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66"/>
  </p:notesMasterIdLst>
  <p:sldIdLst>
    <p:sldId id="1166" r:id="rId2"/>
    <p:sldId id="1191" r:id="rId3"/>
    <p:sldId id="1192" r:id="rId4"/>
    <p:sldId id="1229" r:id="rId5"/>
    <p:sldId id="1188" r:id="rId6"/>
    <p:sldId id="1122" r:id="rId7"/>
    <p:sldId id="1240" r:id="rId8"/>
    <p:sldId id="1241" r:id="rId9"/>
    <p:sldId id="1242" r:id="rId10"/>
    <p:sldId id="1243" r:id="rId11"/>
    <p:sldId id="1244" r:id="rId12"/>
    <p:sldId id="1245" r:id="rId13"/>
    <p:sldId id="1253" r:id="rId14"/>
    <p:sldId id="1194" r:id="rId15"/>
    <p:sldId id="1248" r:id="rId16"/>
    <p:sldId id="1254" r:id="rId17"/>
    <p:sldId id="1249" r:id="rId18"/>
    <p:sldId id="1255" r:id="rId19"/>
    <p:sldId id="1251" r:id="rId20"/>
    <p:sldId id="1204" r:id="rId21"/>
    <p:sldId id="1247" r:id="rId22"/>
    <p:sldId id="1202" r:id="rId23"/>
    <p:sldId id="1250" r:id="rId24"/>
    <p:sldId id="1195" r:id="rId25"/>
    <p:sldId id="1239" r:id="rId26"/>
    <p:sldId id="1230" r:id="rId27"/>
    <p:sldId id="1233" r:id="rId28"/>
    <p:sldId id="1256" r:id="rId29"/>
    <p:sldId id="1284" r:id="rId30"/>
    <p:sldId id="1257" r:id="rId31"/>
    <p:sldId id="1258" r:id="rId32"/>
    <p:sldId id="1259" r:id="rId33"/>
    <p:sldId id="1260" r:id="rId34"/>
    <p:sldId id="1261" r:id="rId35"/>
    <p:sldId id="1285" r:id="rId36"/>
    <p:sldId id="1263" r:id="rId37"/>
    <p:sldId id="1264" r:id="rId38"/>
    <p:sldId id="1265" r:id="rId39"/>
    <p:sldId id="1266" r:id="rId40"/>
    <p:sldId id="1267" r:id="rId41"/>
    <p:sldId id="1268" r:id="rId42"/>
    <p:sldId id="1269" r:id="rId43"/>
    <p:sldId id="1270" r:id="rId44"/>
    <p:sldId id="1220" r:id="rId45"/>
    <p:sldId id="1170" r:id="rId46"/>
    <p:sldId id="1273" r:id="rId47"/>
    <p:sldId id="1274" r:id="rId48"/>
    <p:sldId id="1275" r:id="rId49"/>
    <p:sldId id="1276" r:id="rId50"/>
    <p:sldId id="1277" r:id="rId51"/>
    <p:sldId id="1278" r:id="rId52"/>
    <p:sldId id="1279" r:id="rId53"/>
    <p:sldId id="1280" r:id="rId54"/>
    <p:sldId id="1281" r:id="rId55"/>
    <p:sldId id="1282" r:id="rId56"/>
    <p:sldId id="1283" r:id="rId57"/>
    <p:sldId id="1224" r:id="rId58"/>
    <p:sldId id="1225" r:id="rId59"/>
    <p:sldId id="1226" r:id="rId60"/>
    <p:sldId id="1227" r:id="rId61"/>
    <p:sldId id="1228" r:id="rId62"/>
    <p:sldId id="1286" r:id="rId63"/>
    <p:sldId id="1287" r:id="rId64"/>
    <p:sldId id="538" r:id="rId6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38" userDrawn="1">
          <p15:clr>
            <a:srgbClr val="A4A3A4"/>
          </p15:clr>
        </p15:guide>
        <p15:guide id="2" pos="360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안재" initials="정안" lastIdx="3" clrIdx="1">
    <p:extLst>
      <p:ext uri="{19B8F6BF-5375-455C-9EA6-DF929625EA0E}">
        <p15:presenceInfo xmlns:p15="http://schemas.microsoft.com/office/powerpoint/2012/main" userId="daf047269ca872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EAE"/>
    <a:srgbClr val="FEEB62"/>
    <a:srgbClr val="BFBFBF"/>
    <a:srgbClr val="E7F0F9"/>
    <a:srgbClr val="D6C1C1"/>
    <a:srgbClr val="666666"/>
    <a:srgbClr val="E6E6E6"/>
    <a:srgbClr val="800000"/>
    <a:srgbClr val="5B9BD5"/>
    <a:srgbClr val="2E5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640D08-D722-4E68-8833-A2BDD5B7EC5B}" v="404" dt="2018-11-30T01:46:29.869"/>
    <p1510:client id="{B108162C-40A9-4EFE-BBE8-B33D7656F662}" v="2025" dt="2018-11-30T06:55:24.682"/>
    <p1510:client id="{C1660AC4-8FDA-4322-B812-24064275F667}" v="96" dt="2018-11-30T08:32:21.9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88695" autoAdjust="0"/>
  </p:normalViewPr>
  <p:slideViewPr>
    <p:cSldViewPr snapToGrid="0">
      <p:cViewPr varScale="1">
        <p:scale>
          <a:sx n="78" d="100"/>
          <a:sy n="78" d="100"/>
        </p:scale>
        <p:origin x="1488" y="77"/>
      </p:cViewPr>
      <p:guideLst>
        <p:guide orient="horz" pos="3838"/>
        <p:guide pos="36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Kyungsoo" userId="83e06581d72d7ad8" providerId="LiveId" clId="{C1660AC4-8FDA-4322-B812-24064275F667}"/>
    <pc:docChg chg="undo custSel addSld delSld modSld">
      <pc:chgData name="Kim Kyungsoo" userId="83e06581d72d7ad8" providerId="LiveId" clId="{C1660AC4-8FDA-4322-B812-24064275F667}" dt="2018-11-30T08:39:44.664" v="724" actId="20577"/>
      <pc:docMkLst>
        <pc:docMk/>
      </pc:docMkLst>
      <pc:sldChg chg="delSp modSp">
        <pc:chgData name="Kim Kyungsoo" userId="83e06581d72d7ad8" providerId="LiveId" clId="{C1660AC4-8FDA-4322-B812-24064275F667}" dt="2018-11-30T08:21:54.926" v="233" actId="20577"/>
        <pc:sldMkLst>
          <pc:docMk/>
          <pc:sldMk cId="3687936108" sldId="1122"/>
        </pc:sldMkLst>
        <pc:spChg chg="mod">
          <ac:chgData name="Kim Kyungsoo" userId="83e06581d72d7ad8" providerId="LiveId" clId="{C1660AC4-8FDA-4322-B812-24064275F667}" dt="2018-11-30T08:21:27.962" v="200" actId="1076"/>
          <ac:spMkLst>
            <pc:docMk/>
            <pc:sldMk cId="3687936108" sldId="1122"/>
            <ac:spMk id="6" creationId="{E8D25771-45EC-437F-A763-C1C076F748FA}"/>
          </ac:spMkLst>
        </pc:spChg>
        <pc:spChg chg="mod">
          <ac:chgData name="Kim Kyungsoo" userId="83e06581d72d7ad8" providerId="LiveId" clId="{C1660AC4-8FDA-4322-B812-24064275F667}" dt="2018-11-30T08:21:27.962" v="200" actId="1076"/>
          <ac:spMkLst>
            <pc:docMk/>
            <pc:sldMk cId="3687936108" sldId="1122"/>
            <ac:spMk id="9" creationId="{139AEBC7-7E71-4A05-AC11-1BE2A477F801}"/>
          </ac:spMkLst>
        </pc:spChg>
        <pc:spChg chg="mod">
          <ac:chgData name="Kim Kyungsoo" userId="83e06581d72d7ad8" providerId="LiveId" clId="{C1660AC4-8FDA-4322-B812-24064275F667}" dt="2018-11-30T08:21:27.962" v="200" actId="1076"/>
          <ac:spMkLst>
            <pc:docMk/>
            <pc:sldMk cId="3687936108" sldId="1122"/>
            <ac:spMk id="10" creationId="{03D44FA1-FCA6-43B0-9157-1A6A1772D556}"/>
          </ac:spMkLst>
        </pc:spChg>
        <pc:spChg chg="del mod">
          <ac:chgData name="Kim Kyungsoo" userId="83e06581d72d7ad8" providerId="LiveId" clId="{C1660AC4-8FDA-4322-B812-24064275F667}" dt="2018-11-30T08:20:42.726" v="139" actId="478"/>
          <ac:spMkLst>
            <pc:docMk/>
            <pc:sldMk cId="3687936108" sldId="1122"/>
            <ac:spMk id="11" creationId="{FE27AE34-9696-427C-B98A-031FA006F773}"/>
          </ac:spMkLst>
        </pc:spChg>
        <pc:spChg chg="mod">
          <ac:chgData name="Kim Kyungsoo" userId="83e06581d72d7ad8" providerId="LiveId" clId="{C1660AC4-8FDA-4322-B812-24064275F667}" dt="2018-11-30T08:21:54.926" v="233" actId="20577"/>
          <ac:spMkLst>
            <pc:docMk/>
            <pc:sldMk cId="3687936108" sldId="1122"/>
            <ac:spMk id="12" creationId="{77556E38-902C-41DE-AFA7-9717BDB8FFB6}"/>
          </ac:spMkLst>
        </pc:spChg>
        <pc:spChg chg="mod">
          <ac:chgData name="Kim Kyungsoo" userId="83e06581d72d7ad8" providerId="LiveId" clId="{C1660AC4-8FDA-4322-B812-24064275F667}" dt="2018-11-30T08:21:27.962" v="200" actId="1076"/>
          <ac:spMkLst>
            <pc:docMk/>
            <pc:sldMk cId="3687936108" sldId="1122"/>
            <ac:spMk id="13" creationId="{4A4FC154-92FB-4E38-AB0D-7D025999AB47}"/>
          </ac:spMkLst>
        </pc:spChg>
        <pc:spChg chg="mod">
          <ac:chgData name="Kim Kyungsoo" userId="83e06581d72d7ad8" providerId="LiveId" clId="{C1660AC4-8FDA-4322-B812-24064275F667}" dt="2018-11-30T08:21:27.962" v="200" actId="1076"/>
          <ac:spMkLst>
            <pc:docMk/>
            <pc:sldMk cId="3687936108" sldId="1122"/>
            <ac:spMk id="14" creationId="{7CD9CD36-2A9B-445C-BA91-AD864E13FCAF}"/>
          </ac:spMkLst>
        </pc:spChg>
        <pc:spChg chg="mod">
          <ac:chgData name="Kim Kyungsoo" userId="83e06581d72d7ad8" providerId="LiveId" clId="{C1660AC4-8FDA-4322-B812-24064275F667}" dt="2018-11-30T08:21:27.962" v="200" actId="1076"/>
          <ac:spMkLst>
            <pc:docMk/>
            <pc:sldMk cId="3687936108" sldId="1122"/>
            <ac:spMk id="15" creationId="{C687DBDF-0E86-44D3-A5E4-1303A5D95FB8}"/>
          </ac:spMkLst>
        </pc:spChg>
        <pc:spChg chg="mod">
          <ac:chgData name="Kim Kyungsoo" userId="83e06581d72d7ad8" providerId="LiveId" clId="{C1660AC4-8FDA-4322-B812-24064275F667}" dt="2018-11-30T08:21:27.962" v="200" actId="1076"/>
          <ac:spMkLst>
            <pc:docMk/>
            <pc:sldMk cId="3687936108" sldId="1122"/>
            <ac:spMk id="16" creationId="{95F0FF0D-B247-47C4-AEEA-F9845C8DB139}"/>
          </ac:spMkLst>
        </pc:spChg>
        <pc:spChg chg="mod">
          <ac:chgData name="Kim Kyungsoo" userId="83e06581d72d7ad8" providerId="LiveId" clId="{C1660AC4-8FDA-4322-B812-24064275F667}" dt="2018-11-30T08:21:27.962" v="200" actId="1076"/>
          <ac:spMkLst>
            <pc:docMk/>
            <pc:sldMk cId="3687936108" sldId="1122"/>
            <ac:spMk id="18" creationId="{7E9045D5-784D-41E0-9971-7B82F7D1CEAC}"/>
          </ac:spMkLst>
        </pc:spChg>
        <pc:spChg chg="mod">
          <ac:chgData name="Kim Kyungsoo" userId="83e06581d72d7ad8" providerId="LiveId" clId="{C1660AC4-8FDA-4322-B812-24064275F667}" dt="2018-11-30T08:21:27.962" v="200" actId="1076"/>
          <ac:spMkLst>
            <pc:docMk/>
            <pc:sldMk cId="3687936108" sldId="1122"/>
            <ac:spMk id="19" creationId="{36D768A3-7422-41B0-8B0D-45F1C335BDBD}"/>
          </ac:spMkLst>
        </pc:spChg>
        <pc:spChg chg="mod">
          <ac:chgData name="Kim Kyungsoo" userId="83e06581d72d7ad8" providerId="LiveId" clId="{C1660AC4-8FDA-4322-B812-24064275F667}" dt="2018-11-30T08:21:27.962" v="200" actId="1076"/>
          <ac:spMkLst>
            <pc:docMk/>
            <pc:sldMk cId="3687936108" sldId="1122"/>
            <ac:spMk id="38" creationId="{0D1A9440-AC6C-41F4-BCB5-B3238C3537E9}"/>
          </ac:spMkLst>
        </pc:spChg>
        <pc:spChg chg="mod">
          <ac:chgData name="Kim Kyungsoo" userId="83e06581d72d7ad8" providerId="LiveId" clId="{C1660AC4-8FDA-4322-B812-24064275F667}" dt="2018-11-30T08:21:27.962" v="200" actId="1076"/>
          <ac:spMkLst>
            <pc:docMk/>
            <pc:sldMk cId="3687936108" sldId="1122"/>
            <ac:spMk id="61" creationId="{C64DEDF0-153C-4FAF-A03B-2CD50E80DF4A}"/>
          </ac:spMkLst>
        </pc:spChg>
        <pc:cxnChg chg="mod">
          <ac:chgData name="Kim Kyungsoo" userId="83e06581d72d7ad8" providerId="LiveId" clId="{C1660AC4-8FDA-4322-B812-24064275F667}" dt="2018-11-30T08:21:27.962" v="200" actId="1076"/>
          <ac:cxnSpMkLst>
            <pc:docMk/>
            <pc:sldMk cId="3687936108" sldId="1122"/>
            <ac:cxnSpMk id="7" creationId="{0D320955-ADF1-43E8-984A-752D295447F7}"/>
          </ac:cxnSpMkLst>
        </pc:cxnChg>
        <pc:cxnChg chg="mod">
          <ac:chgData name="Kim Kyungsoo" userId="83e06581d72d7ad8" providerId="LiveId" clId="{C1660AC4-8FDA-4322-B812-24064275F667}" dt="2018-11-30T08:21:27.962" v="200" actId="1076"/>
          <ac:cxnSpMkLst>
            <pc:docMk/>
            <pc:sldMk cId="3687936108" sldId="1122"/>
            <ac:cxnSpMk id="8" creationId="{24E90216-839D-4FAC-8BC2-0392D214C72E}"/>
          </ac:cxnSpMkLst>
        </pc:cxnChg>
        <pc:cxnChg chg="mod">
          <ac:chgData name="Kim Kyungsoo" userId="83e06581d72d7ad8" providerId="LiveId" clId="{C1660AC4-8FDA-4322-B812-24064275F667}" dt="2018-11-30T08:21:27.962" v="200" actId="1076"/>
          <ac:cxnSpMkLst>
            <pc:docMk/>
            <pc:sldMk cId="3687936108" sldId="1122"/>
            <ac:cxnSpMk id="20" creationId="{B784800F-3669-4CB0-897B-C16AB9D57B19}"/>
          </ac:cxnSpMkLst>
        </pc:cxnChg>
        <pc:cxnChg chg="del mod">
          <ac:chgData name="Kim Kyungsoo" userId="83e06581d72d7ad8" providerId="LiveId" clId="{C1660AC4-8FDA-4322-B812-24064275F667}" dt="2018-11-30T08:20:44.164" v="140" actId="478"/>
          <ac:cxnSpMkLst>
            <pc:docMk/>
            <pc:sldMk cId="3687936108" sldId="1122"/>
            <ac:cxnSpMk id="21" creationId="{A34B2F46-0C71-44F9-9D5D-244ABBB126B0}"/>
          </ac:cxnSpMkLst>
        </pc:cxnChg>
        <pc:cxnChg chg="mod">
          <ac:chgData name="Kim Kyungsoo" userId="83e06581d72d7ad8" providerId="LiveId" clId="{C1660AC4-8FDA-4322-B812-24064275F667}" dt="2018-11-30T08:21:27.962" v="200" actId="1076"/>
          <ac:cxnSpMkLst>
            <pc:docMk/>
            <pc:sldMk cId="3687936108" sldId="1122"/>
            <ac:cxnSpMk id="22" creationId="{F6262DF6-8E00-4D09-AE9E-F58BED54185E}"/>
          </ac:cxnSpMkLst>
        </pc:cxnChg>
        <pc:cxnChg chg="mod">
          <ac:chgData name="Kim Kyungsoo" userId="83e06581d72d7ad8" providerId="LiveId" clId="{C1660AC4-8FDA-4322-B812-24064275F667}" dt="2018-11-30T08:21:27.962" v="200" actId="1076"/>
          <ac:cxnSpMkLst>
            <pc:docMk/>
            <pc:sldMk cId="3687936108" sldId="1122"/>
            <ac:cxnSpMk id="23" creationId="{1C0F778A-4FFC-41C0-8AE5-93910B8D330E}"/>
          </ac:cxnSpMkLst>
        </pc:cxnChg>
        <pc:cxnChg chg="mod">
          <ac:chgData name="Kim Kyungsoo" userId="83e06581d72d7ad8" providerId="LiveId" clId="{C1660AC4-8FDA-4322-B812-24064275F667}" dt="2018-11-30T08:21:27.962" v="200" actId="1076"/>
          <ac:cxnSpMkLst>
            <pc:docMk/>
            <pc:sldMk cId="3687936108" sldId="1122"/>
            <ac:cxnSpMk id="24" creationId="{07A7BF4B-8939-4A1B-8171-4B28507E5A89}"/>
          </ac:cxnSpMkLst>
        </pc:cxnChg>
        <pc:cxnChg chg="del mod">
          <ac:chgData name="Kim Kyungsoo" userId="83e06581d72d7ad8" providerId="LiveId" clId="{C1660AC4-8FDA-4322-B812-24064275F667}" dt="2018-11-30T08:20:44.963" v="141" actId="478"/>
          <ac:cxnSpMkLst>
            <pc:docMk/>
            <pc:sldMk cId="3687936108" sldId="1122"/>
            <ac:cxnSpMk id="25" creationId="{B004B960-32AA-4541-9667-C2E5AFA2541F}"/>
          </ac:cxnSpMkLst>
        </pc:cxnChg>
        <pc:cxnChg chg="mod">
          <ac:chgData name="Kim Kyungsoo" userId="83e06581d72d7ad8" providerId="LiveId" clId="{C1660AC4-8FDA-4322-B812-24064275F667}" dt="2018-11-30T08:21:27.962" v="200" actId="1076"/>
          <ac:cxnSpMkLst>
            <pc:docMk/>
            <pc:sldMk cId="3687936108" sldId="1122"/>
            <ac:cxnSpMk id="26" creationId="{0C3370AC-843B-48BB-A14D-E20A7269AC0E}"/>
          </ac:cxnSpMkLst>
        </pc:cxnChg>
        <pc:cxnChg chg="mod">
          <ac:chgData name="Kim Kyungsoo" userId="83e06581d72d7ad8" providerId="LiveId" clId="{C1660AC4-8FDA-4322-B812-24064275F667}" dt="2018-11-30T08:21:27.962" v="200" actId="1076"/>
          <ac:cxnSpMkLst>
            <pc:docMk/>
            <pc:sldMk cId="3687936108" sldId="1122"/>
            <ac:cxnSpMk id="27" creationId="{2274652E-3A9E-4DE8-90D8-86A5217047A7}"/>
          </ac:cxnSpMkLst>
        </pc:cxnChg>
        <pc:cxnChg chg="mod">
          <ac:chgData name="Kim Kyungsoo" userId="83e06581d72d7ad8" providerId="LiveId" clId="{C1660AC4-8FDA-4322-B812-24064275F667}" dt="2018-11-30T08:21:27.962" v="200" actId="1076"/>
          <ac:cxnSpMkLst>
            <pc:docMk/>
            <pc:sldMk cId="3687936108" sldId="1122"/>
            <ac:cxnSpMk id="28" creationId="{928C4BEB-F368-4170-9AFC-CBD20E6B794B}"/>
          </ac:cxnSpMkLst>
        </pc:cxnChg>
        <pc:cxnChg chg="mod">
          <ac:chgData name="Kim Kyungsoo" userId="83e06581d72d7ad8" providerId="LiveId" clId="{C1660AC4-8FDA-4322-B812-24064275F667}" dt="2018-11-30T08:21:27.962" v="200" actId="1076"/>
          <ac:cxnSpMkLst>
            <pc:docMk/>
            <pc:sldMk cId="3687936108" sldId="1122"/>
            <ac:cxnSpMk id="29" creationId="{49862B9D-0551-45A7-9A42-9E7D4EA3D6FD}"/>
          </ac:cxnSpMkLst>
        </pc:cxnChg>
        <pc:cxnChg chg="mod">
          <ac:chgData name="Kim Kyungsoo" userId="83e06581d72d7ad8" providerId="LiveId" clId="{C1660AC4-8FDA-4322-B812-24064275F667}" dt="2018-11-30T08:21:27.962" v="200" actId="1076"/>
          <ac:cxnSpMkLst>
            <pc:docMk/>
            <pc:sldMk cId="3687936108" sldId="1122"/>
            <ac:cxnSpMk id="30" creationId="{2CCD916D-BB27-4187-8853-09DF33B98960}"/>
          </ac:cxnSpMkLst>
        </pc:cxnChg>
        <pc:cxnChg chg="mod">
          <ac:chgData name="Kim Kyungsoo" userId="83e06581d72d7ad8" providerId="LiveId" clId="{C1660AC4-8FDA-4322-B812-24064275F667}" dt="2018-11-30T08:21:27.962" v="200" actId="1076"/>
          <ac:cxnSpMkLst>
            <pc:docMk/>
            <pc:sldMk cId="3687936108" sldId="1122"/>
            <ac:cxnSpMk id="39" creationId="{EBDDAC83-EED6-44B8-9327-1267B62CD1B3}"/>
          </ac:cxnSpMkLst>
        </pc:cxnChg>
        <pc:cxnChg chg="mod">
          <ac:chgData name="Kim Kyungsoo" userId="83e06581d72d7ad8" providerId="LiveId" clId="{C1660AC4-8FDA-4322-B812-24064275F667}" dt="2018-11-30T08:21:27.962" v="200" actId="1076"/>
          <ac:cxnSpMkLst>
            <pc:docMk/>
            <pc:sldMk cId="3687936108" sldId="1122"/>
            <ac:cxnSpMk id="42" creationId="{4E1376C1-BD7D-472C-B7AE-EBBC39A8754D}"/>
          </ac:cxnSpMkLst>
        </pc:cxnChg>
        <pc:cxnChg chg="mod">
          <ac:chgData name="Kim Kyungsoo" userId="83e06581d72d7ad8" providerId="LiveId" clId="{C1660AC4-8FDA-4322-B812-24064275F667}" dt="2018-11-30T08:21:27.962" v="200" actId="1076"/>
          <ac:cxnSpMkLst>
            <pc:docMk/>
            <pc:sldMk cId="3687936108" sldId="1122"/>
            <ac:cxnSpMk id="73" creationId="{33D9F1F8-3AB1-4C9F-8914-F9BB207B4D46}"/>
          </ac:cxnSpMkLst>
        </pc:cxnChg>
        <pc:cxnChg chg="mod">
          <ac:chgData name="Kim Kyungsoo" userId="83e06581d72d7ad8" providerId="LiveId" clId="{C1660AC4-8FDA-4322-B812-24064275F667}" dt="2018-11-30T08:21:27.962" v="200" actId="1076"/>
          <ac:cxnSpMkLst>
            <pc:docMk/>
            <pc:sldMk cId="3687936108" sldId="1122"/>
            <ac:cxnSpMk id="82" creationId="{1C71DD2B-164E-4B36-95C2-AB03FA37D978}"/>
          </ac:cxnSpMkLst>
        </pc:cxnChg>
        <pc:cxnChg chg="mod">
          <ac:chgData name="Kim Kyungsoo" userId="83e06581d72d7ad8" providerId="LiveId" clId="{C1660AC4-8FDA-4322-B812-24064275F667}" dt="2018-11-30T08:21:27.962" v="200" actId="1076"/>
          <ac:cxnSpMkLst>
            <pc:docMk/>
            <pc:sldMk cId="3687936108" sldId="1122"/>
            <ac:cxnSpMk id="85" creationId="{64CA9550-22FF-4436-BF03-6FCE4DEDFE29}"/>
          </ac:cxnSpMkLst>
        </pc:cxnChg>
      </pc:sldChg>
      <pc:sldChg chg="delSp modSp">
        <pc:chgData name="Kim Kyungsoo" userId="83e06581d72d7ad8" providerId="LiveId" clId="{C1660AC4-8FDA-4322-B812-24064275F667}" dt="2018-11-30T08:24:35.580" v="347"/>
        <pc:sldMkLst>
          <pc:docMk/>
          <pc:sldMk cId="1182857574" sldId="1124"/>
        </pc:sldMkLst>
        <pc:spChg chg="mod">
          <ac:chgData name="Kim Kyungsoo" userId="83e06581d72d7ad8" providerId="LiveId" clId="{C1660AC4-8FDA-4322-B812-24064275F667}" dt="2018-11-30T08:24:35.580" v="347"/>
          <ac:spMkLst>
            <pc:docMk/>
            <pc:sldMk cId="1182857574" sldId="1124"/>
            <ac:spMk id="17" creationId="{54C93933-33BA-4468-B8D9-02C25AF06BC4}"/>
          </ac:spMkLst>
        </pc:spChg>
        <pc:spChg chg="mod">
          <ac:chgData name="Kim Kyungsoo" userId="83e06581d72d7ad8" providerId="LiveId" clId="{C1660AC4-8FDA-4322-B812-24064275F667}" dt="2018-11-30T08:24:13.101" v="334" actId="20577"/>
          <ac:spMkLst>
            <pc:docMk/>
            <pc:sldMk cId="1182857574" sldId="1124"/>
            <ac:spMk id="48" creationId="{6F4B5F06-7E2B-4E26-80FE-6094FEA82A42}"/>
          </ac:spMkLst>
        </pc:spChg>
        <pc:spChg chg="del">
          <ac:chgData name="Kim Kyungsoo" userId="83e06581d72d7ad8" providerId="LiveId" clId="{C1660AC4-8FDA-4322-B812-24064275F667}" dt="2018-11-30T08:23:56.833" v="326" actId="478"/>
          <ac:spMkLst>
            <pc:docMk/>
            <pc:sldMk cId="1182857574" sldId="1124"/>
            <ac:spMk id="56" creationId="{88A85322-5B0D-492C-9E1E-F0B69AF2EC9F}"/>
          </ac:spMkLst>
        </pc:spChg>
      </pc:sldChg>
      <pc:sldChg chg="modSp">
        <pc:chgData name="Kim Kyungsoo" userId="83e06581d72d7ad8" providerId="LiveId" clId="{C1660AC4-8FDA-4322-B812-24064275F667}" dt="2018-11-30T08:25:56.011" v="441"/>
        <pc:sldMkLst>
          <pc:docMk/>
          <pc:sldMk cId="4217349131" sldId="1126"/>
        </pc:sldMkLst>
        <pc:spChg chg="mod">
          <ac:chgData name="Kim Kyungsoo" userId="83e06581d72d7ad8" providerId="LiveId" clId="{C1660AC4-8FDA-4322-B812-24064275F667}" dt="2018-11-30T08:25:39.503" v="411" actId="20577"/>
          <ac:spMkLst>
            <pc:docMk/>
            <pc:sldMk cId="4217349131" sldId="1126"/>
            <ac:spMk id="12" creationId="{BD6461E5-C71A-4645-8B65-2BC3E4E44C8F}"/>
          </ac:spMkLst>
        </pc:spChg>
        <pc:spChg chg="mod">
          <ac:chgData name="Kim Kyungsoo" userId="83e06581d72d7ad8" providerId="LiveId" clId="{C1660AC4-8FDA-4322-B812-24064275F667}" dt="2018-11-30T08:25:24.029" v="390"/>
          <ac:spMkLst>
            <pc:docMk/>
            <pc:sldMk cId="4217349131" sldId="1126"/>
            <ac:spMk id="13" creationId="{87656479-E3FD-4246-AC4D-D41E65135372}"/>
          </ac:spMkLst>
        </pc:spChg>
        <pc:spChg chg="mod">
          <ac:chgData name="Kim Kyungsoo" userId="83e06581d72d7ad8" providerId="LiveId" clId="{C1660AC4-8FDA-4322-B812-24064275F667}" dt="2018-11-30T08:24:59.586" v="376"/>
          <ac:spMkLst>
            <pc:docMk/>
            <pc:sldMk cId="4217349131" sldId="1126"/>
            <ac:spMk id="17" creationId="{54C93933-33BA-4468-B8D9-02C25AF06BC4}"/>
          </ac:spMkLst>
        </pc:spChg>
        <pc:spChg chg="mod">
          <ac:chgData name="Kim Kyungsoo" userId="83e06581d72d7ad8" providerId="LiveId" clId="{C1660AC4-8FDA-4322-B812-24064275F667}" dt="2018-11-30T08:25:56.011" v="441"/>
          <ac:spMkLst>
            <pc:docMk/>
            <pc:sldMk cId="4217349131" sldId="1126"/>
            <ac:spMk id="22" creationId="{AF8A52C5-A7A8-4C8C-BC30-37B354924313}"/>
          </ac:spMkLst>
        </pc:spChg>
      </pc:sldChg>
      <pc:sldChg chg="modSp">
        <pc:chgData name="Kim Kyungsoo" userId="83e06581d72d7ad8" providerId="LiveId" clId="{C1660AC4-8FDA-4322-B812-24064275F667}" dt="2018-11-30T08:29:20.092" v="600" actId="113"/>
        <pc:sldMkLst>
          <pc:docMk/>
          <pc:sldMk cId="2796151026" sldId="1128"/>
        </pc:sldMkLst>
        <pc:graphicFrameChg chg="mod modGraphic">
          <ac:chgData name="Kim Kyungsoo" userId="83e06581d72d7ad8" providerId="LiveId" clId="{C1660AC4-8FDA-4322-B812-24064275F667}" dt="2018-11-30T08:29:20.092" v="600" actId="113"/>
          <ac:graphicFrameMkLst>
            <pc:docMk/>
            <pc:sldMk cId="2796151026" sldId="1128"/>
            <ac:graphicFrameMk id="4" creationId="{6AFBFCDE-9DC0-48B6-A0FC-FF235DF9EEAD}"/>
          </ac:graphicFrameMkLst>
        </pc:graphicFrameChg>
      </pc:sldChg>
      <pc:sldChg chg="delSp modSp">
        <pc:chgData name="Kim Kyungsoo" userId="83e06581d72d7ad8" providerId="LiveId" clId="{C1660AC4-8FDA-4322-B812-24064275F667}" dt="2018-11-30T08:30:50.285" v="635"/>
        <pc:sldMkLst>
          <pc:docMk/>
          <pc:sldMk cId="2386898028" sldId="1129"/>
        </pc:sldMkLst>
        <pc:spChg chg="del">
          <ac:chgData name="Kim Kyungsoo" userId="83e06581d72d7ad8" providerId="LiveId" clId="{C1660AC4-8FDA-4322-B812-24064275F667}" dt="2018-11-30T08:30:39.606" v="601" actId="478"/>
          <ac:spMkLst>
            <pc:docMk/>
            <pc:sldMk cId="2386898028" sldId="1129"/>
            <ac:spMk id="3" creationId="{0AAC5B19-B91B-4C12-8913-14E61B5D4417}"/>
          </ac:spMkLst>
        </pc:spChg>
        <pc:spChg chg="mod">
          <ac:chgData name="Kim Kyungsoo" userId="83e06581d72d7ad8" providerId="LiveId" clId="{C1660AC4-8FDA-4322-B812-24064275F667}" dt="2018-11-30T08:30:50.285" v="635"/>
          <ac:spMkLst>
            <pc:docMk/>
            <pc:sldMk cId="2386898028" sldId="1129"/>
            <ac:spMk id="6" creationId="{FD3767D1-833F-4B19-80B4-E72BB3BD1ADE}"/>
          </ac:spMkLst>
        </pc:spChg>
        <pc:spChg chg="del">
          <ac:chgData name="Kim Kyungsoo" userId="83e06581d72d7ad8" providerId="LiveId" clId="{C1660AC4-8FDA-4322-B812-24064275F667}" dt="2018-11-30T08:30:39.606" v="601" actId="478"/>
          <ac:spMkLst>
            <pc:docMk/>
            <pc:sldMk cId="2386898028" sldId="1129"/>
            <ac:spMk id="10" creationId="{1AC6D359-28F6-4022-88E6-C186F8AA288F}"/>
          </ac:spMkLst>
        </pc:spChg>
        <pc:spChg chg="del">
          <ac:chgData name="Kim Kyungsoo" userId="83e06581d72d7ad8" providerId="LiveId" clId="{C1660AC4-8FDA-4322-B812-24064275F667}" dt="2018-11-30T08:30:39.606" v="601" actId="478"/>
          <ac:spMkLst>
            <pc:docMk/>
            <pc:sldMk cId="2386898028" sldId="1129"/>
            <ac:spMk id="11" creationId="{EBBBE066-8D81-4D26-9DB7-4EF262D34C7D}"/>
          </ac:spMkLst>
        </pc:spChg>
        <pc:spChg chg="del">
          <ac:chgData name="Kim Kyungsoo" userId="83e06581d72d7ad8" providerId="LiveId" clId="{C1660AC4-8FDA-4322-B812-24064275F667}" dt="2018-11-30T08:30:39.606" v="601" actId="478"/>
          <ac:spMkLst>
            <pc:docMk/>
            <pc:sldMk cId="2386898028" sldId="1129"/>
            <ac:spMk id="12" creationId="{FF2B2076-1E40-4223-9888-E30DD7C178C3}"/>
          </ac:spMkLst>
        </pc:spChg>
        <pc:spChg chg="del">
          <ac:chgData name="Kim Kyungsoo" userId="83e06581d72d7ad8" providerId="LiveId" clId="{C1660AC4-8FDA-4322-B812-24064275F667}" dt="2018-11-30T08:30:39.606" v="601" actId="478"/>
          <ac:spMkLst>
            <pc:docMk/>
            <pc:sldMk cId="2386898028" sldId="1129"/>
            <ac:spMk id="14" creationId="{FF986879-6079-4A06-8100-F538CCED24C4}"/>
          </ac:spMkLst>
        </pc:spChg>
        <pc:spChg chg="del">
          <ac:chgData name="Kim Kyungsoo" userId="83e06581d72d7ad8" providerId="LiveId" clId="{C1660AC4-8FDA-4322-B812-24064275F667}" dt="2018-11-30T08:30:39.606" v="601" actId="478"/>
          <ac:spMkLst>
            <pc:docMk/>
            <pc:sldMk cId="2386898028" sldId="1129"/>
            <ac:spMk id="16" creationId="{FFEE1020-E717-4573-AC93-397F0C2C5D9A}"/>
          </ac:spMkLst>
        </pc:spChg>
      </pc:sldChg>
      <pc:sldChg chg="modSp add">
        <pc:chgData name="Kim Kyungsoo" userId="83e06581d72d7ad8" providerId="LiveId" clId="{C1660AC4-8FDA-4322-B812-24064275F667}" dt="2018-11-30T08:39:17.944" v="717" actId="20577"/>
        <pc:sldMkLst>
          <pc:docMk/>
          <pc:sldMk cId="3321108539" sldId="1167"/>
        </pc:sldMkLst>
        <pc:spChg chg="mod">
          <ac:chgData name="Kim Kyungsoo" userId="83e06581d72d7ad8" providerId="LiveId" clId="{C1660AC4-8FDA-4322-B812-24064275F667}" dt="2018-11-30T08:37:05.743" v="693" actId="27636"/>
          <ac:spMkLst>
            <pc:docMk/>
            <pc:sldMk cId="3321108539" sldId="1167"/>
            <ac:spMk id="3" creationId="{2DC59037-3777-4053-AF9D-047EA882C8D8}"/>
          </ac:spMkLst>
        </pc:spChg>
        <pc:spChg chg="mod">
          <ac:chgData name="Kim Kyungsoo" userId="83e06581d72d7ad8" providerId="LiveId" clId="{C1660AC4-8FDA-4322-B812-24064275F667}" dt="2018-11-30T08:39:17.944" v="717" actId="20577"/>
          <ac:spMkLst>
            <pc:docMk/>
            <pc:sldMk cId="3321108539" sldId="1167"/>
            <ac:spMk id="10" creationId="{6964ECA1-8674-4A3C-9BAD-B90E260BAEEC}"/>
          </ac:spMkLst>
        </pc:spChg>
      </pc:sldChg>
      <pc:sldChg chg="modSp add">
        <pc:chgData name="Kim Kyungsoo" userId="83e06581d72d7ad8" providerId="LiveId" clId="{C1660AC4-8FDA-4322-B812-24064275F667}" dt="2018-11-30T08:39:21.116" v="718" actId="20577"/>
        <pc:sldMkLst>
          <pc:docMk/>
          <pc:sldMk cId="21857322" sldId="1168"/>
        </pc:sldMkLst>
        <pc:spChg chg="mod">
          <ac:chgData name="Kim Kyungsoo" userId="83e06581d72d7ad8" providerId="LiveId" clId="{C1660AC4-8FDA-4322-B812-24064275F667}" dt="2018-11-30T08:37:07.267" v="695" actId="27636"/>
          <ac:spMkLst>
            <pc:docMk/>
            <pc:sldMk cId="21857322" sldId="1168"/>
            <ac:spMk id="3" creationId="{2DC59037-3777-4053-AF9D-047EA882C8D8}"/>
          </ac:spMkLst>
        </pc:spChg>
        <pc:spChg chg="mod">
          <ac:chgData name="Kim Kyungsoo" userId="83e06581d72d7ad8" providerId="LiveId" clId="{C1660AC4-8FDA-4322-B812-24064275F667}" dt="2018-11-30T08:39:21.116" v="718" actId="20577"/>
          <ac:spMkLst>
            <pc:docMk/>
            <pc:sldMk cId="21857322" sldId="1168"/>
            <ac:spMk id="9" creationId="{F8DA3CC6-CECE-4098-AAA3-01185452435C}"/>
          </ac:spMkLst>
        </pc:spChg>
      </pc:sldChg>
      <pc:sldChg chg="modSp add">
        <pc:chgData name="Kim Kyungsoo" userId="83e06581d72d7ad8" providerId="LiveId" clId="{C1660AC4-8FDA-4322-B812-24064275F667}" dt="2018-11-30T08:39:24.375" v="719" actId="20577"/>
        <pc:sldMkLst>
          <pc:docMk/>
          <pc:sldMk cId="829580345" sldId="1169"/>
        </pc:sldMkLst>
        <pc:spChg chg="mod">
          <ac:chgData name="Kim Kyungsoo" userId="83e06581d72d7ad8" providerId="LiveId" clId="{C1660AC4-8FDA-4322-B812-24064275F667}" dt="2018-11-30T08:37:09.696" v="697" actId="27636"/>
          <ac:spMkLst>
            <pc:docMk/>
            <pc:sldMk cId="829580345" sldId="1169"/>
            <ac:spMk id="3" creationId="{2DC59037-3777-4053-AF9D-047EA882C8D8}"/>
          </ac:spMkLst>
        </pc:spChg>
        <pc:spChg chg="mod">
          <ac:chgData name="Kim Kyungsoo" userId="83e06581d72d7ad8" providerId="LiveId" clId="{C1660AC4-8FDA-4322-B812-24064275F667}" dt="2018-11-30T08:39:24.375" v="719" actId="20577"/>
          <ac:spMkLst>
            <pc:docMk/>
            <pc:sldMk cId="829580345" sldId="1169"/>
            <ac:spMk id="9" creationId="{5A61D822-C344-4787-A3BE-ADFE00055973}"/>
          </ac:spMkLst>
        </pc:spChg>
      </pc:sldChg>
      <pc:sldChg chg="modSp">
        <pc:chgData name="Kim Kyungsoo" userId="83e06581d72d7ad8" providerId="LiveId" clId="{C1660AC4-8FDA-4322-B812-24064275F667}" dt="2018-11-30T08:32:21.922" v="689"/>
        <pc:sldMkLst>
          <pc:docMk/>
          <pc:sldMk cId="658546143" sldId="1170"/>
        </pc:sldMkLst>
        <pc:spChg chg="mod">
          <ac:chgData name="Kim Kyungsoo" userId="83e06581d72d7ad8" providerId="LiveId" clId="{C1660AC4-8FDA-4322-B812-24064275F667}" dt="2018-11-30T08:32:21.922" v="689"/>
          <ac:spMkLst>
            <pc:docMk/>
            <pc:sldMk cId="658546143" sldId="1170"/>
            <ac:spMk id="6" creationId="{FD3767D1-833F-4B19-80B4-E72BB3BD1ADE}"/>
          </ac:spMkLst>
        </pc:spChg>
      </pc:sldChg>
      <pc:sldChg chg="modSp">
        <pc:chgData name="Kim Kyungsoo" userId="83e06581d72d7ad8" providerId="LiveId" clId="{C1660AC4-8FDA-4322-B812-24064275F667}" dt="2018-11-30T08:16:56.749" v="25" actId="20577"/>
        <pc:sldMkLst>
          <pc:docMk/>
          <pc:sldMk cId="983688389" sldId="1171"/>
        </pc:sldMkLst>
        <pc:spChg chg="mod">
          <ac:chgData name="Kim Kyungsoo" userId="83e06581d72d7ad8" providerId="LiveId" clId="{C1660AC4-8FDA-4322-B812-24064275F667}" dt="2018-11-30T08:16:56.749" v="25" actId="20577"/>
          <ac:spMkLst>
            <pc:docMk/>
            <pc:sldMk cId="983688389" sldId="1171"/>
            <ac:spMk id="6" creationId="{3B9F0CB6-963C-47E2-8E11-36CF21480676}"/>
          </ac:spMkLst>
        </pc:spChg>
        <pc:spChg chg="mod">
          <ac:chgData name="Kim Kyungsoo" userId="83e06581d72d7ad8" providerId="LiveId" clId="{C1660AC4-8FDA-4322-B812-24064275F667}" dt="2018-11-30T08:16:42.864" v="24" actId="20577"/>
          <ac:spMkLst>
            <pc:docMk/>
            <pc:sldMk cId="983688389" sldId="1171"/>
            <ac:spMk id="11" creationId="{0AAF5BC2-3ABE-4203-8A11-B03D607A6C0D}"/>
          </ac:spMkLst>
        </pc:spChg>
      </pc:sldChg>
      <pc:sldChg chg="modSp add">
        <pc:chgData name="Kim Kyungsoo" userId="83e06581d72d7ad8" providerId="LiveId" clId="{C1660AC4-8FDA-4322-B812-24064275F667}" dt="2018-11-30T08:39:41.213" v="723" actId="20577"/>
        <pc:sldMkLst>
          <pc:docMk/>
          <pc:sldMk cId="2284880320" sldId="1174"/>
        </pc:sldMkLst>
        <pc:spChg chg="mod">
          <ac:chgData name="Kim Kyungsoo" userId="83e06581d72d7ad8" providerId="LiveId" clId="{C1660AC4-8FDA-4322-B812-24064275F667}" dt="2018-11-30T08:37:21.179" v="704" actId="27636"/>
          <ac:spMkLst>
            <pc:docMk/>
            <pc:sldMk cId="2284880320" sldId="1174"/>
            <ac:spMk id="3" creationId="{2DC59037-3777-4053-AF9D-047EA882C8D8}"/>
          </ac:spMkLst>
        </pc:spChg>
        <pc:spChg chg="mod">
          <ac:chgData name="Kim Kyungsoo" userId="83e06581d72d7ad8" providerId="LiveId" clId="{C1660AC4-8FDA-4322-B812-24064275F667}" dt="2018-11-30T08:39:41.213" v="723" actId="20577"/>
          <ac:spMkLst>
            <pc:docMk/>
            <pc:sldMk cId="2284880320" sldId="1174"/>
            <ac:spMk id="9" creationId="{53ACDE57-1188-41B3-81B1-588F9E7A67B2}"/>
          </ac:spMkLst>
        </pc:spChg>
      </pc:sldChg>
      <pc:sldChg chg="modSp add">
        <pc:chgData name="Kim Kyungsoo" userId="83e06581d72d7ad8" providerId="LiveId" clId="{C1660AC4-8FDA-4322-B812-24064275F667}" dt="2018-11-30T08:39:44.664" v="724" actId="20577"/>
        <pc:sldMkLst>
          <pc:docMk/>
          <pc:sldMk cId="1730398295" sldId="1175"/>
        </pc:sldMkLst>
        <pc:spChg chg="mod">
          <ac:chgData name="Kim Kyungsoo" userId="83e06581d72d7ad8" providerId="LiveId" clId="{C1660AC4-8FDA-4322-B812-24064275F667}" dt="2018-11-30T08:37:23.585" v="706" actId="27636"/>
          <ac:spMkLst>
            <pc:docMk/>
            <pc:sldMk cId="1730398295" sldId="1175"/>
            <ac:spMk id="3" creationId="{2DC59037-3777-4053-AF9D-047EA882C8D8}"/>
          </ac:spMkLst>
        </pc:spChg>
        <pc:spChg chg="mod">
          <ac:chgData name="Kim Kyungsoo" userId="83e06581d72d7ad8" providerId="LiveId" clId="{C1660AC4-8FDA-4322-B812-24064275F667}" dt="2018-11-30T08:39:44.664" v="724" actId="20577"/>
          <ac:spMkLst>
            <pc:docMk/>
            <pc:sldMk cId="1730398295" sldId="1175"/>
            <ac:spMk id="9" creationId="{53ACDE57-1188-41B3-81B1-588F9E7A67B2}"/>
          </ac:spMkLst>
        </pc:spChg>
      </pc:sldChg>
      <pc:sldChg chg="addSp modSp">
        <pc:chgData name="Kim Kyungsoo" userId="83e06581d72d7ad8" providerId="LiveId" clId="{C1660AC4-8FDA-4322-B812-24064275F667}" dt="2018-11-30T08:20:00.634" v="132" actId="1037"/>
        <pc:sldMkLst>
          <pc:docMk/>
          <pc:sldMk cId="4107414554" sldId="1176"/>
        </pc:sldMkLst>
        <pc:spChg chg="mod">
          <ac:chgData name="Kim Kyungsoo" userId="83e06581d72d7ad8" providerId="LiveId" clId="{C1660AC4-8FDA-4322-B812-24064275F667}" dt="2018-11-30T08:20:00.634" v="132" actId="1037"/>
          <ac:spMkLst>
            <pc:docMk/>
            <pc:sldMk cId="4107414554" sldId="1176"/>
            <ac:spMk id="4" creationId="{28CA7F16-AE9D-4B2A-91F5-5C8F2F63F66E}"/>
          </ac:spMkLst>
        </pc:spChg>
        <pc:spChg chg="mod">
          <ac:chgData name="Kim Kyungsoo" userId="83e06581d72d7ad8" providerId="LiveId" clId="{C1660AC4-8FDA-4322-B812-24064275F667}" dt="2018-11-30T08:20:00.634" v="132" actId="1037"/>
          <ac:spMkLst>
            <pc:docMk/>
            <pc:sldMk cId="4107414554" sldId="1176"/>
            <ac:spMk id="6" creationId="{3B9F0CB6-963C-47E2-8E11-36CF21480676}"/>
          </ac:spMkLst>
        </pc:spChg>
        <pc:spChg chg="mod">
          <ac:chgData name="Kim Kyungsoo" userId="83e06581d72d7ad8" providerId="LiveId" clId="{C1660AC4-8FDA-4322-B812-24064275F667}" dt="2018-11-30T08:20:00.634" v="132" actId="1037"/>
          <ac:spMkLst>
            <pc:docMk/>
            <pc:sldMk cId="4107414554" sldId="1176"/>
            <ac:spMk id="11" creationId="{0AAF5BC2-3ABE-4203-8A11-B03D607A6C0D}"/>
          </ac:spMkLst>
        </pc:spChg>
        <pc:spChg chg="add mod">
          <ac:chgData name="Kim Kyungsoo" userId="83e06581d72d7ad8" providerId="LiveId" clId="{C1660AC4-8FDA-4322-B812-24064275F667}" dt="2018-11-30T08:20:00.634" v="132" actId="1037"/>
          <ac:spMkLst>
            <pc:docMk/>
            <pc:sldMk cId="4107414554" sldId="1176"/>
            <ac:spMk id="12" creationId="{7DEEA48F-E384-45BE-B5FA-D9881931770B}"/>
          </ac:spMkLst>
        </pc:spChg>
        <pc:graphicFrameChg chg="mod">
          <ac:chgData name="Kim Kyungsoo" userId="83e06581d72d7ad8" providerId="LiveId" clId="{C1660AC4-8FDA-4322-B812-24064275F667}" dt="2018-11-30T08:18:49.990" v="112" actId="20577"/>
          <ac:graphicFrameMkLst>
            <pc:docMk/>
            <pc:sldMk cId="4107414554" sldId="1176"/>
            <ac:graphicFrameMk id="13" creationId="{91F84911-B0D3-4A51-97C3-8CE994EDB9F7}"/>
          </ac:graphicFrameMkLst>
        </pc:graphicFrameChg>
        <pc:picChg chg="mod">
          <ac:chgData name="Kim Kyungsoo" userId="83e06581d72d7ad8" providerId="LiveId" clId="{C1660AC4-8FDA-4322-B812-24064275F667}" dt="2018-11-30T08:19:25.330" v="113" actId="1076"/>
          <ac:picMkLst>
            <pc:docMk/>
            <pc:sldMk cId="4107414554" sldId="1176"/>
            <ac:picMk id="19" creationId="{C4BFF6F3-5D25-4033-ACC2-A471F60DB70C}"/>
          </ac:picMkLst>
        </pc:picChg>
        <pc:picChg chg="mod">
          <ac:chgData name="Kim Kyungsoo" userId="83e06581d72d7ad8" providerId="LiveId" clId="{C1660AC4-8FDA-4322-B812-24064275F667}" dt="2018-11-30T08:17:50.447" v="69" actId="1076"/>
          <ac:picMkLst>
            <pc:docMk/>
            <pc:sldMk cId="4107414554" sldId="1176"/>
            <ac:picMk id="20" creationId="{549E7513-3F3F-4850-9CC7-C4657F04701A}"/>
          </ac:picMkLst>
        </pc:picChg>
        <pc:cxnChg chg="mod">
          <ac:chgData name="Kim Kyungsoo" userId="83e06581d72d7ad8" providerId="LiveId" clId="{C1660AC4-8FDA-4322-B812-24064275F667}" dt="2018-11-30T08:20:00.634" v="132" actId="1037"/>
          <ac:cxnSpMkLst>
            <pc:docMk/>
            <pc:sldMk cId="4107414554" sldId="1176"/>
            <ac:cxnSpMk id="8" creationId="{E6FEFBD1-43B5-4A4C-B997-5F67308F5C6C}"/>
          </ac:cxnSpMkLst>
        </pc:cxnChg>
      </pc:sldChg>
      <pc:sldChg chg="modSp add">
        <pc:chgData name="Kim Kyungsoo" userId="83e06581d72d7ad8" providerId="LiveId" clId="{C1660AC4-8FDA-4322-B812-24064275F667}" dt="2018-11-30T08:39:11.986" v="716" actId="20577"/>
        <pc:sldMkLst>
          <pc:docMk/>
          <pc:sldMk cId="1890139528" sldId="1177"/>
        </pc:sldMkLst>
        <pc:spChg chg="mod">
          <ac:chgData name="Kim Kyungsoo" userId="83e06581d72d7ad8" providerId="LiveId" clId="{C1660AC4-8FDA-4322-B812-24064275F667}" dt="2018-11-30T08:37:01.338" v="691" actId="27636"/>
          <ac:spMkLst>
            <pc:docMk/>
            <pc:sldMk cId="1890139528" sldId="1177"/>
            <ac:spMk id="3" creationId="{2DC59037-3777-4053-AF9D-047EA882C8D8}"/>
          </ac:spMkLst>
        </pc:spChg>
        <pc:spChg chg="mod">
          <ac:chgData name="Kim Kyungsoo" userId="83e06581d72d7ad8" providerId="LiveId" clId="{C1660AC4-8FDA-4322-B812-24064275F667}" dt="2018-11-30T08:39:11.986" v="716" actId="20577"/>
          <ac:spMkLst>
            <pc:docMk/>
            <pc:sldMk cId="1890139528" sldId="1177"/>
            <ac:spMk id="9" creationId="{7B6149FE-8775-4D41-B306-C178A13EA326}"/>
          </ac:spMkLst>
        </pc:spChg>
      </pc:sldChg>
      <pc:sldChg chg="modSp add">
        <pc:chgData name="Kim Kyungsoo" userId="83e06581d72d7ad8" providerId="LiveId" clId="{C1660AC4-8FDA-4322-B812-24064275F667}" dt="2018-11-30T08:39:29.810" v="720" actId="20577"/>
        <pc:sldMkLst>
          <pc:docMk/>
          <pc:sldMk cId="1090136863" sldId="1178"/>
        </pc:sldMkLst>
        <pc:spChg chg="mod">
          <ac:chgData name="Kim Kyungsoo" userId="83e06581d72d7ad8" providerId="LiveId" clId="{C1660AC4-8FDA-4322-B812-24064275F667}" dt="2018-11-30T08:37:13.575" v="699" actId="27636"/>
          <ac:spMkLst>
            <pc:docMk/>
            <pc:sldMk cId="1090136863" sldId="1178"/>
            <ac:spMk id="3" creationId="{2DC59037-3777-4053-AF9D-047EA882C8D8}"/>
          </ac:spMkLst>
        </pc:spChg>
        <pc:spChg chg="mod">
          <ac:chgData name="Kim Kyungsoo" userId="83e06581d72d7ad8" providerId="LiveId" clId="{C1660AC4-8FDA-4322-B812-24064275F667}" dt="2018-11-30T08:39:29.810" v="720" actId="20577"/>
          <ac:spMkLst>
            <pc:docMk/>
            <pc:sldMk cId="1090136863" sldId="1178"/>
            <ac:spMk id="9" creationId="{53ACDE57-1188-41B3-81B1-588F9E7A67B2}"/>
          </ac:spMkLst>
        </pc:spChg>
      </pc:sldChg>
      <pc:sldChg chg="modSp add">
        <pc:chgData name="Kim Kyungsoo" userId="83e06581d72d7ad8" providerId="LiveId" clId="{C1660AC4-8FDA-4322-B812-24064275F667}" dt="2018-11-30T08:39:33.401" v="721" actId="20577"/>
        <pc:sldMkLst>
          <pc:docMk/>
          <pc:sldMk cId="3445909534" sldId="1179"/>
        </pc:sldMkLst>
        <pc:spChg chg="mod">
          <ac:chgData name="Kim Kyungsoo" userId="83e06581d72d7ad8" providerId="LiveId" clId="{C1660AC4-8FDA-4322-B812-24064275F667}" dt="2018-11-30T08:37:15.176" v="701" actId="27636"/>
          <ac:spMkLst>
            <pc:docMk/>
            <pc:sldMk cId="3445909534" sldId="1179"/>
            <ac:spMk id="3" creationId="{2DC59037-3777-4053-AF9D-047EA882C8D8}"/>
          </ac:spMkLst>
        </pc:spChg>
        <pc:spChg chg="mod">
          <ac:chgData name="Kim Kyungsoo" userId="83e06581d72d7ad8" providerId="LiveId" clId="{C1660AC4-8FDA-4322-B812-24064275F667}" dt="2018-11-30T08:39:33.401" v="721" actId="20577"/>
          <ac:spMkLst>
            <pc:docMk/>
            <pc:sldMk cId="3445909534" sldId="1179"/>
            <ac:spMk id="9" creationId="{53ACDE57-1188-41B3-81B1-588F9E7A67B2}"/>
          </ac:spMkLst>
        </pc:spChg>
      </pc:sldChg>
      <pc:sldChg chg="modSp add">
        <pc:chgData name="Kim Kyungsoo" userId="83e06581d72d7ad8" providerId="LiveId" clId="{C1660AC4-8FDA-4322-B812-24064275F667}" dt="2018-11-30T08:39:37.813" v="722" actId="20577"/>
        <pc:sldMkLst>
          <pc:docMk/>
          <pc:sldMk cId="4051708779" sldId="1180"/>
        </pc:sldMkLst>
        <pc:spChg chg="mod">
          <ac:chgData name="Kim Kyungsoo" userId="83e06581d72d7ad8" providerId="LiveId" clId="{C1660AC4-8FDA-4322-B812-24064275F667}" dt="2018-11-30T08:37:18.364" v="702" actId="6549"/>
          <ac:spMkLst>
            <pc:docMk/>
            <pc:sldMk cId="4051708779" sldId="1180"/>
            <ac:spMk id="3" creationId="{2DC59037-3777-4053-AF9D-047EA882C8D8}"/>
          </ac:spMkLst>
        </pc:spChg>
        <pc:spChg chg="mod">
          <ac:chgData name="Kim Kyungsoo" userId="83e06581d72d7ad8" providerId="LiveId" clId="{C1660AC4-8FDA-4322-B812-24064275F667}" dt="2018-11-30T08:39:37.813" v="722" actId="20577"/>
          <ac:spMkLst>
            <pc:docMk/>
            <pc:sldMk cId="4051708779" sldId="1180"/>
            <ac:spMk id="9" creationId="{53ACDE57-1188-41B3-81B1-588F9E7A67B2}"/>
          </ac:spMkLst>
        </pc:spChg>
      </pc:sldChg>
      <pc:sldChg chg="modSp add del">
        <pc:chgData name="Kim Kyungsoo" userId="83e06581d72d7ad8" providerId="LiveId" clId="{C1660AC4-8FDA-4322-B812-24064275F667}" dt="2018-11-30T08:37:54.063" v="713" actId="2696"/>
        <pc:sldMkLst>
          <pc:docMk/>
          <pc:sldMk cId="3733738987" sldId="1181"/>
        </pc:sldMkLst>
        <pc:spChg chg="mod">
          <ac:chgData name="Kim Kyungsoo" userId="83e06581d72d7ad8" providerId="LiveId" clId="{C1660AC4-8FDA-4322-B812-24064275F667}" dt="2018-11-30T08:37:26.271" v="708" actId="27636"/>
          <ac:spMkLst>
            <pc:docMk/>
            <pc:sldMk cId="3733738987" sldId="1181"/>
            <ac:spMk id="3" creationId="{2DC59037-3777-4053-AF9D-047EA882C8D8}"/>
          </ac:spMkLst>
        </pc:spChg>
      </pc:sldChg>
      <pc:sldChg chg="modSp add del">
        <pc:chgData name="Kim Kyungsoo" userId="83e06581d72d7ad8" providerId="LiveId" clId="{C1660AC4-8FDA-4322-B812-24064275F667}" dt="2018-11-30T08:37:55.934" v="714" actId="2696"/>
        <pc:sldMkLst>
          <pc:docMk/>
          <pc:sldMk cId="1521432958" sldId="1182"/>
        </pc:sldMkLst>
        <pc:spChg chg="mod">
          <ac:chgData name="Kim Kyungsoo" userId="83e06581d72d7ad8" providerId="LiveId" clId="{C1660AC4-8FDA-4322-B812-24064275F667}" dt="2018-11-30T08:37:29.562" v="710" actId="27636"/>
          <ac:spMkLst>
            <pc:docMk/>
            <pc:sldMk cId="1521432958" sldId="1182"/>
            <ac:spMk id="3" creationId="{2DC59037-3777-4053-AF9D-047EA882C8D8}"/>
          </ac:spMkLst>
        </pc:spChg>
      </pc:sldChg>
      <pc:sldChg chg="modSp add del">
        <pc:chgData name="Kim Kyungsoo" userId="83e06581d72d7ad8" providerId="LiveId" clId="{C1660AC4-8FDA-4322-B812-24064275F667}" dt="2018-11-30T08:38:02.346" v="715" actId="2696"/>
        <pc:sldMkLst>
          <pc:docMk/>
          <pc:sldMk cId="2915594419" sldId="1183"/>
        </pc:sldMkLst>
        <pc:spChg chg="mod">
          <ac:chgData name="Kim Kyungsoo" userId="83e06581d72d7ad8" providerId="LiveId" clId="{C1660AC4-8FDA-4322-B812-24064275F667}" dt="2018-11-30T08:37:32.280" v="712" actId="27636"/>
          <ac:spMkLst>
            <pc:docMk/>
            <pc:sldMk cId="2915594419" sldId="1183"/>
            <ac:spMk id="3" creationId="{2DC59037-3777-4053-AF9D-047EA882C8D8}"/>
          </ac:spMkLst>
        </pc:spChg>
      </pc:sldChg>
    </pc:docChg>
  </pc:docChgLst>
  <pc:docChgLst>
    <pc:chgData name="Kim Kyungsoo" userId="83e06581d72d7ad8" providerId="LiveId" clId="{359A6497-0135-49B4-A447-8F4B72C74C48}"/>
    <pc:docChg chg="undo redo custSel addSld delSld modSld sldOrd">
      <pc:chgData name="Kim Kyungsoo" userId="83e06581d72d7ad8" providerId="LiveId" clId="{359A6497-0135-49B4-A447-8F4B72C74C48}" dt="2018-11-02T06:25:53.462" v="639" actId="1076"/>
      <pc:docMkLst>
        <pc:docMk/>
      </pc:docMkLst>
    </pc:docChg>
  </pc:docChgLst>
  <pc:docChgLst>
    <pc:chgData name="Kim Kyungsoo" userId="83e06581d72d7ad8" providerId="LiveId" clId="{5332317F-1D4F-48CF-96FF-5A0D74500461}"/>
    <pc:docChg chg="custSel modSld">
      <pc:chgData name="Kim Kyungsoo" userId="83e06581d72d7ad8" providerId="LiveId" clId="{5332317F-1D4F-48CF-96FF-5A0D74500461}" dt="2018-11-05T08:42:01.420" v="5" actId="1076"/>
      <pc:docMkLst>
        <pc:docMk/>
      </pc:docMkLst>
    </pc:docChg>
  </pc:docChgLst>
  <pc:docChgLst>
    <pc:chgData name="Kim Kyungsoo" userId="83e06581d72d7ad8" providerId="LiveId" clId="{7B229B66-3F04-4C21-911C-442DFCDDACE6}"/>
    <pc:docChg chg="undo custSel addSld modSld">
      <pc:chgData name="Kim Kyungsoo" userId="83e06581d72d7ad8" providerId="LiveId" clId="{7B229B66-3F04-4C21-911C-442DFCDDACE6}" dt="2018-10-29T05:46:03.831" v="1023" actId="478"/>
      <pc:docMkLst>
        <pc:docMk/>
      </pc:docMkLst>
    </pc:docChg>
  </pc:docChgLst>
  <pc:docChgLst>
    <pc:chgData name="Kim Kyungsoo" userId="83e06581d72d7ad8" providerId="LiveId" clId="{75C3202A-9D38-45D4-BEFD-29E70EDDC470}"/>
    <pc:docChg chg="undo custSel addSld modSld">
      <pc:chgData name="Kim Kyungsoo" userId="83e06581d72d7ad8" providerId="LiveId" clId="{75C3202A-9D38-45D4-BEFD-29E70EDDC470}" dt="2018-10-02T09:17:37.502" v="1249" actId="6549"/>
      <pc:docMkLst>
        <pc:docMk/>
      </pc:docMkLst>
    </pc:docChg>
  </pc:docChgLst>
  <pc:docChgLst>
    <pc:chgData name="Kim Kyungsoo" userId="83e06581d72d7ad8" providerId="LiveId" clId="{F0C3EBD5-5065-4272-BF9F-76BD3C79BA0A}"/>
    <pc:docChg chg="undo redo custSel addSld delSld modSld sldOrd">
      <pc:chgData name="Kim Kyungsoo" userId="83e06581d72d7ad8" providerId="LiveId" clId="{F0C3EBD5-5065-4272-BF9F-76BD3C79BA0A}" dt="2018-11-07T01:01:56.130" v="1334" actId="6549"/>
      <pc:docMkLst>
        <pc:docMk/>
      </pc:docMkLst>
      <pc:sldChg chg="modSp add">
        <pc:chgData name="Kim Kyungsoo" userId="83e06581d72d7ad8" providerId="LiveId" clId="{F0C3EBD5-5065-4272-BF9F-76BD3C79BA0A}" dt="2018-11-07T00:33:38.449" v="944" actId="17032"/>
        <pc:sldMkLst>
          <pc:docMk/>
          <pc:sldMk cId="3687936108" sldId="1122"/>
        </pc:sldMkLst>
        <pc:spChg chg="mod">
          <ac:chgData name="Kim Kyungsoo" userId="83e06581d72d7ad8" providerId="LiveId" clId="{F0C3EBD5-5065-4272-BF9F-76BD3C79BA0A}" dt="2018-11-07T00:26:20.361" v="700"/>
          <ac:spMkLst>
            <pc:docMk/>
            <pc:sldMk cId="3687936108" sldId="1122"/>
            <ac:spMk id="2" creationId="{00000000-0000-0000-0000-000000000000}"/>
          </ac:spMkLst>
        </pc:spChg>
        <pc:spChg chg="mod">
          <ac:chgData name="Kim Kyungsoo" userId="83e06581d72d7ad8" providerId="LiveId" clId="{F0C3EBD5-5065-4272-BF9F-76BD3C79BA0A}" dt="2018-11-07T00:32:58.114" v="941" actId="17032"/>
          <ac:spMkLst>
            <pc:docMk/>
            <pc:sldMk cId="3687936108" sldId="1122"/>
            <ac:spMk id="6" creationId="{E8D25771-45EC-437F-A763-C1C076F748FA}"/>
          </ac:spMkLst>
        </pc:spChg>
        <pc:spChg chg="mod">
          <ac:chgData name="Kim Kyungsoo" userId="83e06581d72d7ad8" providerId="LiveId" clId="{F0C3EBD5-5065-4272-BF9F-76BD3C79BA0A}" dt="2018-11-07T00:32:12.177" v="940" actId="404"/>
          <ac:spMkLst>
            <pc:docMk/>
            <pc:sldMk cId="3687936108" sldId="1122"/>
            <ac:spMk id="9" creationId="{139AEBC7-7E71-4A05-AC11-1BE2A477F801}"/>
          </ac:spMkLst>
        </pc:spChg>
        <pc:spChg chg="mod">
          <ac:chgData name="Kim Kyungsoo" userId="83e06581d72d7ad8" providerId="LiveId" clId="{F0C3EBD5-5065-4272-BF9F-76BD3C79BA0A}" dt="2018-11-07T00:32:58.114" v="941" actId="17032"/>
          <ac:spMkLst>
            <pc:docMk/>
            <pc:sldMk cId="3687936108" sldId="1122"/>
            <ac:spMk id="10" creationId="{03D44FA1-FCA6-43B0-9157-1A6A1772D556}"/>
          </ac:spMkLst>
        </pc:spChg>
        <pc:spChg chg="mod">
          <ac:chgData name="Kim Kyungsoo" userId="83e06581d72d7ad8" providerId="LiveId" clId="{F0C3EBD5-5065-4272-BF9F-76BD3C79BA0A}" dt="2018-11-07T00:32:58.114" v="941" actId="17032"/>
          <ac:spMkLst>
            <pc:docMk/>
            <pc:sldMk cId="3687936108" sldId="1122"/>
            <ac:spMk id="11" creationId="{FE27AE34-9696-427C-B98A-031FA006F773}"/>
          </ac:spMkLst>
        </pc:spChg>
        <pc:spChg chg="mod">
          <ac:chgData name="Kim Kyungsoo" userId="83e06581d72d7ad8" providerId="LiveId" clId="{F0C3EBD5-5065-4272-BF9F-76BD3C79BA0A}" dt="2018-11-07T00:33:10.054" v="942" actId="17032"/>
          <ac:spMkLst>
            <pc:docMk/>
            <pc:sldMk cId="3687936108" sldId="1122"/>
            <ac:spMk id="12" creationId="{77556E38-902C-41DE-AFA7-9717BDB8FFB6}"/>
          </ac:spMkLst>
        </pc:spChg>
        <pc:spChg chg="mod">
          <ac:chgData name="Kim Kyungsoo" userId="83e06581d72d7ad8" providerId="LiveId" clId="{F0C3EBD5-5065-4272-BF9F-76BD3C79BA0A}" dt="2018-11-07T00:32:12.177" v="940" actId="404"/>
          <ac:spMkLst>
            <pc:docMk/>
            <pc:sldMk cId="3687936108" sldId="1122"/>
            <ac:spMk id="13" creationId="{4A4FC154-92FB-4E38-AB0D-7D025999AB47}"/>
          </ac:spMkLst>
        </pc:spChg>
        <pc:spChg chg="mod">
          <ac:chgData name="Kim Kyungsoo" userId="83e06581d72d7ad8" providerId="LiveId" clId="{F0C3EBD5-5065-4272-BF9F-76BD3C79BA0A}" dt="2018-11-07T00:33:10.054" v="942" actId="17032"/>
          <ac:spMkLst>
            <pc:docMk/>
            <pc:sldMk cId="3687936108" sldId="1122"/>
            <ac:spMk id="14" creationId="{7CD9CD36-2A9B-445C-BA91-AD864E13FCAF}"/>
          </ac:spMkLst>
        </pc:spChg>
        <pc:spChg chg="mod">
          <ac:chgData name="Kim Kyungsoo" userId="83e06581d72d7ad8" providerId="LiveId" clId="{F0C3EBD5-5065-4272-BF9F-76BD3C79BA0A}" dt="2018-11-07T00:32:58.114" v="941" actId="17032"/>
          <ac:spMkLst>
            <pc:docMk/>
            <pc:sldMk cId="3687936108" sldId="1122"/>
            <ac:spMk id="15" creationId="{C687DBDF-0E86-44D3-A5E4-1303A5D95FB8}"/>
          </ac:spMkLst>
        </pc:spChg>
        <pc:spChg chg="mod">
          <ac:chgData name="Kim Kyungsoo" userId="83e06581d72d7ad8" providerId="LiveId" clId="{F0C3EBD5-5065-4272-BF9F-76BD3C79BA0A}" dt="2018-11-07T00:33:10.054" v="942" actId="17032"/>
          <ac:spMkLst>
            <pc:docMk/>
            <pc:sldMk cId="3687936108" sldId="1122"/>
            <ac:spMk id="16" creationId="{95F0FF0D-B247-47C4-AEEA-F9845C8DB139}"/>
          </ac:spMkLst>
        </pc:spChg>
        <pc:spChg chg="mod">
          <ac:chgData name="Kim Kyungsoo" userId="83e06581d72d7ad8" providerId="LiveId" clId="{F0C3EBD5-5065-4272-BF9F-76BD3C79BA0A}" dt="2018-11-07T00:33:27.813" v="943" actId="17032"/>
          <ac:spMkLst>
            <pc:docMk/>
            <pc:sldMk cId="3687936108" sldId="1122"/>
            <ac:spMk id="18" creationId="{7E9045D5-784D-41E0-9971-7B82F7D1CEAC}"/>
          </ac:spMkLst>
        </pc:spChg>
        <pc:spChg chg="mod">
          <ac:chgData name="Kim Kyungsoo" userId="83e06581d72d7ad8" providerId="LiveId" clId="{F0C3EBD5-5065-4272-BF9F-76BD3C79BA0A}" dt="2018-11-07T00:33:38.449" v="944" actId="17032"/>
          <ac:spMkLst>
            <pc:docMk/>
            <pc:sldMk cId="3687936108" sldId="1122"/>
            <ac:spMk id="19" creationId="{36D768A3-7422-41B0-8B0D-45F1C335BDBD}"/>
          </ac:spMkLst>
        </pc:spChg>
      </pc:sldChg>
      <pc:sldChg chg="modSp add">
        <pc:chgData name="Kim Kyungsoo" userId="83e06581d72d7ad8" providerId="LiveId" clId="{F0C3EBD5-5065-4272-BF9F-76BD3C79BA0A}" dt="2018-11-07T00:26:45.354" v="737"/>
        <pc:sldMkLst>
          <pc:docMk/>
          <pc:sldMk cId="1182857574" sldId="1124"/>
        </pc:sldMkLst>
        <pc:spChg chg="mod">
          <ac:chgData name="Kim Kyungsoo" userId="83e06581d72d7ad8" providerId="LiveId" clId="{F0C3EBD5-5065-4272-BF9F-76BD3C79BA0A}" dt="2018-11-07T00:26:45.354" v="737"/>
          <ac:spMkLst>
            <pc:docMk/>
            <pc:sldMk cId="1182857574" sldId="1124"/>
            <ac:spMk id="2" creationId="{00000000-0000-0000-0000-000000000000}"/>
          </ac:spMkLst>
        </pc:spChg>
      </pc:sldChg>
      <pc:sldChg chg="modSp add">
        <pc:chgData name="Kim Kyungsoo" userId="83e06581d72d7ad8" providerId="LiveId" clId="{F0C3EBD5-5065-4272-BF9F-76BD3C79BA0A}" dt="2018-11-07T00:26:51.950" v="739"/>
        <pc:sldMkLst>
          <pc:docMk/>
          <pc:sldMk cId="4217349131" sldId="1126"/>
        </pc:sldMkLst>
        <pc:spChg chg="mod">
          <ac:chgData name="Kim Kyungsoo" userId="83e06581d72d7ad8" providerId="LiveId" clId="{F0C3EBD5-5065-4272-BF9F-76BD3C79BA0A}" dt="2018-11-07T00:26:51.950" v="739"/>
          <ac:spMkLst>
            <pc:docMk/>
            <pc:sldMk cId="4217349131" sldId="1126"/>
            <ac:spMk id="2" creationId="{00000000-0000-0000-0000-000000000000}"/>
          </ac:spMkLst>
        </pc:spChg>
      </pc:sldChg>
      <pc:sldChg chg="addSp delSp modSp add">
        <pc:chgData name="Kim Kyungsoo" userId="83e06581d72d7ad8" providerId="LiveId" clId="{F0C3EBD5-5065-4272-BF9F-76BD3C79BA0A}" dt="2018-11-07T00:27:03.713" v="743"/>
        <pc:sldMkLst>
          <pc:docMk/>
          <pc:sldMk cId="2796151026" sldId="1128"/>
        </pc:sldMkLst>
        <pc:spChg chg="mod">
          <ac:chgData name="Kim Kyungsoo" userId="83e06581d72d7ad8" providerId="LiveId" clId="{F0C3EBD5-5065-4272-BF9F-76BD3C79BA0A}" dt="2018-11-07T00:27:03.713" v="743"/>
          <ac:spMkLst>
            <pc:docMk/>
            <pc:sldMk cId="2796151026" sldId="1128"/>
            <ac:spMk id="2" creationId="{00000000-0000-0000-0000-000000000000}"/>
          </ac:spMkLst>
        </pc:spChg>
        <pc:spChg chg="add del">
          <ac:chgData name="Kim Kyungsoo" userId="83e06581d72d7ad8" providerId="LiveId" clId="{F0C3EBD5-5065-4272-BF9F-76BD3C79BA0A}" dt="2018-11-07T00:27:00.015" v="742"/>
          <ac:spMkLst>
            <pc:docMk/>
            <pc:sldMk cId="2796151026" sldId="1128"/>
            <ac:spMk id="3" creationId="{1A7CFF43-F9A6-4DEB-9A76-16C0F5173A61}"/>
          </ac:spMkLst>
        </pc:spChg>
      </pc:sldChg>
      <pc:sldChg chg="modSp add">
        <pc:chgData name="Kim Kyungsoo" userId="83e06581d72d7ad8" providerId="LiveId" clId="{F0C3EBD5-5065-4272-BF9F-76BD3C79BA0A}" dt="2018-11-07T00:27:16.756" v="779" actId="6549"/>
        <pc:sldMkLst>
          <pc:docMk/>
          <pc:sldMk cId="2386898028" sldId="1129"/>
        </pc:sldMkLst>
        <pc:spChg chg="mod">
          <ac:chgData name="Kim Kyungsoo" userId="83e06581d72d7ad8" providerId="LiveId" clId="{F0C3EBD5-5065-4272-BF9F-76BD3C79BA0A}" dt="2018-11-07T00:27:16.756" v="779" actId="6549"/>
          <ac:spMkLst>
            <pc:docMk/>
            <pc:sldMk cId="2386898028" sldId="1129"/>
            <ac:spMk id="2" creationId="{00000000-0000-0000-0000-000000000000}"/>
          </ac:spMkLst>
        </pc:spChg>
      </pc:sldChg>
      <pc:sldChg chg="modSp add">
        <pc:chgData name="Kim Kyungsoo" userId="83e06581d72d7ad8" providerId="LiveId" clId="{F0C3EBD5-5065-4272-BF9F-76BD3C79BA0A}" dt="2018-11-07T00:03:15.534" v="17" actId="20577"/>
        <pc:sldMkLst>
          <pc:docMk/>
          <pc:sldMk cId="2751589572" sldId="1166"/>
        </pc:sldMkLst>
        <pc:spChg chg="mod">
          <ac:chgData name="Kim Kyungsoo" userId="83e06581d72d7ad8" providerId="LiveId" clId="{F0C3EBD5-5065-4272-BF9F-76BD3C79BA0A}" dt="2018-11-07T00:03:15.534" v="17" actId="20577"/>
          <ac:spMkLst>
            <pc:docMk/>
            <pc:sldMk cId="2751589572" sldId="1166"/>
            <ac:spMk id="8" creationId="{936F8285-51AC-484D-9CC3-554B98DA9F2D}"/>
          </ac:spMkLst>
        </pc:spChg>
        <pc:spChg chg="mod">
          <ac:chgData name="Kim Kyungsoo" userId="83e06581d72d7ad8" providerId="LiveId" clId="{F0C3EBD5-5065-4272-BF9F-76BD3C79BA0A}" dt="2018-11-07T00:03:11.067" v="12"/>
          <ac:spMkLst>
            <pc:docMk/>
            <pc:sldMk cId="2751589572" sldId="1166"/>
            <ac:spMk id="9" creationId="{779271F6-0B5A-4B46-9EAA-A42B0C20AF78}"/>
          </ac:spMkLst>
        </pc:spChg>
      </pc:sldChg>
    </pc:docChg>
  </pc:docChgLst>
  <pc:docChgLst>
    <pc:chgData name="Kim Kyungsoo" userId="83e06581d72d7ad8" providerId="LiveId" clId="{D890BA5A-3B6A-4D04-8A34-3253239536B6}"/>
    <pc:docChg chg="undo redo custSel addSld modSld sldOrd">
      <pc:chgData name="Kim Kyungsoo" userId="83e06581d72d7ad8" providerId="LiveId" clId="{D890BA5A-3B6A-4D04-8A34-3253239536B6}" dt="2018-11-05T07:19:18.321" v="2197" actId="20577"/>
      <pc:docMkLst>
        <pc:docMk/>
      </pc:docMkLst>
    </pc:docChg>
  </pc:docChgLst>
  <pc:docChgLst>
    <pc:chgData name="Kim Kyungsoo" userId="83e06581d72d7ad8" providerId="LiveId" clId="{B108162C-40A9-4EFE-BBE8-B33D7656F662}"/>
    <pc:docChg chg="undo redo custSel addSld delSld modSld sldOrd modMainMaster">
      <pc:chgData name="Kim Kyungsoo" userId="83e06581d72d7ad8" providerId="LiveId" clId="{B108162C-40A9-4EFE-BBE8-B33D7656F662}" dt="2018-11-30T06:55:27.891" v="4719" actId="20577"/>
      <pc:docMkLst>
        <pc:docMk/>
      </pc:docMkLst>
      <pc:sldChg chg="modSp">
        <pc:chgData name="Kim Kyungsoo" userId="83e06581d72d7ad8" providerId="LiveId" clId="{B108162C-40A9-4EFE-BBE8-B33D7656F662}" dt="2018-11-30T06:06:59.893" v="3092"/>
        <pc:sldMkLst>
          <pc:docMk/>
          <pc:sldMk cId="3687936108" sldId="1122"/>
        </pc:sldMkLst>
        <pc:spChg chg="mod">
          <ac:chgData name="Kim Kyungsoo" userId="83e06581d72d7ad8" providerId="LiveId" clId="{B108162C-40A9-4EFE-BBE8-B33D7656F662}" dt="2018-11-30T05:04:18.525" v="203" actId="20577"/>
          <ac:spMkLst>
            <pc:docMk/>
            <pc:sldMk cId="3687936108" sldId="1122"/>
            <ac:spMk id="2" creationId="{00000000-0000-0000-0000-000000000000}"/>
          </ac:spMkLst>
        </pc:spChg>
        <pc:spChg chg="mod">
          <ac:chgData name="Kim Kyungsoo" userId="83e06581d72d7ad8" providerId="LiveId" clId="{B108162C-40A9-4EFE-BBE8-B33D7656F662}" dt="2018-11-30T06:06:59.893" v="3092"/>
          <ac:spMkLst>
            <pc:docMk/>
            <pc:sldMk cId="3687936108" sldId="1122"/>
            <ac:spMk id="6" creationId="{E8D25771-45EC-437F-A763-C1C076F748FA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3687936108" sldId="1122"/>
            <ac:spMk id="9" creationId="{139AEBC7-7E71-4A05-AC11-1BE2A477F801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3687936108" sldId="1122"/>
            <ac:spMk id="10" creationId="{03D44FA1-FCA6-43B0-9157-1A6A1772D556}"/>
          </ac:spMkLst>
        </pc:spChg>
        <pc:spChg chg="mod">
          <ac:chgData name="Kim Kyungsoo" userId="83e06581d72d7ad8" providerId="LiveId" clId="{B108162C-40A9-4EFE-BBE8-B33D7656F662}" dt="2018-11-30T06:06:42.296" v="3080" actId="20577"/>
          <ac:spMkLst>
            <pc:docMk/>
            <pc:sldMk cId="3687936108" sldId="1122"/>
            <ac:spMk id="11" creationId="{FE27AE34-9696-427C-B98A-031FA006F773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3687936108" sldId="1122"/>
            <ac:spMk id="12" creationId="{77556E38-902C-41DE-AFA7-9717BDB8FFB6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3687936108" sldId="1122"/>
            <ac:spMk id="13" creationId="{4A4FC154-92FB-4E38-AB0D-7D025999AB47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3687936108" sldId="1122"/>
            <ac:spMk id="14" creationId="{7CD9CD36-2A9B-445C-BA91-AD864E13FCAF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3687936108" sldId="1122"/>
            <ac:spMk id="15" creationId="{C687DBDF-0E86-44D3-A5E4-1303A5D95FB8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3687936108" sldId="1122"/>
            <ac:spMk id="16" creationId="{95F0FF0D-B247-47C4-AEEA-F9845C8DB139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3687936108" sldId="1122"/>
            <ac:spMk id="18" creationId="{7E9045D5-784D-41E0-9971-7B82F7D1CEAC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3687936108" sldId="1122"/>
            <ac:spMk id="19" creationId="{36D768A3-7422-41B0-8B0D-45F1C335BDBD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3687936108" sldId="1122"/>
            <ac:spMk id="33" creationId="{482DE5EF-49A2-421C-98D3-E0EDBCF5C719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3687936108" sldId="1122"/>
            <ac:spMk id="35" creationId="{AFF4DB96-5701-4816-A9B6-E9CB2A0D5BB9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3687936108" sldId="1122"/>
            <ac:spMk id="38" creationId="{0D1A9440-AC6C-41F4-BCB5-B3238C3537E9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3687936108" sldId="1122"/>
            <ac:spMk id="61" creationId="{C64DEDF0-153C-4FAF-A03B-2CD50E80DF4A}"/>
          </ac:spMkLst>
        </pc:spChg>
        <pc:cxnChg chg="mod">
          <ac:chgData name="Kim Kyungsoo" userId="83e06581d72d7ad8" providerId="LiveId" clId="{B108162C-40A9-4EFE-BBE8-B33D7656F662}" dt="2018-11-30T06:00:24.983" v="2763"/>
          <ac:cxnSpMkLst>
            <pc:docMk/>
            <pc:sldMk cId="3687936108" sldId="1122"/>
            <ac:cxnSpMk id="7" creationId="{0D320955-ADF1-43E8-984A-752D295447F7}"/>
          </ac:cxnSpMkLst>
        </pc:cxnChg>
        <pc:cxnChg chg="mod">
          <ac:chgData name="Kim Kyungsoo" userId="83e06581d72d7ad8" providerId="LiveId" clId="{B108162C-40A9-4EFE-BBE8-B33D7656F662}" dt="2018-11-30T06:00:24.983" v="2763"/>
          <ac:cxnSpMkLst>
            <pc:docMk/>
            <pc:sldMk cId="3687936108" sldId="1122"/>
            <ac:cxnSpMk id="8" creationId="{24E90216-839D-4FAC-8BC2-0392D214C72E}"/>
          </ac:cxnSpMkLst>
        </pc:cxnChg>
        <pc:cxnChg chg="mod">
          <ac:chgData name="Kim Kyungsoo" userId="83e06581d72d7ad8" providerId="LiveId" clId="{B108162C-40A9-4EFE-BBE8-B33D7656F662}" dt="2018-11-30T06:00:24.983" v="2763"/>
          <ac:cxnSpMkLst>
            <pc:docMk/>
            <pc:sldMk cId="3687936108" sldId="1122"/>
            <ac:cxnSpMk id="20" creationId="{B784800F-3669-4CB0-897B-C16AB9D57B19}"/>
          </ac:cxnSpMkLst>
        </pc:cxnChg>
        <pc:cxnChg chg="mod">
          <ac:chgData name="Kim Kyungsoo" userId="83e06581d72d7ad8" providerId="LiveId" clId="{B108162C-40A9-4EFE-BBE8-B33D7656F662}" dt="2018-11-30T06:00:24.983" v="2763"/>
          <ac:cxnSpMkLst>
            <pc:docMk/>
            <pc:sldMk cId="3687936108" sldId="1122"/>
            <ac:cxnSpMk id="21" creationId="{A34B2F46-0C71-44F9-9D5D-244ABBB126B0}"/>
          </ac:cxnSpMkLst>
        </pc:cxnChg>
        <pc:cxnChg chg="mod">
          <ac:chgData name="Kim Kyungsoo" userId="83e06581d72d7ad8" providerId="LiveId" clId="{B108162C-40A9-4EFE-BBE8-B33D7656F662}" dt="2018-11-30T06:00:24.983" v="2763"/>
          <ac:cxnSpMkLst>
            <pc:docMk/>
            <pc:sldMk cId="3687936108" sldId="1122"/>
            <ac:cxnSpMk id="22" creationId="{F6262DF6-8E00-4D09-AE9E-F58BED54185E}"/>
          </ac:cxnSpMkLst>
        </pc:cxnChg>
        <pc:cxnChg chg="mod">
          <ac:chgData name="Kim Kyungsoo" userId="83e06581d72d7ad8" providerId="LiveId" clId="{B108162C-40A9-4EFE-BBE8-B33D7656F662}" dt="2018-11-30T06:00:24.983" v="2763"/>
          <ac:cxnSpMkLst>
            <pc:docMk/>
            <pc:sldMk cId="3687936108" sldId="1122"/>
            <ac:cxnSpMk id="23" creationId="{1C0F778A-4FFC-41C0-8AE5-93910B8D330E}"/>
          </ac:cxnSpMkLst>
        </pc:cxnChg>
        <pc:cxnChg chg="mod">
          <ac:chgData name="Kim Kyungsoo" userId="83e06581d72d7ad8" providerId="LiveId" clId="{B108162C-40A9-4EFE-BBE8-B33D7656F662}" dt="2018-11-30T06:00:24.983" v="2763"/>
          <ac:cxnSpMkLst>
            <pc:docMk/>
            <pc:sldMk cId="3687936108" sldId="1122"/>
            <ac:cxnSpMk id="24" creationId="{07A7BF4B-8939-4A1B-8171-4B28507E5A89}"/>
          </ac:cxnSpMkLst>
        </pc:cxnChg>
        <pc:cxnChg chg="mod">
          <ac:chgData name="Kim Kyungsoo" userId="83e06581d72d7ad8" providerId="LiveId" clId="{B108162C-40A9-4EFE-BBE8-B33D7656F662}" dt="2018-11-30T06:00:24.983" v="2763"/>
          <ac:cxnSpMkLst>
            <pc:docMk/>
            <pc:sldMk cId="3687936108" sldId="1122"/>
            <ac:cxnSpMk id="25" creationId="{B004B960-32AA-4541-9667-C2E5AFA2541F}"/>
          </ac:cxnSpMkLst>
        </pc:cxnChg>
        <pc:cxnChg chg="mod">
          <ac:chgData name="Kim Kyungsoo" userId="83e06581d72d7ad8" providerId="LiveId" clId="{B108162C-40A9-4EFE-BBE8-B33D7656F662}" dt="2018-11-30T06:00:24.983" v="2763"/>
          <ac:cxnSpMkLst>
            <pc:docMk/>
            <pc:sldMk cId="3687936108" sldId="1122"/>
            <ac:cxnSpMk id="26" creationId="{0C3370AC-843B-48BB-A14D-E20A7269AC0E}"/>
          </ac:cxnSpMkLst>
        </pc:cxnChg>
        <pc:cxnChg chg="mod">
          <ac:chgData name="Kim Kyungsoo" userId="83e06581d72d7ad8" providerId="LiveId" clId="{B108162C-40A9-4EFE-BBE8-B33D7656F662}" dt="2018-11-30T06:00:24.983" v="2763"/>
          <ac:cxnSpMkLst>
            <pc:docMk/>
            <pc:sldMk cId="3687936108" sldId="1122"/>
            <ac:cxnSpMk id="27" creationId="{2274652E-3A9E-4DE8-90D8-86A5217047A7}"/>
          </ac:cxnSpMkLst>
        </pc:cxnChg>
        <pc:cxnChg chg="mod">
          <ac:chgData name="Kim Kyungsoo" userId="83e06581d72d7ad8" providerId="LiveId" clId="{B108162C-40A9-4EFE-BBE8-B33D7656F662}" dt="2018-11-30T06:00:24.983" v="2763"/>
          <ac:cxnSpMkLst>
            <pc:docMk/>
            <pc:sldMk cId="3687936108" sldId="1122"/>
            <ac:cxnSpMk id="28" creationId="{928C4BEB-F368-4170-9AFC-CBD20E6B794B}"/>
          </ac:cxnSpMkLst>
        </pc:cxnChg>
        <pc:cxnChg chg="mod">
          <ac:chgData name="Kim Kyungsoo" userId="83e06581d72d7ad8" providerId="LiveId" clId="{B108162C-40A9-4EFE-BBE8-B33D7656F662}" dt="2018-11-30T06:00:24.983" v="2763"/>
          <ac:cxnSpMkLst>
            <pc:docMk/>
            <pc:sldMk cId="3687936108" sldId="1122"/>
            <ac:cxnSpMk id="29" creationId="{49862B9D-0551-45A7-9A42-9E7D4EA3D6FD}"/>
          </ac:cxnSpMkLst>
        </pc:cxnChg>
        <pc:cxnChg chg="mod">
          <ac:chgData name="Kim Kyungsoo" userId="83e06581d72d7ad8" providerId="LiveId" clId="{B108162C-40A9-4EFE-BBE8-B33D7656F662}" dt="2018-11-30T06:00:24.983" v="2763"/>
          <ac:cxnSpMkLst>
            <pc:docMk/>
            <pc:sldMk cId="3687936108" sldId="1122"/>
            <ac:cxnSpMk id="30" creationId="{2CCD916D-BB27-4187-8853-09DF33B98960}"/>
          </ac:cxnSpMkLst>
        </pc:cxnChg>
        <pc:cxnChg chg="mod">
          <ac:chgData name="Kim Kyungsoo" userId="83e06581d72d7ad8" providerId="LiveId" clId="{B108162C-40A9-4EFE-BBE8-B33D7656F662}" dt="2018-11-30T06:00:24.983" v="2763"/>
          <ac:cxnSpMkLst>
            <pc:docMk/>
            <pc:sldMk cId="3687936108" sldId="1122"/>
            <ac:cxnSpMk id="31" creationId="{A6B95D15-2E60-4F84-91AC-89BA61881DEF}"/>
          </ac:cxnSpMkLst>
        </pc:cxnChg>
        <pc:cxnChg chg="mod">
          <ac:chgData name="Kim Kyungsoo" userId="83e06581d72d7ad8" providerId="LiveId" clId="{B108162C-40A9-4EFE-BBE8-B33D7656F662}" dt="2018-11-30T06:00:24.983" v="2763"/>
          <ac:cxnSpMkLst>
            <pc:docMk/>
            <pc:sldMk cId="3687936108" sldId="1122"/>
            <ac:cxnSpMk id="32" creationId="{BF8B4CD9-7F73-45CD-A62B-A069B5FE0127}"/>
          </ac:cxnSpMkLst>
        </pc:cxnChg>
        <pc:cxnChg chg="mod">
          <ac:chgData name="Kim Kyungsoo" userId="83e06581d72d7ad8" providerId="LiveId" clId="{B108162C-40A9-4EFE-BBE8-B33D7656F662}" dt="2018-11-30T06:00:24.983" v="2763"/>
          <ac:cxnSpMkLst>
            <pc:docMk/>
            <pc:sldMk cId="3687936108" sldId="1122"/>
            <ac:cxnSpMk id="34" creationId="{00C37C9C-F36A-4FEF-A2F2-B40D16FAFC46}"/>
          </ac:cxnSpMkLst>
        </pc:cxnChg>
        <pc:cxnChg chg="mod">
          <ac:chgData name="Kim Kyungsoo" userId="83e06581d72d7ad8" providerId="LiveId" clId="{B108162C-40A9-4EFE-BBE8-B33D7656F662}" dt="2018-11-30T06:00:24.983" v="2763"/>
          <ac:cxnSpMkLst>
            <pc:docMk/>
            <pc:sldMk cId="3687936108" sldId="1122"/>
            <ac:cxnSpMk id="39" creationId="{EBDDAC83-EED6-44B8-9327-1267B62CD1B3}"/>
          </ac:cxnSpMkLst>
        </pc:cxnChg>
        <pc:cxnChg chg="mod">
          <ac:chgData name="Kim Kyungsoo" userId="83e06581d72d7ad8" providerId="LiveId" clId="{B108162C-40A9-4EFE-BBE8-B33D7656F662}" dt="2018-11-30T06:00:24.983" v="2763"/>
          <ac:cxnSpMkLst>
            <pc:docMk/>
            <pc:sldMk cId="3687936108" sldId="1122"/>
            <ac:cxnSpMk id="42" creationId="{4E1376C1-BD7D-472C-B7AE-EBBC39A8754D}"/>
          </ac:cxnSpMkLst>
        </pc:cxnChg>
        <pc:cxnChg chg="mod">
          <ac:chgData name="Kim Kyungsoo" userId="83e06581d72d7ad8" providerId="LiveId" clId="{B108162C-40A9-4EFE-BBE8-B33D7656F662}" dt="2018-11-30T06:00:24.983" v="2763"/>
          <ac:cxnSpMkLst>
            <pc:docMk/>
            <pc:sldMk cId="3687936108" sldId="1122"/>
            <ac:cxnSpMk id="73" creationId="{33D9F1F8-3AB1-4C9F-8914-F9BB207B4D46}"/>
          </ac:cxnSpMkLst>
        </pc:cxnChg>
        <pc:cxnChg chg="mod">
          <ac:chgData name="Kim Kyungsoo" userId="83e06581d72d7ad8" providerId="LiveId" clId="{B108162C-40A9-4EFE-BBE8-B33D7656F662}" dt="2018-11-30T06:00:24.983" v="2763"/>
          <ac:cxnSpMkLst>
            <pc:docMk/>
            <pc:sldMk cId="3687936108" sldId="1122"/>
            <ac:cxnSpMk id="82" creationId="{1C71DD2B-164E-4B36-95C2-AB03FA37D978}"/>
          </ac:cxnSpMkLst>
        </pc:cxnChg>
        <pc:cxnChg chg="mod">
          <ac:chgData name="Kim Kyungsoo" userId="83e06581d72d7ad8" providerId="LiveId" clId="{B108162C-40A9-4EFE-BBE8-B33D7656F662}" dt="2018-11-30T06:00:24.983" v="2763"/>
          <ac:cxnSpMkLst>
            <pc:docMk/>
            <pc:sldMk cId="3687936108" sldId="1122"/>
            <ac:cxnSpMk id="85" creationId="{64CA9550-22FF-4436-BF03-6FCE4DEDFE29}"/>
          </ac:cxnSpMkLst>
        </pc:cxnChg>
      </pc:sldChg>
      <pc:sldChg chg="modSp ord">
        <pc:chgData name="Kim Kyungsoo" userId="83e06581d72d7ad8" providerId="LiveId" clId="{B108162C-40A9-4EFE-BBE8-B33D7656F662}" dt="2018-11-30T06:40:50.896" v="4384"/>
        <pc:sldMkLst>
          <pc:docMk/>
          <pc:sldMk cId="3368843500" sldId="1123"/>
        </pc:sldMkLst>
        <pc:spChg chg="mod">
          <ac:chgData name="Kim Kyungsoo" userId="83e06581d72d7ad8" providerId="LiveId" clId="{B108162C-40A9-4EFE-BBE8-B33D7656F662}" dt="2018-11-30T05:04:43.274" v="210" actId="6549"/>
          <ac:spMkLst>
            <pc:docMk/>
            <pc:sldMk cId="3368843500" sldId="1123"/>
            <ac:spMk id="2" creationId="{00000000-0000-0000-0000-000000000000}"/>
          </ac:spMkLst>
        </pc:spChg>
        <pc:spChg chg="mod">
          <ac:chgData name="Kim Kyungsoo" userId="83e06581d72d7ad8" providerId="LiveId" clId="{B108162C-40A9-4EFE-BBE8-B33D7656F662}" dt="2018-11-30T06:39:09.577" v="4361" actId="1076"/>
          <ac:spMkLst>
            <pc:docMk/>
            <pc:sldMk cId="3368843500" sldId="1123"/>
            <ac:spMk id="17" creationId="{54C93933-33BA-4468-B8D9-02C25AF06BC4}"/>
          </ac:spMkLst>
        </pc:spChg>
      </pc:sldChg>
      <pc:sldChg chg="addSp delSp modSp">
        <pc:chgData name="Kim Kyungsoo" userId="83e06581d72d7ad8" providerId="LiveId" clId="{B108162C-40A9-4EFE-BBE8-B33D7656F662}" dt="2018-11-30T06:32:05.908" v="4097" actId="208"/>
        <pc:sldMkLst>
          <pc:docMk/>
          <pc:sldMk cId="1182857574" sldId="1124"/>
        </pc:sldMkLst>
        <pc:spChg chg="mod">
          <ac:chgData name="Kim Kyungsoo" userId="83e06581d72d7ad8" providerId="LiveId" clId="{B108162C-40A9-4EFE-BBE8-B33D7656F662}" dt="2018-11-30T05:04:25.248" v="204"/>
          <ac:spMkLst>
            <pc:docMk/>
            <pc:sldMk cId="1182857574" sldId="1124"/>
            <ac:spMk id="2" creationId="{00000000-0000-0000-0000-000000000000}"/>
          </ac:spMkLst>
        </pc:spChg>
        <pc:spChg chg="add mod">
          <ac:chgData name="Kim Kyungsoo" userId="83e06581d72d7ad8" providerId="LiveId" clId="{B108162C-40A9-4EFE-BBE8-B33D7656F662}" dt="2018-11-30T06:21:23.572" v="3557" actId="20577"/>
          <ac:spMkLst>
            <pc:docMk/>
            <pc:sldMk cId="1182857574" sldId="1124"/>
            <ac:spMk id="3" creationId="{8E23D3FB-394F-4134-A763-A2DCACB3A21B}"/>
          </ac:spMkLst>
        </pc:spChg>
        <pc:spChg chg="add del mod">
          <ac:chgData name="Kim Kyungsoo" userId="83e06581d72d7ad8" providerId="LiveId" clId="{B108162C-40A9-4EFE-BBE8-B33D7656F662}" dt="2018-11-30T06:08:24.231" v="3105"/>
          <ac:spMkLst>
            <pc:docMk/>
            <pc:sldMk cId="1182857574" sldId="1124"/>
            <ac:spMk id="4" creationId="{A4F92BDD-FAAD-484D-A8C8-E6D9C32BFCCC}"/>
          </ac:spMkLst>
        </pc:spChg>
        <pc:spChg chg="add del">
          <ac:chgData name="Kim Kyungsoo" userId="83e06581d72d7ad8" providerId="LiveId" clId="{B108162C-40A9-4EFE-BBE8-B33D7656F662}" dt="2018-11-30T06:08:24.231" v="3105"/>
          <ac:spMkLst>
            <pc:docMk/>
            <pc:sldMk cId="1182857574" sldId="1124"/>
            <ac:spMk id="5" creationId="{2377178A-9D57-4284-8545-A775D30697AB}"/>
          </ac:spMkLst>
        </pc:spChg>
        <pc:spChg chg="add del">
          <ac:chgData name="Kim Kyungsoo" userId="83e06581d72d7ad8" providerId="LiveId" clId="{B108162C-40A9-4EFE-BBE8-B33D7656F662}" dt="2018-11-30T06:08:24.231" v="3105"/>
          <ac:spMkLst>
            <pc:docMk/>
            <pc:sldMk cId="1182857574" sldId="1124"/>
            <ac:spMk id="6" creationId="{8C8AA689-5F7A-4985-87DA-CECA813ACB11}"/>
          </ac:spMkLst>
        </pc:spChg>
        <pc:spChg chg="add del">
          <ac:chgData name="Kim Kyungsoo" userId="83e06581d72d7ad8" providerId="LiveId" clId="{B108162C-40A9-4EFE-BBE8-B33D7656F662}" dt="2018-11-30T06:08:24.231" v="3105"/>
          <ac:spMkLst>
            <pc:docMk/>
            <pc:sldMk cId="1182857574" sldId="1124"/>
            <ac:spMk id="7" creationId="{196BDA24-4734-426E-961C-909CD4FE6CBD}"/>
          </ac:spMkLst>
        </pc:spChg>
        <pc:spChg chg="mod">
          <ac:chgData name="Kim Kyungsoo" userId="83e06581d72d7ad8" providerId="LiveId" clId="{B108162C-40A9-4EFE-BBE8-B33D7656F662}" dt="2018-11-30T06:20:43.786" v="3510" actId="1076"/>
          <ac:spMkLst>
            <pc:docMk/>
            <pc:sldMk cId="1182857574" sldId="1124"/>
            <ac:spMk id="17" creationId="{54C93933-33BA-4468-B8D9-02C25AF06BC4}"/>
          </ac:spMkLst>
        </pc:spChg>
        <pc:spChg chg="add del">
          <ac:chgData name="Kim Kyungsoo" userId="83e06581d72d7ad8" providerId="LiveId" clId="{B108162C-40A9-4EFE-BBE8-B33D7656F662}" dt="2018-11-30T06:08:24.231" v="3105"/>
          <ac:spMkLst>
            <pc:docMk/>
            <pc:sldMk cId="1182857574" sldId="1124"/>
            <ac:spMk id="21" creationId="{8D27120A-C8A8-4F0E-9E98-DF6FD19D2722}"/>
          </ac:spMkLst>
        </pc:spChg>
        <pc:spChg chg="add del">
          <ac:chgData name="Kim Kyungsoo" userId="83e06581d72d7ad8" providerId="LiveId" clId="{B108162C-40A9-4EFE-BBE8-B33D7656F662}" dt="2018-11-30T06:08:24.231" v="3105"/>
          <ac:spMkLst>
            <pc:docMk/>
            <pc:sldMk cId="1182857574" sldId="1124"/>
            <ac:spMk id="22" creationId="{5ADD8629-96DC-420B-A87D-8B0672780A4E}"/>
          </ac:spMkLst>
        </pc:spChg>
        <pc:spChg chg="add del">
          <ac:chgData name="Kim Kyungsoo" userId="83e06581d72d7ad8" providerId="LiveId" clId="{B108162C-40A9-4EFE-BBE8-B33D7656F662}" dt="2018-11-30T06:08:24.231" v="3105"/>
          <ac:spMkLst>
            <pc:docMk/>
            <pc:sldMk cId="1182857574" sldId="1124"/>
            <ac:spMk id="23" creationId="{67800905-0CA9-4952-92B8-989FBE3C0924}"/>
          </ac:spMkLst>
        </pc:spChg>
        <pc:spChg chg="add del">
          <ac:chgData name="Kim Kyungsoo" userId="83e06581d72d7ad8" providerId="LiveId" clId="{B108162C-40A9-4EFE-BBE8-B33D7656F662}" dt="2018-11-30T06:08:24.231" v="3105"/>
          <ac:spMkLst>
            <pc:docMk/>
            <pc:sldMk cId="1182857574" sldId="1124"/>
            <ac:spMk id="24" creationId="{48A18AFF-0D85-4B32-8F16-3A4CFE25E33A}"/>
          </ac:spMkLst>
        </pc:spChg>
        <pc:spChg chg="add del">
          <ac:chgData name="Kim Kyungsoo" userId="83e06581d72d7ad8" providerId="LiveId" clId="{B108162C-40A9-4EFE-BBE8-B33D7656F662}" dt="2018-11-30T06:08:24.231" v="3105"/>
          <ac:spMkLst>
            <pc:docMk/>
            <pc:sldMk cId="1182857574" sldId="1124"/>
            <ac:spMk id="30" creationId="{E6CF7BE4-E0F9-4056-907D-F5063BC68314}"/>
          </ac:spMkLst>
        </pc:spChg>
        <pc:spChg chg="add mod">
          <ac:chgData name="Kim Kyungsoo" userId="83e06581d72d7ad8" providerId="LiveId" clId="{B108162C-40A9-4EFE-BBE8-B33D7656F662}" dt="2018-11-30T06:29:31.535" v="3978" actId="14100"/>
          <ac:spMkLst>
            <pc:docMk/>
            <pc:sldMk cId="1182857574" sldId="1124"/>
            <ac:spMk id="31" creationId="{65F86D4D-C0AC-4442-B089-14E895EC8C3D}"/>
          </ac:spMkLst>
        </pc:spChg>
        <pc:spChg chg="add mod">
          <ac:chgData name="Kim Kyungsoo" userId="83e06581d72d7ad8" providerId="LiveId" clId="{B108162C-40A9-4EFE-BBE8-B33D7656F662}" dt="2018-11-30T06:18:57.472" v="3455" actId="1076"/>
          <ac:spMkLst>
            <pc:docMk/>
            <pc:sldMk cId="1182857574" sldId="1124"/>
            <ac:spMk id="32" creationId="{0929E340-865D-4128-9EE2-EFD8BC1F46C9}"/>
          </ac:spMkLst>
        </pc:spChg>
        <pc:spChg chg="add mod">
          <ac:chgData name="Kim Kyungsoo" userId="83e06581d72d7ad8" providerId="LiveId" clId="{B108162C-40A9-4EFE-BBE8-B33D7656F662}" dt="2018-11-30T06:18:57.472" v="3455" actId="1076"/>
          <ac:spMkLst>
            <pc:docMk/>
            <pc:sldMk cId="1182857574" sldId="1124"/>
            <ac:spMk id="33" creationId="{C580CE0A-570F-4C86-8855-B1EEEDA0C95B}"/>
          </ac:spMkLst>
        </pc:spChg>
        <pc:spChg chg="add mod">
          <ac:chgData name="Kim Kyungsoo" userId="83e06581d72d7ad8" providerId="LiveId" clId="{B108162C-40A9-4EFE-BBE8-B33D7656F662}" dt="2018-11-30T06:18:57.472" v="3455" actId="1076"/>
          <ac:spMkLst>
            <pc:docMk/>
            <pc:sldMk cId="1182857574" sldId="1124"/>
            <ac:spMk id="34" creationId="{02567323-379A-4553-AF8B-98C62320FE1B}"/>
          </ac:spMkLst>
        </pc:spChg>
        <pc:spChg chg="mod">
          <ac:chgData name="Kim Kyungsoo" userId="83e06581d72d7ad8" providerId="LiveId" clId="{B108162C-40A9-4EFE-BBE8-B33D7656F662}" dt="2018-11-30T06:13:01.093" v="3306" actId="6549"/>
          <ac:spMkLst>
            <pc:docMk/>
            <pc:sldMk cId="1182857574" sldId="1124"/>
            <ac:spMk id="36" creationId="{88BAD5FD-1F30-47F4-A5B5-9B7B9D269BB1}"/>
          </ac:spMkLst>
        </pc:spChg>
        <pc:spChg chg="mod">
          <ac:chgData name="Kim Kyungsoo" userId="83e06581d72d7ad8" providerId="LiveId" clId="{B108162C-40A9-4EFE-BBE8-B33D7656F662}" dt="2018-11-30T06:12:58.833" v="3304" actId="242"/>
          <ac:spMkLst>
            <pc:docMk/>
            <pc:sldMk cId="1182857574" sldId="1124"/>
            <ac:spMk id="38" creationId="{618C36C8-EEEA-4A2A-AF5F-9A1095B2928A}"/>
          </ac:spMkLst>
        </pc:spChg>
        <pc:spChg chg="mod">
          <ac:chgData name="Kim Kyungsoo" userId="83e06581d72d7ad8" providerId="LiveId" clId="{B108162C-40A9-4EFE-BBE8-B33D7656F662}" dt="2018-11-30T06:12:58.833" v="3304" actId="242"/>
          <ac:spMkLst>
            <pc:docMk/>
            <pc:sldMk cId="1182857574" sldId="1124"/>
            <ac:spMk id="39" creationId="{F55DBF4B-1274-46AC-8877-301D0B75A6F5}"/>
          </ac:spMkLst>
        </pc:spChg>
        <pc:spChg chg="mod">
          <ac:chgData name="Kim Kyungsoo" userId="83e06581d72d7ad8" providerId="LiveId" clId="{B108162C-40A9-4EFE-BBE8-B33D7656F662}" dt="2018-11-30T06:12:58.833" v="3304" actId="242"/>
          <ac:spMkLst>
            <pc:docMk/>
            <pc:sldMk cId="1182857574" sldId="1124"/>
            <ac:spMk id="40" creationId="{07F583BA-B034-4AFE-B6C0-51A2790CD870}"/>
          </ac:spMkLst>
        </pc:spChg>
        <pc:spChg chg="mod">
          <ac:chgData name="Kim Kyungsoo" userId="83e06581d72d7ad8" providerId="LiveId" clId="{B108162C-40A9-4EFE-BBE8-B33D7656F662}" dt="2018-11-30T06:12:58.833" v="3304" actId="242"/>
          <ac:spMkLst>
            <pc:docMk/>
            <pc:sldMk cId="1182857574" sldId="1124"/>
            <ac:spMk id="41" creationId="{B9240539-14B1-4EE8-A734-B7C8BF46F769}"/>
          </ac:spMkLst>
        </pc:spChg>
        <pc:spChg chg="mod">
          <ac:chgData name="Kim Kyungsoo" userId="83e06581d72d7ad8" providerId="LiveId" clId="{B108162C-40A9-4EFE-BBE8-B33D7656F662}" dt="2018-11-30T06:12:58.833" v="3304" actId="242"/>
          <ac:spMkLst>
            <pc:docMk/>
            <pc:sldMk cId="1182857574" sldId="1124"/>
            <ac:spMk id="42" creationId="{4E57887E-DBF1-42AE-8DB4-37CBB85A7B33}"/>
          </ac:spMkLst>
        </pc:spChg>
        <pc:spChg chg="mod">
          <ac:chgData name="Kim Kyungsoo" userId="83e06581d72d7ad8" providerId="LiveId" clId="{B108162C-40A9-4EFE-BBE8-B33D7656F662}" dt="2018-11-30T06:18:34.367" v="3439" actId="13822"/>
          <ac:spMkLst>
            <pc:docMk/>
            <pc:sldMk cId="1182857574" sldId="1124"/>
            <ac:spMk id="44" creationId="{ED96CF8D-3575-40B1-AC53-E817C47EBD46}"/>
          </ac:spMkLst>
        </pc:spChg>
        <pc:spChg chg="mod">
          <ac:chgData name="Kim Kyungsoo" userId="83e06581d72d7ad8" providerId="LiveId" clId="{B108162C-40A9-4EFE-BBE8-B33D7656F662}" dt="2018-11-30T06:18:34.367" v="3439" actId="13822"/>
          <ac:spMkLst>
            <pc:docMk/>
            <pc:sldMk cId="1182857574" sldId="1124"/>
            <ac:spMk id="45" creationId="{B1936601-C221-495B-969E-CBF8300F2AA8}"/>
          </ac:spMkLst>
        </pc:spChg>
        <pc:spChg chg="mod">
          <ac:chgData name="Kim Kyungsoo" userId="83e06581d72d7ad8" providerId="LiveId" clId="{B108162C-40A9-4EFE-BBE8-B33D7656F662}" dt="2018-11-30T06:18:34.367" v="3439" actId="13822"/>
          <ac:spMkLst>
            <pc:docMk/>
            <pc:sldMk cId="1182857574" sldId="1124"/>
            <ac:spMk id="46" creationId="{BBDD18F3-C53A-46D7-978B-38CCDC299B36}"/>
          </ac:spMkLst>
        </pc:spChg>
        <pc:spChg chg="add mod">
          <ac:chgData name="Kim Kyungsoo" userId="83e06581d72d7ad8" providerId="LiveId" clId="{B108162C-40A9-4EFE-BBE8-B33D7656F662}" dt="2018-11-30T06:31:59.708" v="4094" actId="13822"/>
          <ac:spMkLst>
            <pc:docMk/>
            <pc:sldMk cId="1182857574" sldId="1124"/>
            <ac:spMk id="47" creationId="{F46A777B-50BE-4BF0-B946-B75382668599}"/>
          </ac:spMkLst>
        </pc:spChg>
        <pc:spChg chg="add mod">
          <ac:chgData name="Kim Kyungsoo" userId="83e06581d72d7ad8" providerId="LiveId" clId="{B108162C-40A9-4EFE-BBE8-B33D7656F662}" dt="2018-11-30T06:31:59.708" v="4094" actId="13822"/>
          <ac:spMkLst>
            <pc:docMk/>
            <pc:sldMk cId="1182857574" sldId="1124"/>
            <ac:spMk id="48" creationId="{6F4B5F06-7E2B-4E26-80FE-6094FEA82A42}"/>
          </ac:spMkLst>
        </pc:spChg>
        <pc:spChg chg="add mod">
          <ac:chgData name="Kim Kyungsoo" userId="83e06581d72d7ad8" providerId="LiveId" clId="{B108162C-40A9-4EFE-BBE8-B33D7656F662}" dt="2018-11-30T06:31:59.708" v="4094" actId="13822"/>
          <ac:spMkLst>
            <pc:docMk/>
            <pc:sldMk cId="1182857574" sldId="1124"/>
            <ac:spMk id="49" creationId="{EE8A6ADE-ADF6-4818-90FC-405BCF961928}"/>
          </ac:spMkLst>
        </pc:spChg>
        <pc:spChg chg="add mod">
          <ac:chgData name="Kim Kyungsoo" userId="83e06581d72d7ad8" providerId="LiveId" clId="{B108162C-40A9-4EFE-BBE8-B33D7656F662}" dt="2018-11-30T06:32:05.908" v="4097" actId="208"/>
          <ac:spMkLst>
            <pc:docMk/>
            <pc:sldMk cId="1182857574" sldId="1124"/>
            <ac:spMk id="50" creationId="{DC0D59F7-9C32-473C-9E57-492D9449EC19}"/>
          </ac:spMkLst>
        </pc:spChg>
        <pc:spChg chg="mod">
          <ac:chgData name="Kim Kyungsoo" userId="83e06581d72d7ad8" providerId="LiveId" clId="{B108162C-40A9-4EFE-BBE8-B33D7656F662}" dt="2018-11-30T06:18:34.367" v="3439" actId="13822"/>
          <ac:spMkLst>
            <pc:docMk/>
            <pc:sldMk cId="1182857574" sldId="1124"/>
            <ac:spMk id="52" creationId="{D0077A34-2550-4C2B-855B-A6023A5FD300}"/>
          </ac:spMkLst>
        </pc:spChg>
        <pc:spChg chg="mod">
          <ac:chgData name="Kim Kyungsoo" userId="83e06581d72d7ad8" providerId="LiveId" clId="{B108162C-40A9-4EFE-BBE8-B33D7656F662}" dt="2018-11-30T06:18:34.367" v="3439" actId="13822"/>
          <ac:spMkLst>
            <pc:docMk/>
            <pc:sldMk cId="1182857574" sldId="1124"/>
            <ac:spMk id="53" creationId="{66E5B94A-C5D6-4508-A776-00F3B53015E6}"/>
          </ac:spMkLst>
        </pc:spChg>
        <pc:spChg chg="mod">
          <ac:chgData name="Kim Kyungsoo" userId="83e06581d72d7ad8" providerId="LiveId" clId="{B108162C-40A9-4EFE-BBE8-B33D7656F662}" dt="2018-11-30T06:18:34.367" v="3439" actId="13822"/>
          <ac:spMkLst>
            <pc:docMk/>
            <pc:sldMk cId="1182857574" sldId="1124"/>
            <ac:spMk id="54" creationId="{6B863342-23F9-4EF9-8A8B-22F2D3984CCB}"/>
          </ac:spMkLst>
        </pc:spChg>
        <pc:spChg chg="mod">
          <ac:chgData name="Kim Kyungsoo" userId="83e06581d72d7ad8" providerId="LiveId" clId="{B108162C-40A9-4EFE-BBE8-B33D7656F662}" dt="2018-11-30T06:18:34.367" v="3439" actId="13822"/>
          <ac:spMkLst>
            <pc:docMk/>
            <pc:sldMk cId="1182857574" sldId="1124"/>
            <ac:spMk id="55" creationId="{DF5D686F-0D6C-41F3-A505-26F1FF30D248}"/>
          </ac:spMkLst>
        </pc:spChg>
        <pc:spChg chg="add mod">
          <ac:chgData name="Kim Kyungsoo" userId="83e06581d72d7ad8" providerId="LiveId" clId="{B108162C-40A9-4EFE-BBE8-B33D7656F662}" dt="2018-11-30T06:31:59.708" v="4094" actId="13822"/>
          <ac:spMkLst>
            <pc:docMk/>
            <pc:sldMk cId="1182857574" sldId="1124"/>
            <ac:spMk id="56" creationId="{88A85322-5B0D-492C-9E1E-F0B69AF2EC9F}"/>
          </ac:spMkLst>
        </pc:spChg>
        <pc:spChg chg="add del">
          <ac:chgData name="Kim Kyungsoo" userId="83e06581d72d7ad8" providerId="LiveId" clId="{B108162C-40A9-4EFE-BBE8-B33D7656F662}" dt="2018-11-30T06:13:11.859" v="3310"/>
          <ac:spMkLst>
            <pc:docMk/>
            <pc:sldMk cId="1182857574" sldId="1124"/>
            <ac:spMk id="57" creationId="{3217F315-9156-4DF9-8BA2-23858B09F641}"/>
          </ac:spMkLst>
        </pc:spChg>
        <pc:spChg chg="add mod">
          <ac:chgData name="Kim Kyungsoo" userId="83e06581d72d7ad8" providerId="LiveId" clId="{B108162C-40A9-4EFE-BBE8-B33D7656F662}" dt="2018-11-30T06:20:52.494" v="3528" actId="14100"/>
          <ac:spMkLst>
            <pc:docMk/>
            <pc:sldMk cId="1182857574" sldId="1124"/>
            <ac:spMk id="58" creationId="{B71F2648-D064-4396-AE08-D3DA5C60298B}"/>
          </ac:spMkLst>
        </pc:spChg>
        <pc:spChg chg="mod topLvl">
          <ac:chgData name="Kim Kyungsoo" userId="83e06581d72d7ad8" providerId="LiveId" clId="{B108162C-40A9-4EFE-BBE8-B33D7656F662}" dt="2018-11-30T06:20:48.244" v="3527" actId="1035"/>
          <ac:spMkLst>
            <pc:docMk/>
            <pc:sldMk cId="1182857574" sldId="1124"/>
            <ac:spMk id="60" creationId="{4C3D43D0-43A4-489A-A67A-75F608D74700}"/>
          </ac:spMkLst>
        </pc:spChg>
        <pc:spChg chg="mod topLvl">
          <ac:chgData name="Kim Kyungsoo" userId="83e06581d72d7ad8" providerId="LiveId" clId="{B108162C-40A9-4EFE-BBE8-B33D7656F662}" dt="2018-11-30T06:20:48.244" v="3527" actId="1035"/>
          <ac:spMkLst>
            <pc:docMk/>
            <pc:sldMk cId="1182857574" sldId="1124"/>
            <ac:spMk id="61" creationId="{F785937B-BC82-4983-AA68-6D7EF59AA659}"/>
          </ac:spMkLst>
        </pc:spChg>
        <pc:spChg chg="mod topLvl">
          <ac:chgData name="Kim Kyungsoo" userId="83e06581d72d7ad8" providerId="LiveId" clId="{B108162C-40A9-4EFE-BBE8-B33D7656F662}" dt="2018-11-30T06:20:48.244" v="3527" actId="1035"/>
          <ac:spMkLst>
            <pc:docMk/>
            <pc:sldMk cId="1182857574" sldId="1124"/>
            <ac:spMk id="62" creationId="{A1E81A47-4756-4ECA-BD15-C914D981CA3C}"/>
          </ac:spMkLst>
        </pc:spChg>
        <pc:spChg chg="mod topLvl">
          <ac:chgData name="Kim Kyungsoo" userId="83e06581d72d7ad8" providerId="LiveId" clId="{B108162C-40A9-4EFE-BBE8-B33D7656F662}" dt="2018-11-30T06:20:48.244" v="3527" actId="1035"/>
          <ac:spMkLst>
            <pc:docMk/>
            <pc:sldMk cId="1182857574" sldId="1124"/>
            <ac:spMk id="63" creationId="{E8F477D0-8D73-4310-9A65-6889B63ACADD}"/>
          </ac:spMkLst>
        </pc:spChg>
        <pc:spChg chg="add del mod">
          <ac:chgData name="Kim Kyungsoo" userId="83e06581d72d7ad8" providerId="LiveId" clId="{B108162C-40A9-4EFE-BBE8-B33D7656F662}" dt="2018-11-30T06:20:39.578" v="3508" actId="478"/>
          <ac:spMkLst>
            <pc:docMk/>
            <pc:sldMk cId="1182857574" sldId="1124"/>
            <ac:spMk id="64" creationId="{4D2DFE89-86E9-4F15-8E27-DF0FDCAB8D6E}"/>
          </ac:spMkLst>
        </pc:spChg>
        <pc:spChg chg="add del mod">
          <ac:chgData name="Kim Kyungsoo" userId="83e06581d72d7ad8" providerId="LiveId" clId="{B108162C-40A9-4EFE-BBE8-B33D7656F662}" dt="2018-11-30T06:15:25.370" v="3359" actId="478"/>
          <ac:spMkLst>
            <pc:docMk/>
            <pc:sldMk cId="1182857574" sldId="1124"/>
            <ac:spMk id="65" creationId="{54073975-8DAB-48D5-904B-32FD9E33EB18}"/>
          </ac:spMkLst>
        </pc:spChg>
        <pc:spChg chg="add del mod">
          <ac:chgData name="Kim Kyungsoo" userId="83e06581d72d7ad8" providerId="LiveId" clId="{B108162C-40A9-4EFE-BBE8-B33D7656F662}" dt="2018-11-30T06:18:57.472" v="3455" actId="1076"/>
          <ac:spMkLst>
            <pc:docMk/>
            <pc:sldMk cId="1182857574" sldId="1124"/>
            <ac:spMk id="66" creationId="{4BA68BE1-7919-4616-A933-4724FA8F11FE}"/>
          </ac:spMkLst>
        </pc:spChg>
        <pc:spChg chg="add mod">
          <ac:chgData name="Kim Kyungsoo" userId="83e06581d72d7ad8" providerId="LiveId" clId="{B108162C-40A9-4EFE-BBE8-B33D7656F662}" dt="2018-11-30T06:18:57.472" v="3455" actId="1076"/>
          <ac:spMkLst>
            <pc:docMk/>
            <pc:sldMk cId="1182857574" sldId="1124"/>
            <ac:spMk id="67" creationId="{E3F0FED6-8F3F-4858-B422-E732947B6EB9}"/>
          </ac:spMkLst>
        </pc:spChg>
        <pc:spChg chg="add mod">
          <ac:chgData name="Kim Kyungsoo" userId="83e06581d72d7ad8" providerId="LiveId" clId="{B108162C-40A9-4EFE-BBE8-B33D7656F662}" dt="2018-11-30T06:21:28.046" v="3559" actId="20577"/>
          <ac:spMkLst>
            <pc:docMk/>
            <pc:sldMk cId="1182857574" sldId="1124"/>
            <ac:spMk id="68" creationId="{A3B5CFB8-5C8A-441C-A809-A748231848C0}"/>
          </ac:spMkLst>
        </pc:spChg>
        <pc:spChg chg="add del">
          <ac:chgData name="Kim Kyungsoo" userId="83e06581d72d7ad8" providerId="LiveId" clId="{B108162C-40A9-4EFE-BBE8-B33D7656F662}" dt="2018-11-30T06:20:59.430" v="3532"/>
          <ac:spMkLst>
            <pc:docMk/>
            <pc:sldMk cId="1182857574" sldId="1124"/>
            <ac:spMk id="72" creationId="{392F6518-0F80-464F-BAC3-6CC30FEFBAE1}"/>
          </ac:spMkLst>
        </pc:spChg>
        <pc:spChg chg="add mod">
          <ac:chgData name="Kim Kyungsoo" userId="83e06581d72d7ad8" providerId="LiveId" clId="{B108162C-40A9-4EFE-BBE8-B33D7656F662}" dt="2018-11-30T06:21:29.694" v="3561" actId="20577"/>
          <ac:spMkLst>
            <pc:docMk/>
            <pc:sldMk cId="1182857574" sldId="1124"/>
            <ac:spMk id="74" creationId="{EA6034D4-9715-4414-AB0F-BB58AA973CEC}"/>
          </ac:spMkLst>
        </pc:spChg>
        <pc:grpChg chg="add del">
          <ac:chgData name="Kim Kyungsoo" userId="83e06581d72d7ad8" providerId="LiveId" clId="{B108162C-40A9-4EFE-BBE8-B33D7656F662}" dt="2018-11-30T06:08:24.231" v="3105"/>
          <ac:grpSpMkLst>
            <pc:docMk/>
            <pc:sldMk cId="1182857574" sldId="1124"/>
            <ac:grpSpMk id="8" creationId="{8FD5AD73-78F9-455F-9016-703978775DAE}"/>
          </ac:grpSpMkLst>
        </pc:grpChg>
        <pc:grpChg chg="add del">
          <ac:chgData name="Kim Kyungsoo" userId="83e06581d72d7ad8" providerId="LiveId" clId="{B108162C-40A9-4EFE-BBE8-B33D7656F662}" dt="2018-11-30T06:08:24.231" v="3105"/>
          <ac:grpSpMkLst>
            <pc:docMk/>
            <pc:sldMk cId="1182857574" sldId="1124"/>
            <ac:grpSpMk id="16" creationId="{1779DF25-D615-4E25-BB9B-89AC804E48E8}"/>
          </ac:grpSpMkLst>
        </pc:grpChg>
        <pc:grpChg chg="add del">
          <ac:chgData name="Kim Kyungsoo" userId="83e06581d72d7ad8" providerId="LiveId" clId="{B108162C-40A9-4EFE-BBE8-B33D7656F662}" dt="2018-11-30T06:08:24.231" v="3105"/>
          <ac:grpSpMkLst>
            <pc:docMk/>
            <pc:sldMk cId="1182857574" sldId="1124"/>
            <ac:grpSpMk id="25" creationId="{07A9DB97-FBAB-4140-8D25-07550EBC9672}"/>
          </ac:grpSpMkLst>
        </pc:grpChg>
        <pc:grpChg chg="add del mod">
          <ac:chgData name="Kim Kyungsoo" userId="83e06581d72d7ad8" providerId="LiveId" clId="{B108162C-40A9-4EFE-BBE8-B33D7656F662}" dt="2018-11-30T06:14:40.530" v="3346" actId="478"/>
          <ac:grpSpMkLst>
            <pc:docMk/>
            <pc:sldMk cId="1182857574" sldId="1124"/>
            <ac:grpSpMk id="35" creationId="{8A887971-3E83-4BC3-ACCA-01D4ECA72C46}"/>
          </ac:grpSpMkLst>
        </pc:grpChg>
        <pc:grpChg chg="add mod">
          <ac:chgData name="Kim Kyungsoo" userId="83e06581d72d7ad8" providerId="LiveId" clId="{B108162C-40A9-4EFE-BBE8-B33D7656F662}" dt="2018-11-30T06:18:57.472" v="3455" actId="1076"/>
          <ac:grpSpMkLst>
            <pc:docMk/>
            <pc:sldMk cId="1182857574" sldId="1124"/>
            <ac:grpSpMk id="43" creationId="{C4BF4819-3E7F-4776-9286-E7FCDF490D64}"/>
          </ac:grpSpMkLst>
        </pc:grpChg>
        <pc:grpChg chg="add mod">
          <ac:chgData name="Kim Kyungsoo" userId="83e06581d72d7ad8" providerId="LiveId" clId="{B108162C-40A9-4EFE-BBE8-B33D7656F662}" dt="2018-11-30T06:18:57.472" v="3455" actId="1076"/>
          <ac:grpSpMkLst>
            <pc:docMk/>
            <pc:sldMk cId="1182857574" sldId="1124"/>
            <ac:grpSpMk id="51" creationId="{3DCD3C6B-9DCC-4DC9-9B56-767D787534B3}"/>
          </ac:grpSpMkLst>
        </pc:grpChg>
        <pc:grpChg chg="add del mod">
          <ac:chgData name="Kim Kyungsoo" userId="83e06581d72d7ad8" providerId="LiveId" clId="{B108162C-40A9-4EFE-BBE8-B33D7656F662}" dt="2018-11-30T06:14:49.499" v="3347" actId="165"/>
          <ac:grpSpMkLst>
            <pc:docMk/>
            <pc:sldMk cId="1182857574" sldId="1124"/>
            <ac:grpSpMk id="59" creationId="{BA1A35FB-554C-41C1-82F2-D1047A05491C}"/>
          </ac:grpSpMkLst>
        </pc:grpChg>
        <pc:cxnChg chg="add mod">
          <ac:chgData name="Kim Kyungsoo" userId="83e06581d72d7ad8" providerId="LiveId" clId="{B108162C-40A9-4EFE-BBE8-B33D7656F662}" dt="2018-11-30T06:21:39.297" v="3562" actId="555"/>
          <ac:cxnSpMkLst>
            <pc:docMk/>
            <pc:sldMk cId="1182857574" sldId="1124"/>
            <ac:cxnSpMk id="70" creationId="{7E094714-C1AD-477C-8F2C-8132DC7715AB}"/>
          </ac:cxnSpMkLst>
        </pc:cxnChg>
        <pc:cxnChg chg="add mod">
          <ac:chgData name="Kim Kyungsoo" userId="83e06581d72d7ad8" providerId="LiveId" clId="{B108162C-40A9-4EFE-BBE8-B33D7656F662}" dt="2018-11-30T06:21:39.297" v="3562" actId="555"/>
          <ac:cxnSpMkLst>
            <pc:docMk/>
            <pc:sldMk cId="1182857574" sldId="1124"/>
            <ac:cxnSpMk id="71" creationId="{0642BEB0-36C7-4218-B1E2-4C6D77F7C4B2}"/>
          </ac:cxnSpMkLst>
        </pc:cxnChg>
        <pc:cxnChg chg="add del">
          <ac:chgData name="Kim Kyungsoo" userId="83e06581d72d7ad8" providerId="LiveId" clId="{B108162C-40A9-4EFE-BBE8-B33D7656F662}" dt="2018-11-30T06:20:59.430" v="3532"/>
          <ac:cxnSpMkLst>
            <pc:docMk/>
            <pc:sldMk cId="1182857574" sldId="1124"/>
            <ac:cxnSpMk id="73" creationId="{BCF404F5-364E-4D8D-BF29-C3289B3BFC46}"/>
          </ac:cxnSpMkLst>
        </pc:cxnChg>
        <pc:cxnChg chg="add mod">
          <ac:chgData name="Kim Kyungsoo" userId="83e06581d72d7ad8" providerId="LiveId" clId="{B108162C-40A9-4EFE-BBE8-B33D7656F662}" dt="2018-11-30T06:21:39.297" v="3562" actId="555"/>
          <ac:cxnSpMkLst>
            <pc:docMk/>
            <pc:sldMk cId="1182857574" sldId="1124"/>
            <ac:cxnSpMk id="75" creationId="{642D7AE2-40C7-4361-9FFA-DECC4DC2988A}"/>
          </ac:cxnSpMkLst>
        </pc:cxnChg>
      </pc:sldChg>
      <pc:sldChg chg="addSp delSp modSp del">
        <pc:chgData name="Kim Kyungsoo" userId="83e06581d72d7ad8" providerId="LiveId" clId="{B108162C-40A9-4EFE-BBE8-B33D7656F662}" dt="2018-11-30T06:21:49.978" v="3563" actId="2696"/>
        <pc:sldMkLst>
          <pc:docMk/>
          <pc:sldMk cId="2677808505" sldId="1125"/>
        </pc:sldMkLst>
        <pc:spChg chg="mod">
          <ac:chgData name="Kim Kyungsoo" userId="83e06581d72d7ad8" providerId="LiveId" clId="{B108162C-40A9-4EFE-BBE8-B33D7656F662}" dt="2018-11-30T05:04:27.939" v="205"/>
          <ac:spMkLst>
            <pc:docMk/>
            <pc:sldMk cId="2677808505" sldId="1125"/>
            <ac:spMk id="2" creationId="{00000000-0000-0000-0000-000000000000}"/>
          </ac:spMkLst>
        </pc:spChg>
        <pc:spChg chg="add del mod">
          <ac:chgData name="Kim Kyungsoo" userId="83e06581d72d7ad8" providerId="LiveId" clId="{B108162C-40A9-4EFE-BBE8-B33D7656F662}" dt="2018-11-30T06:08:25.889" v="3106"/>
          <ac:spMkLst>
            <pc:docMk/>
            <pc:sldMk cId="2677808505" sldId="1125"/>
            <ac:spMk id="3" creationId="{8E1C6FE9-B141-43E0-88C6-7BE2B40565E9}"/>
          </ac:spMkLst>
        </pc:spChg>
        <pc:spChg chg="add del mod">
          <ac:chgData name="Kim Kyungsoo" userId="83e06581d72d7ad8" providerId="LiveId" clId="{B108162C-40A9-4EFE-BBE8-B33D7656F662}" dt="2018-11-30T06:08:25.889" v="3106"/>
          <ac:spMkLst>
            <pc:docMk/>
            <pc:sldMk cId="2677808505" sldId="1125"/>
            <ac:spMk id="5" creationId="{C0229D0B-5D0B-40DB-8BB6-00F5E863C0AD}"/>
          </ac:spMkLst>
        </pc:spChg>
        <pc:spChg chg="add del mod">
          <ac:chgData name="Kim Kyungsoo" userId="83e06581d72d7ad8" providerId="LiveId" clId="{B108162C-40A9-4EFE-BBE8-B33D7656F662}" dt="2018-11-30T06:08:25.889" v="3106"/>
          <ac:spMkLst>
            <pc:docMk/>
            <pc:sldMk cId="2677808505" sldId="1125"/>
            <ac:spMk id="6" creationId="{67B6AA84-8619-4BB4-B157-48A902D17986}"/>
          </ac:spMkLst>
        </pc:spChg>
        <pc:spChg chg="del mod">
          <ac:chgData name="Kim Kyungsoo" userId="83e06581d72d7ad8" providerId="LiveId" clId="{B108162C-40A9-4EFE-BBE8-B33D7656F662}" dt="2018-11-30T06:03:14.608" v="2904" actId="478"/>
          <ac:spMkLst>
            <pc:docMk/>
            <pc:sldMk cId="2677808505" sldId="1125"/>
            <ac:spMk id="7" creationId="{6247A223-98B4-4045-95DB-546A259D263B}"/>
          </ac:spMkLst>
        </pc:spChg>
        <pc:spChg chg="add del mod">
          <ac:chgData name="Kim Kyungsoo" userId="83e06581d72d7ad8" providerId="LiveId" clId="{B108162C-40A9-4EFE-BBE8-B33D7656F662}" dt="2018-11-30T06:08:25.889" v="3106"/>
          <ac:spMkLst>
            <pc:docMk/>
            <pc:sldMk cId="2677808505" sldId="1125"/>
            <ac:spMk id="8" creationId="{EBB4DE30-2813-4617-B201-E3993AA73E74}"/>
          </ac:spMkLst>
        </pc:spChg>
        <pc:spChg chg="add del mod">
          <ac:chgData name="Kim Kyungsoo" userId="83e06581d72d7ad8" providerId="LiveId" clId="{B108162C-40A9-4EFE-BBE8-B33D7656F662}" dt="2018-11-30T06:08:25.889" v="3106"/>
          <ac:spMkLst>
            <pc:docMk/>
            <pc:sldMk cId="2677808505" sldId="1125"/>
            <ac:spMk id="9" creationId="{604B207D-6068-4522-8662-45AB4E77DA6C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2677808505" sldId="1125"/>
            <ac:spMk id="17" creationId="{54C93933-33BA-4468-B8D9-02C25AF06BC4}"/>
          </ac:spMkLst>
        </pc:spChg>
        <pc:spChg chg="add del mod">
          <ac:chgData name="Kim Kyungsoo" userId="83e06581d72d7ad8" providerId="LiveId" clId="{B108162C-40A9-4EFE-BBE8-B33D7656F662}" dt="2018-11-30T06:08:25.889" v="3106"/>
          <ac:spMkLst>
            <pc:docMk/>
            <pc:sldMk cId="2677808505" sldId="1125"/>
            <ac:spMk id="36" creationId="{1F4E6B6E-59F3-47DA-B9CE-FABAEEE52EFA}"/>
          </ac:spMkLst>
        </pc:spChg>
        <pc:spChg chg="add del mod">
          <ac:chgData name="Kim Kyungsoo" userId="83e06581d72d7ad8" providerId="LiveId" clId="{B108162C-40A9-4EFE-BBE8-B33D7656F662}" dt="2018-11-30T06:08:25.889" v="3106"/>
          <ac:spMkLst>
            <pc:docMk/>
            <pc:sldMk cId="2677808505" sldId="1125"/>
            <ac:spMk id="40" creationId="{F69B69F2-8D41-4853-981C-FA4B6A7F607C}"/>
          </ac:spMkLst>
        </pc:spChg>
        <pc:spChg chg="add del mod">
          <ac:chgData name="Kim Kyungsoo" userId="83e06581d72d7ad8" providerId="LiveId" clId="{B108162C-40A9-4EFE-BBE8-B33D7656F662}" dt="2018-11-30T06:08:25.889" v="3106"/>
          <ac:spMkLst>
            <pc:docMk/>
            <pc:sldMk cId="2677808505" sldId="1125"/>
            <ac:spMk id="41" creationId="{CA7932BE-80F1-4078-ABF6-E5F8C787F033}"/>
          </ac:spMkLst>
        </pc:spChg>
        <pc:spChg chg="add del mod">
          <ac:chgData name="Kim Kyungsoo" userId="83e06581d72d7ad8" providerId="LiveId" clId="{B108162C-40A9-4EFE-BBE8-B33D7656F662}" dt="2018-11-30T06:08:25.889" v="3106"/>
          <ac:spMkLst>
            <pc:docMk/>
            <pc:sldMk cId="2677808505" sldId="1125"/>
            <ac:spMk id="47" creationId="{BBE40D00-0236-499E-B5AD-47574626EC74}"/>
          </ac:spMkLst>
        </pc:spChg>
        <pc:grpChg chg="add del mod">
          <ac:chgData name="Kim Kyungsoo" userId="83e06581d72d7ad8" providerId="LiveId" clId="{B108162C-40A9-4EFE-BBE8-B33D7656F662}" dt="2018-11-30T06:08:25.889" v="3106"/>
          <ac:grpSpMkLst>
            <pc:docMk/>
            <pc:sldMk cId="2677808505" sldId="1125"/>
            <ac:grpSpMk id="4" creationId="{37155CC2-B700-4BF2-A1CF-88FFD9FE2C2C}"/>
          </ac:grpSpMkLst>
        </pc:grpChg>
        <pc:grpChg chg="add del mod">
          <ac:chgData name="Kim Kyungsoo" userId="83e06581d72d7ad8" providerId="LiveId" clId="{B108162C-40A9-4EFE-BBE8-B33D7656F662}" dt="2018-11-30T06:08:25.889" v="3106"/>
          <ac:grpSpMkLst>
            <pc:docMk/>
            <pc:sldMk cId="2677808505" sldId="1125"/>
            <ac:grpSpMk id="10" creationId="{B06E0C15-8F0F-4806-9D88-349E64843098}"/>
          </ac:grpSpMkLst>
        </pc:grpChg>
        <pc:grpChg chg="mod">
          <ac:chgData name="Kim Kyungsoo" userId="83e06581d72d7ad8" providerId="LiveId" clId="{B108162C-40A9-4EFE-BBE8-B33D7656F662}" dt="2018-11-30T06:00:24.983" v="2763"/>
          <ac:grpSpMkLst>
            <pc:docMk/>
            <pc:sldMk cId="2677808505" sldId="1125"/>
            <ac:grpSpMk id="12" creationId="{194C8265-52EC-4C52-8652-D7E9472722AC}"/>
          </ac:grpSpMkLst>
        </pc:grpChg>
        <pc:grpChg chg="add del mod">
          <ac:chgData name="Kim Kyungsoo" userId="83e06581d72d7ad8" providerId="LiveId" clId="{B108162C-40A9-4EFE-BBE8-B33D7656F662}" dt="2018-11-30T06:08:25.889" v="3106"/>
          <ac:grpSpMkLst>
            <pc:docMk/>
            <pc:sldMk cId="2677808505" sldId="1125"/>
            <ac:grpSpMk id="23" creationId="{6B0DC677-40F8-4927-B1A0-4F72AFCBF505}"/>
          </ac:grpSpMkLst>
        </pc:grpChg>
        <pc:grpChg chg="del mod">
          <ac:chgData name="Kim Kyungsoo" userId="83e06581d72d7ad8" providerId="LiveId" clId="{B108162C-40A9-4EFE-BBE8-B33D7656F662}" dt="2018-11-30T06:03:14.608" v="2904" actId="478"/>
          <ac:grpSpMkLst>
            <pc:docMk/>
            <pc:sldMk cId="2677808505" sldId="1125"/>
            <ac:grpSpMk id="31" creationId="{F8F9EEBE-9C5B-497F-9ADC-B68DB39EB589}"/>
          </ac:grpSpMkLst>
        </pc:grpChg>
      </pc:sldChg>
      <pc:sldChg chg="addSp delSp modSp">
        <pc:chgData name="Kim Kyungsoo" userId="83e06581d72d7ad8" providerId="LiveId" clId="{B108162C-40A9-4EFE-BBE8-B33D7656F662}" dt="2018-11-30T06:39:44.940" v="4364" actId="1076"/>
        <pc:sldMkLst>
          <pc:docMk/>
          <pc:sldMk cId="4217349131" sldId="1126"/>
        </pc:sldMkLst>
        <pc:spChg chg="mod">
          <ac:chgData name="Kim Kyungsoo" userId="83e06581d72d7ad8" providerId="LiveId" clId="{B108162C-40A9-4EFE-BBE8-B33D7656F662}" dt="2018-11-30T05:04:29.895" v="206"/>
          <ac:spMkLst>
            <pc:docMk/>
            <pc:sldMk cId="4217349131" sldId="1126"/>
            <ac:spMk id="2" creationId="{00000000-0000-0000-0000-000000000000}"/>
          </ac:spMkLst>
        </pc:spChg>
        <pc:spChg chg="add mod">
          <ac:chgData name="Kim Kyungsoo" userId="83e06581d72d7ad8" providerId="LiveId" clId="{B108162C-40A9-4EFE-BBE8-B33D7656F662}" dt="2018-11-30T06:31:06.098" v="4063" actId="1076"/>
          <ac:spMkLst>
            <pc:docMk/>
            <pc:sldMk cId="4217349131" sldId="1126"/>
            <ac:spMk id="4" creationId="{B859E9BD-7F11-401C-8E05-1917D1D69B5C}"/>
          </ac:spMkLst>
        </pc:spChg>
        <pc:spChg chg="add mod">
          <ac:chgData name="Kim Kyungsoo" userId="83e06581d72d7ad8" providerId="LiveId" clId="{B108162C-40A9-4EFE-BBE8-B33D7656F662}" dt="2018-11-30T06:29:39.166" v="3987" actId="1035"/>
          <ac:spMkLst>
            <pc:docMk/>
            <pc:sldMk cId="4217349131" sldId="1126"/>
            <ac:spMk id="5" creationId="{A837E566-EC5E-4F9C-A973-4C1BAB731439}"/>
          </ac:spMkLst>
        </pc:spChg>
        <pc:spChg chg="add mod">
          <ac:chgData name="Kim Kyungsoo" userId="83e06581d72d7ad8" providerId="LiveId" clId="{B108162C-40A9-4EFE-BBE8-B33D7656F662}" dt="2018-11-30T06:29:39.166" v="3987" actId="1035"/>
          <ac:spMkLst>
            <pc:docMk/>
            <pc:sldMk cId="4217349131" sldId="1126"/>
            <ac:spMk id="6" creationId="{74A413C9-5C83-4F6E-BD93-41A6C4714D7E}"/>
          </ac:spMkLst>
        </pc:spChg>
        <pc:spChg chg="add mod">
          <ac:chgData name="Kim Kyungsoo" userId="83e06581d72d7ad8" providerId="LiveId" clId="{B108162C-40A9-4EFE-BBE8-B33D7656F662}" dt="2018-11-30T06:29:39.166" v="3987" actId="1035"/>
          <ac:spMkLst>
            <pc:docMk/>
            <pc:sldMk cId="4217349131" sldId="1126"/>
            <ac:spMk id="7" creationId="{200E4088-A1F3-4CEF-9CB8-51AEC5C95369}"/>
          </ac:spMkLst>
        </pc:spChg>
        <pc:spChg chg="del">
          <ac:chgData name="Kim Kyungsoo" userId="83e06581d72d7ad8" providerId="LiveId" clId="{B108162C-40A9-4EFE-BBE8-B33D7656F662}" dt="2018-11-30T06:25:46.376" v="3880" actId="478"/>
          <ac:spMkLst>
            <pc:docMk/>
            <pc:sldMk cId="4217349131" sldId="1126"/>
            <ac:spMk id="9" creationId="{95EC9AE9-A1F2-492A-9CA6-4C6D0AD481E3}"/>
          </ac:spMkLst>
        </pc:spChg>
        <pc:spChg chg="mod">
          <ac:chgData name="Kim Kyungsoo" userId="83e06581d72d7ad8" providerId="LiveId" clId="{B108162C-40A9-4EFE-BBE8-B33D7656F662}" dt="2018-11-30T06:26:07.827" v="3884" actId="1076"/>
          <ac:spMkLst>
            <pc:docMk/>
            <pc:sldMk cId="4217349131" sldId="1126"/>
            <ac:spMk id="10" creationId="{BF50576F-B086-4119-90FD-52A12B071355}"/>
          </ac:spMkLst>
        </pc:spChg>
        <pc:spChg chg="add mod">
          <ac:chgData name="Kim Kyungsoo" userId="83e06581d72d7ad8" providerId="LiveId" clId="{B108162C-40A9-4EFE-BBE8-B33D7656F662}" dt="2018-11-30T06:32:12.782" v="4098" actId="13822"/>
          <ac:spMkLst>
            <pc:docMk/>
            <pc:sldMk cId="4217349131" sldId="1126"/>
            <ac:spMk id="12" creationId="{BD6461E5-C71A-4645-8B65-2BC3E4E44C8F}"/>
          </ac:spMkLst>
        </pc:spChg>
        <pc:spChg chg="add mod">
          <ac:chgData name="Kim Kyungsoo" userId="83e06581d72d7ad8" providerId="LiveId" clId="{B108162C-40A9-4EFE-BBE8-B33D7656F662}" dt="2018-11-30T06:32:12.782" v="4098" actId="13822"/>
          <ac:spMkLst>
            <pc:docMk/>
            <pc:sldMk cId="4217349131" sldId="1126"/>
            <ac:spMk id="13" creationId="{87656479-E3FD-4246-AC4D-D41E65135372}"/>
          </ac:spMkLst>
        </pc:spChg>
        <pc:spChg chg="add del mod">
          <ac:chgData name="Kim Kyungsoo" userId="83e06581d72d7ad8" providerId="LiveId" clId="{B108162C-40A9-4EFE-BBE8-B33D7656F662}" dt="2018-11-30T06:30:20.335" v="4026" actId="478"/>
          <ac:spMkLst>
            <pc:docMk/>
            <pc:sldMk cId="4217349131" sldId="1126"/>
            <ac:spMk id="14" creationId="{7AEA1D6C-A7F0-4317-A07E-3FBB0ECB128E}"/>
          </ac:spMkLst>
        </pc:spChg>
        <pc:spChg chg="add mod">
          <ac:chgData name="Kim Kyungsoo" userId="83e06581d72d7ad8" providerId="LiveId" clId="{B108162C-40A9-4EFE-BBE8-B33D7656F662}" dt="2018-11-30T06:32:16.374" v="4099" actId="208"/>
          <ac:spMkLst>
            <pc:docMk/>
            <pc:sldMk cId="4217349131" sldId="1126"/>
            <ac:spMk id="15" creationId="{190B77B3-354D-4A23-89F8-E816F69D8927}"/>
          </ac:spMkLst>
        </pc:spChg>
        <pc:spChg chg="mod">
          <ac:chgData name="Kim Kyungsoo" userId="83e06581d72d7ad8" providerId="LiveId" clId="{B108162C-40A9-4EFE-BBE8-B33D7656F662}" dt="2018-11-30T06:39:44.940" v="4364" actId="1076"/>
          <ac:spMkLst>
            <pc:docMk/>
            <pc:sldMk cId="4217349131" sldId="1126"/>
            <ac:spMk id="17" creationId="{54C93933-33BA-4468-B8D9-02C25AF06BC4}"/>
          </ac:spMkLst>
        </pc:spChg>
        <pc:spChg chg="mod">
          <ac:chgData name="Kim Kyungsoo" userId="83e06581d72d7ad8" providerId="LiveId" clId="{B108162C-40A9-4EFE-BBE8-B33D7656F662}" dt="2018-11-30T06:26:00.616" v="3883" actId="1076"/>
          <ac:spMkLst>
            <pc:docMk/>
            <pc:sldMk cId="4217349131" sldId="1126"/>
            <ac:spMk id="18" creationId="{56E147B0-9B62-45D7-A927-FE1D39ED74D3}"/>
          </ac:spMkLst>
        </pc:spChg>
        <pc:spChg chg="del">
          <ac:chgData name="Kim Kyungsoo" userId="83e06581d72d7ad8" providerId="LiveId" clId="{B108162C-40A9-4EFE-BBE8-B33D7656F662}" dt="2018-11-30T06:25:48.248" v="3881" actId="478"/>
          <ac:spMkLst>
            <pc:docMk/>
            <pc:sldMk cId="4217349131" sldId="1126"/>
            <ac:spMk id="19" creationId="{017AA55A-45A7-4DAF-AF2A-EA30198A1E73}"/>
          </ac:spMkLst>
        </pc:spChg>
        <pc:spChg chg="mod">
          <ac:chgData name="Kim Kyungsoo" userId="83e06581d72d7ad8" providerId="LiveId" clId="{B108162C-40A9-4EFE-BBE8-B33D7656F662}" dt="2018-11-30T06:25:57.169" v="3882" actId="1076"/>
          <ac:spMkLst>
            <pc:docMk/>
            <pc:sldMk cId="4217349131" sldId="1126"/>
            <ac:spMk id="21" creationId="{C0B3DD7C-B9E5-46A9-999C-6203283E2EC8}"/>
          </ac:spMkLst>
        </pc:spChg>
        <pc:spChg chg="add del mod">
          <ac:chgData name="Kim Kyungsoo" userId="83e06581d72d7ad8" providerId="LiveId" clId="{B108162C-40A9-4EFE-BBE8-B33D7656F662}" dt="2018-11-30T06:32:12.782" v="4098" actId="13822"/>
          <ac:spMkLst>
            <pc:docMk/>
            <pc:sldMk cId="4217349131" sldId="1126"/>
            <ac:spMk id="22" creationId="{AF8A52C5-A7A8-4C8C-BC30-37B354924313}"/>
          </ac:spMkLst>
        </pc:spChg>
        <pc:spChg chg="add mod">
          <ac:chgData name="Kim Kyungsoo" userId="83e06581d72d7ad8" providerId="LiveId" clId="{B108162C-40A9-4EFE-BBE8-B33D7656F662}" dt="2018-11-30T06:29:39.166" v="3987" actId="1035"/>
          <ac:spMkLst>
            <pc:docMk/>
            <pc:sldMk cId="4217349131" sldId="1126"/>
            <ac:spMk id="23" creationId="{F1153C34-809B-445F-BFDF-F4D083B799E4}"/>
          </ac:spMkLst>
        </pc:spChg>
        <pc:spChg chg="add mod">
          <ac:chgData name="Kim Kyungsoo" userId="83e06581d72d7ad8" providerId="LiveId" clId="{B108162C-40A9-4EFE-BBE8-B33D7656F662}" dt="2018-11-30T06:29:39.166" v="3987" actId="1035"/>
          <ac:spMkLst>
            <pc:docMk/>
            <pc:sldMk cId="4217349131" sldId="1126"/>
            <ac:spMk id="24" creationId="{86BB772B-D448-4743-90E7-A9B9CBB8B0A6}"/>
          </ac:spMkLst>
        </pc:spChg>
        <pc:spChg chg="add mod">
          <ac:chgData name="Kim Kyungsoo" userId="83e06581d72d7ad8" providerId="LiveId" clId="{B108162C-40A9-4EFE-BBE8-B33D7656F662}" dt="2018-11-30T06:29:39.166" v="3987" actId="1035"/>
          <ac:spMkLst>
            <pc:docMk/>
            <pc:sldMk cId="4217349131" sldId="1126"/>
            <ac:spMk id="25" creationId="{5209EB31-B316-4DAA-A6A7-6F447C67199C}"/>
          </ac:spMkLst>
        </pc:spChg>
        <pc:spChg chg="add mod">
          <ac:chgData name="Kim Kyungsoo" userId="83e06581d72d7ad8" providerId="LiveId" clId="{B108162C-40A9-4EFE-BBE8-B33D7656F662}" dt="2018-11-30T06:29:39.166" v="3987" actId="1035"/>
          <ac:spMkLst>
            <pc:docMk/>
            <pc:sldMk cId="4217349131" sldId="1126"/>
            <ac:spMk id="26" creationId="{A2D51193-BC95-47E0-93BF-79848B4F808F}"/>
          </ac:spMkLst>
        </pc:spChg>
        <pc:spChg chg="add mod">
          <ac:chgData name="Kim Kyungsoo" userId="83e06581d72d7ad8" providerId="LiveId" clId="{B108162C-40A9-4EFE-BBE8-B33D7656F662}" dt="2018-11-30T06:29:39.166" v="3987" actId="1035"/>
          <ac:spMkLst>
            <pc:docMk/>
            <pc:sldMk cId="4217349131" sldId="1126"/>
            <ac:spMk id="27" creationId="{3EAACD2B-922B-46AA-8B13-5E6BF02CA13F}"/>
          </ac:spMkLst>
        </pc:spChg>
        <pc:spChg chg="add mod">
          <ac:chgData name="Kim Kyungsoo" userId="83e06581d72d7ad8" providerId="LiveId" clId="{B108162C-40A9-4EFE-BBE8-B33D7656F662}" dt="2018-11-30T06:29:39.166" v="3987" actId="1035"/>
          <ac:spMkLst>
            <pc:docMk/>
            <pc:sldMk cId="4217349131" sldId="1126"/>
            <ac:spMk id="28" creationId="{CA1C78C9-4A19-4B86-8C58-5B5BD217C591}"/>
          </ac:spMkLst>
        </pc:spChg>
        <pc:spChg chg="add mod">
          <ac:chgData name="Kim Kyungsoo" userId="83e06581d72d7ad8" providerId="LiveId" clId="{B108162C-40A9-4EFE-BBE8-B33D7656F662}" dt="2018-11-30T06:29:39.166" v="3987" actId="1035"/>
          <ac:spMkLst>
            <pc:docMk/>
            <pc:sldMk cId="4217349131" sldId="1126"/>
            <ac:spMk id="29" creationId="{815A70E5-12F5-4E2D-817A-A995B914FBF9}"/>
          </ac:spMkLst>
        </pc:spChg>
        <pc:spChg chg="add mod">
          <ac:chgData name="Kim Kyungsoo" userId="83e06581d72d7ad8" providerId="LiveId" clId="{B108162C-40A9-4EFE-BBE8-B33D7656F662}" dt="2018-11-30T06:29:39.166" v="3987" actId="1035"/>
          <ac:spMkLst>
            <pc:docMk/>
            <pc:sldMk cId="4217349131" sldId="1126"/>
            <ac:spMk id="30" creationId="{8EF06133-4AC0-42D7-827B-AE379D7A0C09}"/>
          </ac:spMkLst>
        </pc:spChg>
        <pc:spChg chg="add mod">
          <ac:chgData name="Kim Kyungsoo" userId="83e06581d72d7ad8" providerId="LiveId" clId="{B108162C-40A9-4EFE-BBE8-B33D7656F662}" dt="2018-11-30T06:29:39.166" v="3987" actId="1035"/>
          <ac:spMkLst>
            <pc:docMk/>
            <pc:sldMk cId="4217349131" sldId="1126"/>
            <ac:spMk id="31" creationId="{6BD828E9-9F5A-4B07-BA13-29A7D4B07C30}"/>
          </ac:spMkLst>
        </pc:spChg>
        <pc:spChg chg="add mod">
          <ac:chgData name="Kim Kyungsoo" userId="83e06581d72d7ad8" providerId="LiveId" clId="{B108162C-40A9-4EFE-BBE8-B33D7656F662}" dt="2018-11-30T06:29:39.166" v="3987" actId="1035"/>
          <ac:spMkLst>
            <pc:docMk/>
            <pc:sldMk cId="4217349131" sldId="1126"/>
            <ac:spMk id="34" creationId="{F1F8B6F4-947F-4492-8000-A44B4BE56A03}"/>
          </ac:spMkLst>
        </pc:spChg>
        <pc:spChg chg="add mod">
          <ac:chgData name="Kim Kyungsoo" userId="83e06581d72d7ad8" providerId="LiveId" clId="{B108162C-40A9-4EFE-BBE8-B33D7656F662}" dt="2018-11-30T06:30:36.838" v="4056" actId="20577"/>
          <ac:spMkLst>
            <pc:docMk/>
            <pc:sldMk cId="4217349131" sldId="1126"/>
            <ac:spMk id="36" creationId="{0DBA6A72-6D88-4A88-A61A-9770AED898B1}"/>
          </ac:spMkLst>
        </pc:spChg>
        <pc:spChg chg="add mod">
          <ac:chgData name="Kim Kyungsoo" userId="83e06581d72d7ad8" providerId="LiveId" clId="{B108162C-40A9-4EFE-BBE8-B33D7656F662}" dt="2018-11-30T06:32:16.374" v="4099" actId="208"/>
          <ac:spMkLst>
            <pc:docMk/>
            <pc:sldMk cId="4217349131" sldId="1126"/>
            <ac:spMk id="43" creationId="{0B88519B-AF4D-4240-AD4D-5400D373AF55}"/>
          </ac:spMkLst>
        </pc:spChg>
        <pc:grpChg chg="add mod">
          <ac:chgData name="Kim Kyungsoo" userId="83e06581d72d7ad8" providerId="LiveId" clId="{B108162C-40A9-4EFE-BBE8-B33D7656F662}" dt="2018-11-30T06:29:39.166" v="3987" actId="1035"/>
          <ac:grpSpMkLst>
            <pc:docMk/>
            <pc:sldMk cId="4217349131" sldId="1126"/>
            <ac:grpSpMk id="8" creationId="{E9014516-457F-4881-BE83-03B17A58B0DE}"/>
          </ac:grpSpMkLst>
        </pc:grpChg>
        <pc:grpChg chg="add mod">
          <ac:chgData name="Kim Kyungsoo" userId="83e06581d72d7ad8" providerId="LiveId" clId="{B108162C-40A9-4EFE-BBE8-B33D7656F662}" dt="2018-11-30T06:29:39.166" v="3987" actId="1035"/>
          <ac:grpSpMkLst>
            <pc:docMk/>
            <pc:sldMk cId="4217349131" sldId="1126"/>
            <ac:grpSpMk id="16" creationId="{9C43F1C5-40B1-4E68-9B2A-4EAB7A8E31DB}"/>
          </ac:grpSpMkLst>
        </pc:grpChg>
        <pc:cxnChg chg="add mod">
          <ac:chgData name="Kim Kyungsoo" userId="83e06581d72d7ad8" providerId="LiveId" clId="{B108162C-40A9-4EFE-BBE8-B33D7656F662}" dt="2018-11-30T06:29:39.166" v="3987" actId="1035"/>
          <ac:cxnSpMkLst>
            <pc:docMk/>
            <pc:sldMk cId="4217349131" sldId="1126"/>
            <ac:cxnSpMk id="32" creationId="{7262340A-00CC-4898-88D1-9318CA3C9762}"/>
          </ac:cxnSpMkLst>
        </pc:cxnChg>
        <pc:cxnChg chg="add mod">
          <ac:chgData name="Kim Kyungsoo" userId="83e06581d72d7ad8" providerId="LiveId" clId="{B108162C-40A9-4EFE-BBE8-B33D7656F662}" dt="2018-11-30T06:29:39.166" v="3987" actId="1035"/>
          <ac:cxnSpMkLst>
            <pc:docMk/>
            <pc:sldMk cId="4217349131" sldId="1126"/>
            <ac:cxnSpMk id="33" creationId="{BCE6248E-F329-4B22-9927-53A5606D1BC5}"/>
          </ac:cxnSpMkLst>
        </pc:cxnChg>
        <pc:cxnChg chg="add mod">
          <ac:chgData name="Kim Kyungsoo" userId="83e06581d72d7ad8" providerId="LiveId" clId="{B108162C-40A9-4EFE-BBE8-B33D7656F662}" dt="2018-11-30T06:29:39.166" v="3987" actId="1035"/>
          <ac:cxnSpMkLst>
            <pc:docMk/>
            <pc:sldMk cId="4217349131" sldId="1126"/>
            <ac:cxnSpMk id="35" creationId="{36E4785C-6C4B-4C3E-B048-6C24BBCA60F7}"/>
          </ac:cxnSpMkLst>
        </pc:cxnChg>
        <pc:cxnChg chg="add del mod">
          <ac:chgData name="Kim Kyungsoo" userId="83e06581d72d7ad8" providerId="LiveId" clId="{B108162C-40A9-4EFE-BBE8-B33D7656F662}" dt="2018-11-30T06:27:59.488" v="3968" actId="11529"/>
          <ac:cxnSpMkLst>
            <pc:docMk/>
            <pc:sldMk cId="4217349131" sldId="1126"/>
            <ac:cxnSpMk id="37" creationId="{E996D12D-E24F-49D9-AAE9-66FDAB3945E7}"/>
          </ac:cxnSpMkLst>
        </pc:cxnChg>
        <pc:cxnChg chg="add del mod">
          <ac:chgData name="Kim Kyungsoo" userId="83e06581d72d7ad8" providerId="LiveId" clId="{B108162C-40A9-4EFE-BBE8-B33D7656F662}" dt="2018-11-30T06:30:52.761" v="4059" actId="478"/>
          <ac:cxnSpMkLst>
            <pc:docMk/>
            <pc:sldMk cId="4217349131" sldId="1126"/>
            <ac:cxnSpMk id="40" creationId="{5A085CE9-09A6-4B72-847C-289845A0F15A}"/>
          </ac:cxnSpMkLst>
        </pc:cxnChg>
      </pc:sldChg>
      <pc:sldChg chg="modSp del">
        <pc:chgData name="Kim Kyungsoo" userId="83e06581d72d7ad8" providerId="LiveId" clId="{B108162C-40A9-4EFE-BBE8-B33D7656F662}" dt="2018-11-30T06:32:20.225" v="4100" actId="2696"/>
        <pc:sldMkLst>
          <pc:docMk/>
          <pc:sldMk cId="2334423462" sldId="1127"/>
        </pc:sldMkLst>
        <pc:spChg chg="mod">
          <ac:chgData name="Kim Kyungsoo" userId="83e06581d72d7ad8" providerId="LiveId" clId="{B108162C-40A9-4EFE-BBE8-B33D7656F662}" dt="2018-11-30T05:04:31.527" v="207"/>
          <ac:spMkLst>
            <pc:docMk/>
            <pc:sldMk cId="2334423462" sldId="1127"/>
            <ac:spMk id="2" creationId="{00000000-0000-0000-0000-000000000000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2334423462" sldId="1127"/>
            <ac:spMk id="3" creationId="{8E1C6FE9-B141-43E0-88C6-7BE2B40565E9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2334423462" sldId="1127"/>
            <ac:spMk id="8" creationId="{EBB4DE30-2813-4617-B201-E3993AA73E74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2334423462" sldId="1127"/>
            <ac:spMk id="17" creationId="{54C93933-33BA-4468-B8D9-02C25AF06BC4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2334423462" sldId="1127"/>
            <ac:spMk id="20" creationId="{6E8C0443-EE03-4354-AC34-60426E156CC4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2334423462" sldId="1127"/>
            <ac:spMk id="21" creationId="{C9356137-697B-4FAD-BB53-844634279766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2334423462" sldId="1127"/>
            <ac:spMk id="24" creationId="{0BE292B1-7CE3-4903-B385-8E737D286766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2334423462" sldId="1127"/>
            <ac:spMk id="40" creationId="{F69B69F2-8D41-4853-981C-FA4B6A7F607C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2334423462" sldId="1127"/>
            <ac:spMk id="41" creationId="{CA7932BE-80F1-4078-ABF6-E5F8C787F033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2334423462" sldId="1127"/>
            <ac:spMk id="42" creationId="{0B249F1D-CC7F-4627-8240-A1D6C006C744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2334423462" sldId="1127"/>
            <ac:spMk id="47" creationId="{BBE40D00-0236-499E-B5AD-47574626EC74}"/>
          </ac:spMkLst>
        </pc:spChg>
        <pc:grpChg chg="mod">
          <ac:chgData name="Kim Kyungsoo" userId="83e06581d72d7ad8" providerId="LiveId" clId="{B108162C-40A9-4EFE-BBE8-B33D7656F662}" dt="2018-11-30T06:00:24.983" v="2763"/>
          <ac:grpSpMkLst>
            <pc:docMk/>
            <pc:sldMk cId="2334423462" sldId="1127"/>
            <ac:grpSpMk id="10" creationId="{B06E0C15-8F0F-4806-9D88-349E64843098}"/>
          </ac:grpSpMkLst>
        </pc:grpChg>
        <pc:grpChg chg="mod">
          <ac:chgData name="Kim Kyungsoo" userId="83e06581d72d7ad8" providerId="LiveId" clId="{B108162C-40A9-4EFE-BBE8-B33D7656F662}" dt="2018-11-30T06:00:24.983" v="2763"/>
          <ac:grpSpMkLst>
            <pc:docMk/>
            <pc:sldMk cId="2334423462" sldId="1127"/>
            <ac:grpSpMk id="12" creationId="{194C8265-52EC-4C52-8652-D7E9472722AC}"/>
          </ac:grpSpMkLst>
        </pc:grpChg>
        <pc:cxnChg chg="mod">
          <ac:chgData name="Kim Kyungsoo" userId="83e06581d72d7ad8" providerId="LiveId" clId="{B108162C-40A9-4EFE-BBE8-B33D7656F662}" dt="2018-11-30T06:00:24.983" v="2763"/>
          <ac:cxnSpMkLst>
            <pc:docMk/>
            <pc:sldMk cId="2334423462" sldId="1127"/>
            <ac:cxnSpMk id="5" creationId="{099407BC-9BC6-4696-A107-707A381A79E5}"/>
          </ac:cxnSpMkLst>
        </pc:cxnChg>
      </pc:sldChg>
      <pc:sldChg chg="modSp">
        <pc:chgData name="Kim Kyungsoo" userId="83e06581d72d7ad8" providerId="LiveId" clId="{B108162C-40A9-4EFE-BBE8-B33D7656F662}" dt="2018-11-30T06:40:43.123" v="4383" actId="14100"/>
        <pc:sldMkLst>
          <pc:docMk/>
          <pc:sldMk cId="2796151026" sldId="1128"/>
        </pc:sldMkLst>
        <pc:spChg chg="mod">
          <ac:chgData name="Kim Kyungsoo" userId="83e06581d72d7ad8" providerId="LiveId" clId="{B108162C-40A9-4EFE-BBE8-B33D7656F662}" dt="2018-11-30T05:04:35.364" v="209"/>
          <ac:spMkLst>
            <pc:docMk/>
            <pc:sldMk cId="2796151026" sldId="1128"/>
            <ac:spMk id="2" creationId="{00000000-0000-0000-0000-000000000000}"/>
          </ac:spMkLst>
        </pc:spChg>
        <pc:spChg chg="mod">
          <ac:chgData name="Kim Kyungsoo" userId="83e06581d72d7ad8" providerId="LiveId" clId="{B108162C-40A9-4EFE-BBE8-B33D7656F662}" dt="2018-11-30T06:39:54.337" v="4366" actId="255"/>
          <ac:spMkLst>
            <pc:docMk/>
            <pc:sldMk cId="2796151026" sldId="1128"/>
            <ac:spMk id="17" creationId="{54C93933-33BA-4468-B8D9-02C25AF06BC4}"/>
          </ac:spMkLst>
        </pc:spChg>
        <pc:graphicFrameChg chg="mod modGraphic">
          <ac:chgData name="Kim Kyungsoo" userId="83e06581d72d7ad8" providerId="LiveId" clId="{B108162C-40A9-4EFE-BBE8-B33D7656F662}" dt="2018-11-30T06:40:43.123" v="4383" actId="14100"/>
          <ac:graphicFrameMkLst>
            <pc:docMk/>
            <pc:sldMk cId="2796151026" sldId="1128"/>
            <ac:graphicFrameMk id="4" creationId="{6AFBFCDE-9DC0-48B6-A0FC-FF235DF9EEAD}"/>
          </ac:graphicFrameMkLst>
        </pc:graphicFrameChg>
      </pc:sldChg>
      <pc:sldChg chg="addSp delSp modSp">
        <pc:chgData name="Kim Kyungsoo" userId="83e06581d72d7ad8" providerId="LiveId" clId="{B108162C-40A9-4EFE-BBE8-B33D7656F662}" dt="2018-11-30T06:52:02.171" v="4569" actId="13822"/>
        <pc:sldMkLst>
          <pc:docMk/>
          <pc:sldMk cId="2386898028" sldId="1129"/>
        </pc:sldMkLst>
        <pc:spChg chg="mod">
          <ac:chgData name="Kim Kyungsoo" userId="83e06581d72d7ad8" providerId="LiveId" clId="{B108162C-40A9-4EFE-BBE8-B33D7656F662}" dt="2018-11-30T05:04:58.162" v="211" actId="20577"/>
          <ac:spMkLst>
            <pc:docMk/>
            <pc:sldMk cId="2386898028" sldId="1129"/>
            <ac:spMk id="2" creationId="{00000000-0000-0000-0000-000000000000}"/>
          </ac:spMkLst>
        </pc:spChg>
        <pc:spChg chg="add mod">
          <ac:chgData name="Kim Kyungsoo" userId="83e06581d72d7ad8" providerId="LiveId" clId="{B108162C-40A9-4EFE-BBE8-B33D7656F662}" dt="2018-11-30T06:52:02.171" v="4569" actId="13822"/>
          <ac:spMkLst>
            <pc:docMk/>
            <pc:sldMk cId="2386898028" sldId="1129"/>
            <ac:spMk id="3" creationId="{0AAC5B19-B91B-4C12-8913-14E61B5D4417}"/>
          </ac:spMkLst>
        </pc:spChg>
        <pc:spChg chg="mod">
          <ac:chgData name="Kim Kyungsoo" userId="83e06581d72d7ad8" providerId="LiveId" clId="{B108162C-40A9-4EFE-BBE8-B33D7656F662}" dt="2018-11-30T06:47:28.607" v="4515" actId="255"/>
          <ac:spMkLst>
            <pc:docMk/>
            <pc:sldMk cId="2386898028" sldId="1129"/>
            <ac:spMk id="6" creationId="{FD3767D1-833F-4B19-80B4-E72BB3BD1ADE}"/>
          </ac:spMkLst>
        </pc:spChg>
        <pc:spChg chg="del mod">
          <ac:chgData name="Kim Kyungsoo" userId="83e06581d72d7ad8" providerId="LiveId" clId="{B108162C-40A9-4EFE-BBE8-B33D7656F662}" dt="2018-11-30T06:41:13.972" v="4389" actId="478"/>
          <ac:spMkLst>
            <pc:docMk/>
            <pc:sldMk cId="2386898028" sldId="1129"/>
            <ac:spMk id="9" creationId="{AAEC0972-4AE5-48F7-83F4-A435A28CB4AE}"/>
          </ac:spMkLst>
        </pc:spChg>
        <pc:spChg chg="add mod">
          <ac:chgData name="Kim Kyungsoo" userId="83e06581d72d7ad8" providerId="LiveId" clId="{B108162C-40A9-4EFE-BBE8-B33D7656F662}" dt="2018-11-30T06:51:50.664" v="4568" actId="6549"/>
          <ac:spMkLst>
            <pc:docMk/>
            <pc:sldMk cId="2386898028" sldId="1129"/>
            <ac:spMk id="10" creationId="{1AC6D359-28F6-4022-88E6-C186F8AA288F}"/>
          </ac:spMkLst>
        </pc:spChg>
        <pc:spChg chg="add mod">
          <ac:chgData name="Kim Kyungsoo" userId="83e06581d72d7ad8" providerId="LiveId" clId="{B108162C-40A9-4EFE-BBE8-B33D7656F662}" dt="2018-11-30T06:49:21.397" v="4545" actId="14100"/>
          <ac:spMkLst>
            <pc:docMk/>
            <pc:sldMk cId="2386898028" sldId="1129"/>
            <ac:spMk id="11" creationId="{EBBBE066-8D81-4D26-9DB7-4EF262D34C7D}"/>
          </ac:spMkLst>
        </pc:spChg>
        <pc:spChg chg="add mod">
          <ac:chgData name="Kim Kyungsoo" userId="83e06581d72d7ad8" providerId="LiveId" clId="{B108162C-40A9-4EFE-BBE8-B33D7656F662}" dt="2018-11-30T06:49:32.808" v="4549" actId="1076"/>
          <ac:spMkLst>
            <pc:docMk/>
            <pc:sldMk cId="2386898028" sldId="1129"/>
            <ac:spMk id="12" creationId="{FF2B2076-1E40-4223-9888-E30DD7C178C3}"/>
          </ac:spMkLst>
        </pc:spChg>
        <pc:spChg chg="del mod">
          <ac:chgData name="Kim Kyungsoo" userId="83e06581d72d7ad8" providerId="LiveId" clId="{B108162C-40A9-4EFE-BBE8-B33D7656F662}" dt="2018-11-30T06:44:54.081" v="4408" actId="478"/>
          <ac:spMkLst>
            <pc:docMk/>
            <pc:sldMk cId="2386898028" sldId="1129"/>
            <ac:spMk id="13" creationId="{5EF3CD82-0765-46C1-A561-477073EC90C7}"/>
          </ac:spMkLst>
        </pc:spChg>
        <pc:spChg chg="add mod">
          <ac:chgData name="Kim Kyungsoo" userId="83e06581d72d7ad8" providerId="LiveId" clId="{B108162C-40A9-4EFE-BBE8-B33D7656F662}" dt="2018-11-30T06:49:27.264" v="4548" actId="404"/>
          <ac:spMkLst>
            <pc:docMk/>
            <pc:sldMk cId="2386898028" sldId="1129"/>
            <ac:spMk id="14" creationId="{FF986879-6079-4A06-8100-F538CCED24C4}"/>
          </ac:spMkLst>
        </pc:spChg>
        <pc:spChg chg="add del mod ord">
          <ac:chgData name="Kim Kyungsoo" userId="83e06581d72d7ad8" providerId="LiveId" clId="{B108162C-40A9-4EFE-BBE8-B33D7656F662}" dt="2018-11-30T06:50:54.888" v="4558" actId="478"/>
          <ac:spMkLst>
            <pc:docMk/>
            <pc:sldMk cId="2386898028" sldId="1129"/>
            <ac:spMk id="15" creationId="{3128B326-A918-4996-A22C-8944692D2ACC}"/>
          </ac:spMkLst>
        </pc:spChg>
        <pc:spChg chg="add mod ord">
          <ac:chgData name="Kim Kyungsoo" userId="83e06581d72d7ad8" providerId="LiveId" clId="{B108162C-40A9-4EFE-BBE8-B33D7656F662}" dt="2018-11-30T06:48:42.546" v="4532" actId="167"/>
          <ac:spMkLst>
            <pc:docMk/>
            <pc:sldMk cId="2386898028" sldId="1129"/>
            <ac:spMk id="16" creationId="{FFEE1020-E717-4573-AC93-397F0C2C5D9A}"/>
          </ac:spMkLst>
        </pc:spChg>
        <pc:picChg chg="del mod">
          <ac:chgData name="Kim Kyungsoo" userId="83e06581d72d7ad8" providerId="LiveId" clId="{B108162C-40A9-4EFE-BBE8-B33D7656F662}" dt="2018-11-30T06:44:52.905" v="4407" actId="478"/>
          <ac:picMkLst>
            <pc:docMk/>
            <pc:sldMk cId="2386898028" sldId="1129"/>
            <ac:picMk id="5" creationId="{E52DD1C6-DDDA-47BC-BFAA-5B92378AE2E5}"/>
          </ac:picMkLst>
        </pc:picChg>
        <pc:picChg chg="del mod">
          <ac:chgData name="Kim Kyungsoo" userId="83e06581d72d7ad8" providerId="LiveId" clId="{B108162C-40A9-4EFE-BBE8-B33D7656F662}" dt="2018-11-30T06:41:13.972" v="4389" actId="478"/>
          <ac:picMkLst>
            <pc:docMk/>
            <pc:sldMk cId="2386898028" sldId="1129"/>
            <ac:picMk id="8" creationId="{30FADD71-A191-4BD4-AAB8-A4B6666C78C8}"/>
          </ac:picMkLst>
        </pc:picChg>
      </pc:sldChg>
      <pc:sldChg chg="modSp del">
        <pc:chgData name="Kim Kyungsoo" userId="83e06581d72d7ad8" providerId="LiveId" clId="{B108162C-40A9-4EFE-BBE8-B33D7656F662}" dt="2018-11-30T06:45:55.764" v="4423" actId="2696"/>
        <pc:sldMkLst>
          <pc:docMk/>
          <pc:sldMk cId="924792014" sldId="1130"/>
        </pc:sldMkLst>
        <pc:spChg chg="mod">
          <ac:chgData name="Kim Kyungsoo" userId="83e06581d72d7ad8" providerId="LiveId" clId="{B108162C-40A9-4EFE-BBE8-B33D7656F662}" dt="2018-11-30T05:05:01.214" v="212"/>
          <ac:spMkLst>
            <pc:docMk/>
            <pc:sldMk cId="924792014" sldId="1130"/>
            <ac:spMk id="2" creationId="{00000000-0000-0000-0000-000000000000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924792014" sldId="1130"/>
            <ac:spMk id="6" creationId="{FD3767D1-833F-4B19-80B4-E72BB3BD1ADE}"/>
          </ac:spMkLst>
        </pc:spChg>
      </pc:sldChg>
      <pc:sldChg chg="delSp modSp del">
        <pc:chgData name="Kim Kyungsoo" userId="83e06581d72d7ad8" providerId="LiveId" clId="{B108162C-40A9-4EFE-BBE8-B33D7656F662}" dt="2018-11-30T06:52:28.479" v="4572" actId="2696"/>
        <pc:sldMkLst>
          <pc:docMk/>
          <pc:sldMk cId="87438468" sldId="1131"/>
        </pc:sldMkLst>
        <pc:spChg chg="mod">
          <ac:chgData name="Kim Kyungsoo" userId="83e06581d72d7ad8" providerId="LiveId" clId="{B108162C-40A9-4EFE-BBE8-B33D7656F662}" dt="2018-11-30T05:05:26.681" v="217"/>
          <ac:spMkLst>
            <pc:docMk/>
            <pc:sldMk cId="87438468" sldId="1131"/>
            <ac:spMk id="2" creationId="{00000000-0000-0000-0000-000000000000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87438468" sldId="1131"/>
            <ac:spMk id="6" creationId="{FD3767D1-833F-4B19-80B4-E72BB3BD1ADE}"/>
          </ac:spMkLst>
        </pc:spChg>
        <pc:spChg chg="del mod">
          <ac:chgData name="Kim Kyungsoo" userId="83e06581d72d7ad8" providerId="LiveId" clId="{B108162C-40A9-4EFE-BBE8-B33D7656F662}" dt="2018-11-30T06:52:13.771" v="4571" actId="478"/>
          <ac:spMkLst>
            <pc:docMk/>
            <pc:sldMk cId="87438468" sldId="1131"/>
            <ac:spMk id="7" creationId="{6ECBE64B-693E-4A2D-A8B6-BE96F63865E8}"/>
          </ac:spMkLst>
        </pc:spChg>
        <pc:picChg chg="del mod">
          <ac:chgData name="Kim Kyungsoo" userId="83e06581d72d7ad8" providerId="LiveId" clId="{B108162C-40A9-4EFE-BBE8-B33D7656F662}" dt="2018-11-30T06:52:13.771" v="4571" actId="478"/>
          <ac:picMkLst>
            <pc:docMk/>
            <pc:sldMk cId="87438468" sldId="1131"/>
            <ac:picMk id="5" creationId="{4CE2C1ED-7151-4D8E-9980-2B19791543E6}"/>
          </ac:picMkLst>
        </pc:picChg>
      </pc:sldChg>
      <pc:sldChg chg="modSp del">
        <pc:chgData name="Kim Kyungsoo" userId="83e06581d72d7ad8" providerId="LiveId" clId="{B108162C-40A9-4EFE-BBE8-B33D7656F662}" dt="2018-11-30T06:44:20.758" v="4403" actId="2696"/>
        <pc:sldMkLst>
          <pc:docMk/>
          <pc:sldMk cId="4034395038" sldId="1136"/>
        </pc:sldMkLst>
        <pc:spChg chg="mod">
          <ac:chgData name="Kim Kyungsoo" userId="83e06581d72d7ad8" providerId="LiveId" clId="{B108162C-40A9-4EFE-BBE8-B33D7656F662}" dt="2018-11-30T05:05:03.762" v="213"/>
          <ac:spMkLst>
            <pc:docMk/>
            <pc:sldMk cId="4034395038" sldId="1136"/>
            <ac:spMk id="2" creationId="{00000000-0000-0000-0000-000000000000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4034395038" sldId="1136"/>
            <ac:spMk id="6" creationId="{FD3767D1-833F-4B19-80B4-E72BB3BD1ADE}"/>
          </ac:spMkLst>
        </pc:spChg>
      </pc:sldChg>
      <pc:sldChg chg="modSp del">
        <pc:chgData name="Kim Kyungsoo" userId="83e06581d72d7ad8" providerId="LiveId" clId="{B108162C-40A9-4EFE-BBE8-B33D7656F662}" dt="2018-11-30T06:44:26.476" v="4404" actId="2696"/>
        <pc:sldMkLst>
          <pc:docMk/>
          <pc:sldMk cId="3724054044" sldId="1137"/>
        </pc:sldMkLst>
        <pc:spChg chg="mod">
          <ac:chgData name="Kim Kyungsoo" userId="83e06581d72d7ad8" providerId="LiveId" clId="{B108162C-40A9-4EFE-BBE8-B33D7656F662}" dt="2018-11-30T05:05:06.763" v="214"/>
          <ac:spMkLst>
            <pc:docMk/>
            <pc:sldMk cId="3724054044" sldId="1137"/>
            <ac:spMk id="2" creationId="{00000000-0000-0000-0000-000000000000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3724054044" sldId="1137"/>
            <ac:spMk id="6" creationId="{FD3767D1-833F-4B19-80B4-E72BB3BD1ADE}"/>
          </ac:spMkLst>
        </pc:spChg>
      </pc:sldChg>
      <pc:sldChg chg="modSp">
        <pc:chgData name="Kim Kyungsoo" userId="83e06581d72d7ad8" providerId="LiveId" clId="{B108162C-40A9-4EFE-BBE8-B33D7656F662}" dt="2018-11-30T06:00:24.983" v="2763"/>
        <pc:sldMkLst>
          <pc:docMk/>
          <pc:sldMk cId="2751589572" sldId="1166"/>
        </pc:sldMkLst>
        <pc:spChg chg="mod">
          <ac:chgData name="Kim Kyungsoo" userId="83e06581d72d7ad8" providerId="LiveId" clId="{B108162C-40A9-4EFE-BBE8-B33D7656F662}" dt="2018-11-30T06:00:24.983" v="2763"/>
          <ac:spMkLst>
            <pc:docMk/>
            <pc:sldMk cId="2751589572" sldId="1166"/>
            <ac:spMk id="8" creationId="{936F8285-51AC-484D-9CC3-554B98DA9F2D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2751589572" sldId="1166"/>
            <ac:spMk id="9" creationId="{779271F6-0B5A-4B46-9EAA-A42B0C20AF78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2751589572" sldId="1166"/>
            <ac:spMk id="11" creationId="{4F6918C2-668F-401D-83D8-3C7DEC0A8401}"/>
          </ac:spMkLst>
        </pc:spChg>
        <pc:picChg chg="mod">
          <ac:chgData name="Kim Kyungsoo" userId="83e06581d72d7ad8" providerId="LiveId" clId="{B108162C-40A9-4EFE-BBE8-B33D7656F662}" dt="2018-11-30T06:00:24.983" v="2763"/>
          <ac:picMkLst>
            <pc:docMk/>
            <pc:sldMk cId="2751589572" sldId="1166"/>
            <ac:picMk id="3" creationId="{C1FE56ED-54DA-45A0-A873-8B92E3A1B270}"/>
          </ac:picMkLst>
        </pc:picChg>
        <pc:picChg chg="mod">
          <ac:chgData name="Kim Kyungsoo" userId="83e06581d72d7ad8" providerId="LiveId" clId="{B108162C-40A9-4EFE-BBE8-B33D7656F662}" dt="2018-11-30T06:00:24.983" v="2763"/>
          <ac:picMkLst>
            <pc:docMk/>
            <pc:sldMk cId="2751589572" sldId="1166"/>
            <ac:picMk id="5" creationId="{EECE58DD-289A-4AAA-B2A0-151C8BE3093F}"/>
          </ac:picMkLst>
        </pc:picChg>
      </pc:sldChg>
      <pc:sldChg chg="del">
        <pc:chgData name="Kim Kyungsoo" userId="83e06581d72d7ad8" providerId="LiveId" clId="{B108162C-40A9-4EFE-BBE8-B33D7656F662}" dt="2018-11-30T05:06:01.237" v="233" actId="2696"/>
        <pc:sldMkLst>
          <pc:docMk/>
          <pc:sldMk cId="2028689749" sldId="1167"/>
        </pc:sldMkLst>
      </pc:sldChg>
      <pc:sldChg chg="modSp add del">
        <pc:chgData name="Kim Kyungsoo" userId="83e06581d72d7ad8" providerId="LiveId" clId="{B108162C-40A9-4EFE-BBE8-B33D7656F662}" dt="2018-11-30T06:32:33.291" v="4103" actId="2696"/>
        <pc:sldMkLst>
          <pc:docMk/>
          <pc:sldMk cId="398481407" sldId="1169"/>
        </pc:sldMkLst>
        <pc:spChg chg="mod">
          <ac:chgData name="Kim Kyungsoo" userId="83e06581d72d7ad8" providerId="LiveId" clId="{B108162C-40A9-4EFE-BBE8-B33D7656F662}" dt="2018-11-30T05:04:33.149" v="208"/>
          <ac:spMkLst>
            <pc:docMk/>
            <pc:sldMk cId="398481407" sldId="1169"/>
            <ac:spMk id="2" creationId="{00000000-0000-0000-0000-000000000000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398481407" sldId="1169"/>
            <ac:spMk id="17" creationId="{54C93933-33BA-4468-B8D9-02C25AF06BC4}"/>
          </ac:spMkLst>
        </pc:spChg>
      </pc:sldChg>
      <pc:sldChg chg="add del">
        <pc:chgData name="Kim Kyungsoo" userId="83e06581d72d7ad8" providerId="LiveId" clId="{B108162C-40A9-4EFE-BBE8-B33D7656F662}" dt="2018-11-30T06:53:01.287" v="4574" actId="2696"/>
        <pc:sldMkLst>
          <pc:docMk/>
          <pc:sldMk cId="3404069405" sldId="1169"/>
        </pc:sldMkLst>
      </pc:sldChg>
      <pc:sldChg chg="add del">
        <pc:chgData name="Kim Kyungsoo" userId="83e06581d72d7ad8" providerId="LiveId" clId="{B108162C-40A9-4EFE-BBE8-B33D7656F662}" dt="2018-11-30T06:40:52.574" v="4385" actId="2696"/>
        <pc:sldMkLst>
          <pc:docMk/>
          <pc:sldMk cId="3730665224" sldId="1169"/>
        </pc:sldMkLst>
      </pc:sldChg>
      <pc:sldChg chg="delSp modSp">
        <pc:chgData name="Kim Kyungsoo" userId="83e06581d72d7ad8" providerId="LiveId" clId="{B108162C-40A9-4EFE-BBE8-B33D7656F662}" dt="2018-11-30T06:55:27.891" v="4719" actId="20577"/>
        <pc:sldMkLst>
          <pc:docMk/>
          <pc:sldMk cId="658546143" sldId="1170"/>
        </pc:sldMkLst>
        <pc:spChg chg="mod">
          <ac:chgData name="Kim Kyungsoo" userId="83e06581d72d7ad8" providerId="LiveId" clId="{B108162C-40A9-4EFE-BBE8-B33D7656F662}" dt="2018-11-30T05:05:46.489" v="221"/>
          <ac:spMkLst>
            <pc:docMk/>
            <pc:sldMk cId="658546143" sldId="1170"/>
            <ac:spMk id="2" creationId="{00000000-0000-0000-0000-000000000000}"/>
          </ac:spMkLst>
        </pc:spChg>
        <pc:spChg chg="del mod">
          <ac:chgData name="Kim Kyungsoo" userId="83e06581d72d7ad8" providerId="LiveId" clId="{B108162C-40A9-4EFE-BBE8-B33D7656F662}" dt="2018-11-30T06:53:11.378" v="4577" actId="478"/>
          <ac:spMkLst>
            <pc:docMk/>
            <pc:sldMk cId="658546143" sldId="1170"/>
            <ac:spMk id="3" creationId="{4FC005C8-49CC-4030-9F3B-52B97083087B}"/>
          </ac:spMkLst>
        </pc:spChg>
        <pc:spChg chg="mod">
          <ac:chgData name="Kim Kyungsoo" userId="83e06581d72d7ad8" providerId="LiveId" clId="{B108162C-40A9-4EFE-BBE8-B33D7656F662}" dt="2018-11-30T06:55:27.891" v="4719" actId="20577"/>
          <ac:spMkLst>
            <pc:docMk/>
            <pc:sldMk cId="658546143" sldId="1170"/>
            <ac:spMk id="6" creationId="{FD3767D1-833F-4B19-80B4-E72BB3BD1ADE}"/>
          </ac:spMkLst>
        </pc:spChg>
      </pc:sldChg>
      <pc:sldChg chg="addSp delSp modSp">
        <pc:chgData name="Kim Kyungsoo" userId="83e06581d72d7ad8" providerId="LiveId" clId="{B108162C-40A9-4EFE-BBE8-B33D7656F662}" dt="2018-11-30T06:01:15.542" v="2856" actId="6549"/>
        <pc:sldMkLst>
          <pc:docMk/>
          <pc:sldMk cId="983688389" sldId="1171"/>
        </pc:sldMkLst>
        <pc:spChg chg="mod">
          <ac:chgData name="Kim Kyungsoo" userId="83e06581d72d7ad8" providerId="LiveId" clId="{B108162C-40A9-4EFE-BBE8-B33D7656F662}" dt="2018-11-30T05:04:14.998" v="200" actId="20577"/>
          <ac:spMkLst>
            <pc:docMk/>
            <pc:sldMk cId="983688389" sldId="1171"/>
            <ac:spMk id="2" creationId="{00000000-0000-0000-0000-000000000000}"/>
          </ac:spMkLst>
        </pc:spChg>
        <pc:spChg chg="del mod">
          <ac:chgData name="Kim Kyungsoo" userId="83e06581d72d7ad8" providerId="LiveId" clId="{B108162C-40A9-4EFE-BBE8-B33D7656F662}" dt="2018-11-30T05:22:24.736" v="1425"/>
          <ac:spMkLst>
            <pc:docMk/>
            <pc:sldMk cId="983688389" sldId="1171"/>
            <ac:spMk id="3" creationId="{D65A345B-57A3-4E38-956B-6F5BE5D9F0C6}"/>
          </ac:spMkLst>
        </pc:spChg>
        <pc:spChg chg="add mod">
          <ac:chgData name="Kim Kyungsoo" userId="83e06581d72d7ad8" providerId="LiveId" clId="{B108162C-40A9-4EFE-BBE8-B33D7656F662}" dt="2018-11-30T06:00:24.983" v="2763"/>
          <ac:spMkLst>
            <pc:docMk/>
            <pc:sldMk cId="983688389" sldId="1171"/>
            <ac:spMk id="4" creationId="{28CA7F16-AE9D-4B2A-91F5-5C8F2F63F66E}"/>
          </ac:spMkLst>
        </pc:spChg>
        <pc:spChg chg="del">
          <ac:chgData name="Kim Kyungsoo" userId="83e06581d72d7ad8" providerId="LiveId" clId="{B108162C-40A9-4EFE-BBE8-B33D7656F662}" dt="2018-11-30T05:20:55.340" v="1406" actId="478"/>
          <ac:spMkLst>
            <pc:docMk/>
            <pc:sldMk cId="983688389" sldId="1171"/>
            <ac:spMk id="5" creationId="{90C2B42E-941E-4128-9038-E9739A512CC9}"/>
          </ac:spMkLst>
        </pc:spChg>
        <pc:spChg chg="add mod">
          <ac:chgData name="Kim Kyungsoo" userId="83e06581d72d7ad8" providerId="LiveId" clId="{B108162C-40A9-4EFE-BBE8-B33D7656F662}" dt="2018-11-30T06:00:24.983" v="2763"/>
          <ac:spMkLst>
            <pc:docMk/>
            <pc:sldMk cId="983688389" sldId="1171"/>
            <ac:spMk id="6" creationId="{3B9F0CB6-963C-47E2-8E11-36CF21480676}"/>
          </ac:spMkLst>
        </pc:spChg>
        <pc:spChg chg="add mod">
          <ac:chgData name="Kim Kyungsoo" userId="83e06581d72d7ad8" providerId="LiveId" clId="{B108162C-40A9-4EFE-BBE8-B33D7656F662}" dt="2018-11-30T06:00:24.983" v="2763"/>
          <ac:spMkLst>
            <pc:docMk/>
            <pc:sldMk cId="983688389" sldId="1171"/>
            <ac:spMk id="11" creationId="{0AAF5BC2-3ABE-4203-8A11-B03D607A6C0D}"/>
          </ac:spMkLst>
        </pc:spChg>
        <pc:spChg chg="add mod">
          <ac:chgData name="Kim Kyungsoo" userId="83e06581d72d7ad8" providerId="LiveId" clId="{B108162C-40A9-4EFE-BBE8-B33D7656F662}" dt="2018-11-30T06:00:24.983" v="2763"/>
          <ac:spMkLst>
            <pc:docMk/>
            <pc:sldMk cId="983688389" sldId="1171"/>
            <ac:spMk id="12" creationId="{372A0368-2ACA-4E02-8D37-B174808144C7}"/>
          </ac:spMkLst>
        </pc:spChg>
        <pc:spChg chg="add mod">
          <ac:chgData name="Kim Kyungsoo" userId="83e06581d72d7ad8" providerId="LiveId" clId="{B108162C-40A9-4EFE-BBE8-B33D7656F662}" dt="2018-11-30T06:00:24.983" v="2763"/>
          <ac:spMkLst>
            <pc:docMk/>
            <pc:sldMk cId="983688389" sldId="1171"/>
            <ac:spMk id="14" creationId="{545E2B81-B51E-49F8-AD90-2BC36B3FDCC5}"/>
          </ac:spMkLst>
        </pc:spChg>
        <pc:spChg chg="add mod">
          <ac:chgData name="Kim Kyungsoo" userId="83e06581d72d7ad8" providerId="LiveId" clId="{B108162C-40A9-4EFE-BBE8-B33D7656F662}" dt="2018-11-30T06:01:15.542" v="2856" actId="6549"/>
          <ac:spMkLst>
            <pc:docMk/>
            <pc:sldMk cId="983688389" sldId="1171"/>
            <ac:spMk id="17" creationId="{0192396C-0842-4C22-8FB1-EA5035B266F2}"/>
          </ac:spMkLst>
        </pc:spChg>
        <pc:spChg chg="add del mod">
          <ac:chgData name="Kim Kyungsoo" userId="83e06581d72d7ad8" providerId="LiveId" clId="{B108162C-40A9-4EFE-BBE8-B33D7656F662}" dt="2018-11-30T05:34:14.758" v="1695" actId="11529"/>
          <ac:spMkLst>
            <pc:docMk/>
            <pc:sldMk cId="983688389" sldId="1171"/>
            <ac:spMk id="26" creationId="{7D3CDBFB-8511-4135-97F8-C5DF352585CF}"/>
          </ac:spMkLst>
        </pc:spChg>
        <pc:spChg chg="add mod">
          <ac:chgData name="Kim Kyungsoo" userId="83e06581d72d7ad8" providerId="LiveId" clId="{B108162C-40A9-4EFE-BBE8-B33D7656F662}" dt="2018-11-30T06:00:24.983" v="2763"/>
          <ac:spMkLst>
            <pc:docMk/>
            <pc:sldMk cId="983688389" sldId="1171"/>
            <ac:spMk id="27" creationId="{31CFD40B-9F0C-4BC3-8790-6B11DD10D664}"/>
          </ac:spMkLst>
        </pc:spChg>
        <pc:spChg chg="add del mod">
          <ac:chgData name="Kim Kyungsoo" userId="83e06581d72d7ad8" providerId="LiveId" clId="{B108162C-40A9-4EFE-BBE8-B33D7656F662}" dt="2018-11-30T06:00:29.293" v="2764" actId="478"/>
          <ac:spMkLst>
            <pc:docMk/>
            <pc:sldMk cId="983688389" sldId="1171"/>
            <ac:spMk id="28" creationId="{29638619-4768-4C65-8530-54133DA8FE64}"/>
          </ac:spMkLst>
        </pc:spChg>
        <pc:graphicFrameChg chg="add mod">
          <ac:chgData name="Kim Kyungsoo" userId="83e06581d72d7ad8" providerId="LiveId" clId="{B108162C-40A9-4EFE-BBE8-B33D7656F662}" dt="2018-11-30T06:00:24.983" v="2763"/>
          <ac:graphicFrameMkLst>
            <pc:docMk/>
            <pc:sldMk cId="983688389" sldId="1171"/>
            <ac:graphicFrameMk id="13" creationId="{91F84911-B0D3-4A51-97C3-8CE994EDB9F7}"/>
          </ac:graphicFrameMkLst>
        </pc:graphicFrameChg>
        <pc:picChg chg="add mod">
          <ac:chgData name="Kim Kyungsoo" userId="83e06581d72d7ad8" providerId="LiveId" clId="{B108162C-40A9-4EFE-BBE8-B33D7656F662}" dt="2018-11-30T06:00:24.983" v="2763"/>
          <ac:picMkLst>
            <pc:docMk/>
            <pc:sldMk cId="983688389" sldId="1171"/>
            <ac:picMk id="15" creationId="{F536CAA5-D108-4E16-B802-020E42DAADD3}"/>
          </ac:picMkLst>
        </pc:picChg>
        <pc:picChg chg="add mod">
          <ac:chgData name="Kim Kyungsoo" userId="83e06581d72d7ad8" providerId="LiveId" clId="{B108162C-40A9-4EFE-BBE8-B33D7656F662}" dt="2018-11-30T06:00:24.983" v="2763"/>
          <ac:picMkLst>
            <pc:docMk/>
            <pc:sldMk cId="983688389" sldId="1171"/>
            <ac:picMk id="19" creationId="{C4BFF6F3-5D25-4033-ACC2-A471F60DB70C}"/>
          </ac:picMkLst>
        </pc:picChg>
        <pc:picChg chg="add mod">
          <ac:chgData name="Kim Kyungsoo" userId="83e06581d72d7ad8" providerId="LiveId" clId="{B108162C-40A9-4EFE-BBE8-B33D7656F662}" dt="2018-11-30T06:00:24.983" v="2763"/>
          <ac:picMkLst>
            <pc:docMk/>
            <pc:sldMk cId="983688389" sldId="1171"/>
            <ac:picMk id="20" creationId="{549E7513-3F3F-4850-9CC7-C4657F04701A}"/>
          </ac:picMkLst>
        </pc:picChg>
        <pc:picChg chg="add mod">
          <ac:chgData name="Kim Kyungsoo" userId="83e06581d72d7ad8" providerId="LiveId" clId="{B108162C-40A9-4EFE-BBE8-B33D7656F662}" dt="2018-11-30T06:00:24.983" v="2763"/>
          <ac:picMkLst>
            <pc:docMk/>
            <pc:sldMk cId="983688389" sldId="1171"/>
            <ac:picMk id="23" creationId="{8BFFF674-2B8E-45FD-A7A9-3AAF541D6348}"/>
          </ac:picMkLst>
        </pc:picChg>
        <pc:picChg chg="add mod">
          <ac:chgData name="Kim Kyungsoo" userId="83e06581d72d7ad8" providerId="LiveId" clId="{B108162C-40A9-4EFE-BBE8-B33D7656F662}" dt="2018-11-30T06:00:24.983" v="2763"/>
          <ac:picMkLst>
            <pc:docMk/>
            <pc:sldMk cId="983688389" sldId="1171"/>
            <ac:picMk id="24" creationId="{5EBA2811-0AEC-4314-A87D-0901CF51B623}"/>
          </ac:picMkLst>
        </pc:picChg>
        <pc:picChg chg="add mod">
          <ac:chgData name="Kim Kyungsoo" userId="83e06581d72d7ad8" providerId="LiveId" clId="{B108162C-40A9-4EFE-BBE8-B33D7656F662}" dt="2018-11-30T06:00:24.983" v="2763"/>
          <ac:picMkLst>
            <pc:docMk/>
            <pc:sldMk cId="983688389" sldId="1171"/>
            <ac:picMk id="25" creationId="{E5D8E22F-135A-4A77-B3EA-2A4D8BA76D58}"/>
          </ac:picMkLst>
        </pc:picChg>
        <pc:cxnChg chg="add mod">
          <ac:chgData name="Kim Kyungsoo" userId="83e06581d72d7ad8" providerId="LiveId" clId="{B108162C-40A9-4EFE-BBE8-B33D7656F662}" dt="2018-11-30T06:00:24.983" v="2763"/>
          <ac:cxnSpMkLst>
            <pc:docMk/>
            <pc:sldMk cId="983688389" sldId="1171"/>
            <ac:cxnSpMk id="8" creationId="{E6FEFBD1-43B5-4A4C-B997-5F67308F5C6C}"/>
          </ac:cxnSpMkLst>
        </pc:cxnChg>
        <pc:cxnChg chg="add mod">
          <ac:chgData name="Kim Kyungsoo" userId="83e06581d72d7ad8" providerId="LiveId" clId="{B108162C-40A9-4EFE-BBE8-B33D7656F662}" dt="2018-11-30T06:00:24.983" v="2763"/>
          <ac:cxnSpMkLst>
            <pc:docMk/>
            <pc:sldMk cId="983688389" sldId="1171"/>
            <ac:cxnSpMk id="10" creationId="{164188A1-1217-4673-8EBB-8174B00EE539}"/>
          </ac:cxnSpMkLst>
        </pc:cxnChg>
      </pc:sldChg>
      <pc:sldChg chg="modSp">
        <pc:chgData name="Kim Kyungsoo" userId="83e06581d72d7ad8" providerId="LiveId" clId="{B108162C-40A9-4EFE-BBE8-B33D7656F662}" dt="2018-11-30T06:00:24.983" v="2763"/>
        <pc:sldMkLst>
          <pc:docMk/>
          <pc:sldMk cId="1556789555" sldId="1172"/>
        </pc:sldMkLst>
        <pc:spChg chg="mod">
          <ac:chgData name="Kim Kyungsoo" userId="83e06581d72d7ad8" providerId="LiveId" clId="{B108162C-40A9-4EFE-BBE8-B33D7656F662}" dt="2018-11-30T05:05:31.620" v="218"/>
          <ac:spMkLst>
            <pc:docMk/>
            <pc:sldMk cId="1556789555" sldId="1172"/>
            <ac:spMk id="2" creationId="{08261D76-B996-4596-B170-ECEF83E0BBAD}"/>
          </ac:spMkLst>
        </pc:spChg>
        <pc:graphicFrameChg chg="mod">
          <ac:chgData name="Kim Kyungsoo" userId="83e06581d72d7ad8" providerId="LiveId" clId="{B108162C-40A9-4EFE-BBE8-B33D7656F662}" dt="2018-11-30T06:00:24.983" v="2763"/>
          <ac:graphicFrameMkLst>
            <pc:docMk/>
            <pc:sldMk cId="1556789555" sldId="1172"/>
            <ac:graphicFrameMk id="7" creationId="{8E9EE2F5-B000-4154-A1FE-94B1FA73BF76}"/>
          </ac:graphicFrameMkLst>
        </pc:graphicFrameChg>
      </pc:sldChg>
      <pc:sldChg chg="modSp">
        <pc:chgData name="Kim Kyungsoo" userId="83e06581d72d7ad8" providerId="LiveId" clId="{B108162C-40A9-4EFE-BBE8-B33D7656F662}" dt="2018-11-30T06:00:24.983" v="2763"/>
        <pc:sldMkLst>
          <pc:docMk/>
          <pc:sldMk cId="3010403785" sldId="1173"/>
        </pc:sldMkLst>
        <pc:spChg chg="mod">
          <ac:chgData name="Kim Kyungsoo" userId="83e06581d72d7ad8" providerId="LiveId" clId="{B108162C-40A9-4EFE-BBE8-B33D7656F662}" dt="2018-11-30T05:05:34.755" v="219"/>
          <ac:spMkLst>
            <pc:docMk/>
            <pc:sldMk cId="3010403785" sldId="1173"/>
            <ac:spMk id="2" creationId="{08261D76-B996-4596-B170-ECEF83E0BBAD}"/>
          </ac:spMkLst>
        </pc:spChg>
        <pc:graphicFrameChg chg="mod">
          <ac:chgData name="Kim Kyungsoo" userId="83e06581d72d7ad8" providerId="LiveId" clId="{B108162C-40A9-4EFE-BBE8-B33D7656F662}" dt="2018-11-30T06:00:24.983" v="2763"/>
          <ac:graphicFrameMkLst>
            <pc:docMk/>
            <pc:sldMk cId="3010403785" sldId="1173"/>
            <ac:graphicFrameMk id="4" creationId="{9A5F0871-D960-41F8-A916-687A62C5A69B}"/>
          </ac:graphicFrameMkLst>
        </pc:graphicFrameChg>
      </pc:sldChg>
      <pc:sldChg chg="modSp add del">
        <pc:chgData name="Kim Kyungsoo" userId="83e06581d72d7ad8" providerId="LiveId" clId="{B108162C-40A9-4EFE-BBE8-B33D7656F662}" dt="2018-11-30T06:52:58.452" v="4573" actId="2696"/>
        <pc:sldMkLst>
          <pc:docMk/>
          <pc:sldMk cId="2770363828" sldId="1174"/>
        </pc:sldMkLst>
        <pc:spChg chg="mod">
          <ac:chgData name="Kim Kyungsoo" userId="83e06581d72d7ad8" providerId="LiveId" clId="{B108162C-40A9-4EFE-BBE8-B33D7656F662}" dt="2018-11-30T05:05:56.150" v="232"/>
          <ac:spMkLst>
            <pc:docMk/>
            <pc:sldMk cId="2770363828" sldId="1174"/>
            <ac:spMk id="2" creationId="{00000000-0000-0000-0000-000000000000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2770363828" sldId="1174"/>
            <ac:spMk id="3" creationId="{4FC005C8-49CC-4030-9F3B-52B97083087B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2770363828" sldId="1174"/>
            <ac:spMk id="6" creationId="{FD3767D1-833F-4B19-80B4-E72BB3BD1ADE}"/>
          </ac:spMkLst>
        </pc:spChg>
      </pc:sldChg>
      <pc:sldChg chg="add del">
        <pc:chgData name="Kim Kyungsoo" userId="83e06581d72d7ad8" providerId="LiveId" clId="{B108162C-40A9-4EFE-BBE8-B33D7656F662}" dt="2018-11-30T05:45:02.622" v="1915" actId="2696"/>
        <pc:sldMkLst>
          <pc:docMk/>
          <pc:sldMk cId="3786178086" sldId="1175"/>
        </pc:sldMkLst>
      </pc:sldChg>
      <pc:sldChg chg="delSp modSp add modNotesTx">
        <pc:chgData name="Kim Kyungsoo" userId="83e06581d72d7ad8" providerId="LiveId" clId="{B108162C-40A9-4EFE-BBE8-B33D7656F662}" dt="2018-11-30T06:01:51.377" v="2901" actId="20577"/>
        <pc:sldMkLst>
          <pc:docMk/>
          <pc:sldMk cId="4107414554" sldId="1176"/>
        </pc:sldMkLst>
        <pc:spChg chg="mod">
          <ac:chgData name="Kim Kyungsoo" userId="83e06581d72d7ad8" providerId="LiveId" clId="{B108162C-40A9-4EFE-BBE8-B33D7656F662}" dt="2018-11-30T06:00:24.983" v="2763"/>
          <ac:spMkLst>
            <pc:docMk/>
            <pc:sldMk cId="4107414554" sldId="1176"/>
            <ac:spMk id="4" creationId="{28CA7F16-AE9D-4B2A-91F5-5C8F2F63F66E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4107414554" sldId="1176"/>
            <ac:spMk id="6" creationId="{3B9F0CB6-963C-47E2-8E11-36CF21480676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k cId="4107414554" sldId="1176"/>
            <ac:spMk id="11" creationId="{0AAF5BC2-3ABE-4203-8A11-B03D607A6C0D}"/>
          </ac:spMkLst>
        </pc:spChg>
        <pc:spChg chg="del">
          <ac:chgData name="Kim Kyungsoo" userId="83e06581d72d7ad8" providerId="LiveId" clId="{B108162C-40A9-4EFE-BBE8-B33D7656F662}" dt="2018-11-30T05:45:45.149" v="1938" actId="478"/>
          <ac:spMkLst>
            <pc:docMk/>
            <pc:sldMk cId="4107414554" sldId="1176"/>
            <ac:spMk id="12" creationId="{372A0368-2ACA-4E02-8D37-B174808144C7}"/>
          </ac:spMkLst>
        </pc:spChg>
        <pc:spChg chg="del mod">
          <ac:chgData name="Kim Kyungsoo" userId="83e06581d72d7ad8" providerId="LiveId" clId="{B108162C-40A9-4EFE-BBE8-B33D7656F662}" dt="2018-11-30T05:45:48.381" v="1942" actId="478"/>
          <ac:spMkLst>
            <pc:docMk/>
            <pc:sldMk cId="4107414554" sldId="1176"/>
            <ac:spMk id="14" creationId="{545E2B81-B51E-49F8-AD90-2BC36B3FDCC5}"/>
          </ac:spMkLst>
        </pc:spChg>
        <pc:spChg chg="mod">
          <ac:chgData name="Kim Kyungsoo" userId="83e06581d72d7ad8" providerId="LiveId" clId="{B108162C-40A9-4EFE-BBE8-B33D7656F662}" dt="2018-11-30T06:01:51.377" v="2901" actId="20577"/>
          <ac:spMkLst>
            <pc:docMk/>
            <pc:sldMk cId="4107414554" sldId="1176"/>
            <ac:spMk id="17" creationId="{0192396C-0842-4C22-8FB1-EA5035B266F2}"/>
          </ac:spMkLst>
        </pc:spChg>
        <pc:spChg chg="del">
          <ac:chgData name="Kim Kyungsoo" userId="83e06581d72d7ad8" providerId="LiveId" clId="{B108162C-40A9-4EFE-BBE8-B33D7656F662}" dt="2018-11-30T05:45:49.861" v="1944" actId="478"/>
          <ac:spMkLst>
            <pc:docMk/>
            <pc:sldMk cId="4107414554" sldId="1176"/>
            <ac:spMk id="27" creationId="{31CFD40B-9F0C-4BC3-8790-6B11DD10D664}"/>
          </ac:spMkLst>
        </pc:spChg>
        <pc:graphicFrameChg chg="mod">
          <ac:chgData name="Kim Kyungsoo" userId="83e06581d72d7ad8" providerId="LiveId" clId="{B108162C-40A9-4EFE-BBE8-B33D7656F662}" dt="2018-11-30T06:00:24.983" v="2763"/>
          <ac:graphicFrameMkLst>
            <pc:docMk/>
            <pc:sldMk cId="4107414554" sldId="1176"/>
            <ac:graphicFrameMk id="13" creationId="{91F84911-B0D3-4A51-97C3-8CE994EDB9F7}"/>
          </ac:graphicFrameMkLst>
        </pc:graphicFrameChg>
        <pc:picChg chg="del">
          <ac:chgData name="Kim Kyungsoo" userId="83e06581d72d7ad8" providerId="LiveId" clId="{B108162C-40A9-4EFE-BBE8-B33D7656F662}" dt="2018-11-30T05:45:50.430" v="1945" actId="478"/>
          <ac:picMkLst>
            <pc:docMk/>
            <pc:sldMk cId="4107414554" sldId="1176"/>
            <ac:picMk id="15" creationId="{F536CAA5-D108-4E16-B802-020E42DAADD3}"/>
          </ac:picMkLst>
        </pc:picChg>
        <pc:picChg chg="mod">
          <ac:chgData name="Kim Kyungsoo" userId="83e06581d72d7ad8" providerId="LiveId" clId="{B108162C-40A9-4EFE-BBE8-B33D7656F662}" dt="2018-11-30T06:00:24.983" v="2763"/>
          <ac:picMkLst>
            <pc:docMk/>
            <pc:sldMk cId="4107414554" sldId="1176"/>
            <ac:picMk id="19" creationId="{C4BFF6F3-5D25-4033-ACC2-A471F60DB70C}"/>
          </ac:picMkLst>
        </pc:picChg>
        <pc:picChg chg="mod">
          <ac:chgData name="Kim Kyungsoo" userId="83e06581d72d7ad8" providerId="LiveId" clId="{B108162C-40A9-4EFE-BBE8-B33D7656F662}" dt="2018-11-30T06:00:24.983" v="2763"/>
          <ac:picMkLst>
            <pc:docMk/>
            <pc:sldMk cId="4107414554" sldId="1176"/>
            <ac:picMk id="20" creationId="{549E7513-3F3F-4850-9CC7-C4657F04701A}"/>
          </ac:picMkLst>
        </pc:picChg>
        <pc:picChg chg="del">
          <ac:chgData name="Kim Kyungsoo" userId="83e06581d72d7ad8" providerId="LiveId" clId="{B108162C-40A9-4EFE-BBE8-B33D7656F662}" dt="2018-11-30T05:45:47.003" v="1940" actId="478"/>
          <ac:picMkLst>
            <pc:docMk/>
            <pc:sldMk cId="4107414554" sldId="1176"/>
            <ac:picMk id="23" creationId="{8BFFF674-2B8E-45FD-A7A9-3AAF541D6348}"/>
          </ac:picMkLst>
        </pc:picChg>
        <pc:picChg chg="del">
          <ac:chgData name="Kim Kyungsoo" userId="83e06581d72d7ad8" providerId="LiveId" clId="{B108162C-40A9-4EFE-BBE8-B33D7656F662}" dt="2018-11-30T05:45:48.903" v="1943" actId="478"/>
          <ac:picMkLst>
            <pc:docMk/>
            <pc:sldMk cId="4107414554" sldId="1176"/>
            <ac:picMk id="24" creationId="{5EBA2811-0AEC-4314-A87D-0901CF51B623}"/>
          </ac:picMkLst>
        </pc:picChg>
        <pc:picChg chg="del">
          <ac:chgData name="Kim Kyungsoo" userId="83e06581d72d7ad8" providerId="LiveId" clId="{B108162C-40A9-4EFE-BBE8-B33D7656F662}" dt="2018-11-30T05:45:51.190" v="1946" actId="478"/>
          <ac:picMkLst>
            <pc:docMk/>
            <pc:sldMk cId="4107414554" sldId="1176"/>
            <ac:picMk id="25" creationId="{E5D8E22F-135A-4A77-B3EA-2A4D8BA76D58}"/>
          </ac:picMkLst>
        </pc:picChg>
        <pc:cxnChg chg="mod">
          <ac:chgData name="Kim Kyungsoo" userId="83e06581d72d7ad8" providerId="LiveId" clId="{B108162C-40A9-4EFE-BBE8-B33D7656F662}" dt="2018-11-30T06:00:24.983" v="2763"/>
          <ac:cxnSpMkLst>
            <pc:docMk/>
            <pc:sldMk cId="4107414554" sldId="1176"/>
            <ac:cxnSpMk id="8" creationId="{E6FEFBD1-43B5-4A4C-B997-5F67308F5C6C}"/>
          </ac:cxnSpMkLst>
        </pc:cxnChg>
        <pc:cxnChg chg="del">
          <ac:chgData name="Kim Kyungsoo" userId="83e06581d72d7ad8" providerId="LiveId" clId="{B108162C-40A9-4EFE-BBE8-B33D7656F662}" dt="2018-11-30T05:45:46.154" v="1939" actId="478"/>
          <ac:cxnSpMkLst>
            <pc:docMk/>
            <pc:sldMk cId="4107414554" sldId="1176"/>
            <ac:cxnSpMk id="10" creationId="{164188A1-1217-4673-8EBB-8174B00EE539}"/>
          </ac:cxnSpMkLst>
        </pc:cxnChg>
      </pc:sldChg>
      <pc:sldChg chg="add del">
        <pc:chgData name="Kim Kyungsoo" userId="83e06581d72d7ad8" providerId="LiveId" clId="{B108162C-40A9-4EFE-BBE8-B33D7656F662}" dt="2018-11-30T06:52:07.897" v="4570" actId="2696"/>
        <pc:sldMkLst>
          <pc:docMk/>
          <pc:sldMk cId="2915594419" sldId="1178"/>
        </pc:sldMkLst>
      </pc:sldChg>
      <pc:sldMasterChg chg="modSp modSldLayout">
        <pc:chgData name="Kim Kyungsoo" userId="83e06581d72d7ad8" providerId="LiveId" clId="{B108162C-40A9-4EFE-BBE8-B33D7656F662}" dt="2018-11-30T06:00:24.983" v="2763"/>
        <pc:sldMasterMkLst>
          <pc:docMk/>
          <pc:sldMasterMk cId="948557713" sldId="2147483648"/>
        </pc:sldMasterMkLst>
        <pc:spChg chg="mod">
          <ac:chgData name="Kim Kyungsoo" userId="83e06581d72d7ad8" providerId="LiveId" clId="{B108162C-40A9-4EFE-BBE8-B33D7656F662}" dt="2018-11-30T06:00:24.983" v="2763"/>
          <ac:spMkLst>
            <pc:docMk/>
            <pc:sldMasterMk cId="948557713" sldId="2147483648"/>
            <ac:spMk id="2" creationId="{4D636B60-CF68-4081-A776-EA9D13C78122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asterMk cId="948557713" sldId="2147483648"/>
            <ac:spMk id="3" creationId="{6546F8ED-9C27-4EF1-84F0-469C8FFB6432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asterMk cId="948557713" sldId="2147483648"/>
            <ac:spMk id="4" creationId="{E6D837C9-790D-4982-AE29-B18A4474E811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asterMk cId="948557713" sldId="2147483648"/>
            <ac:spMk id="5" creationId="{381D9451-C19D-4A55-9ACF-DA341522608A}"/>
          </ac:spMkLst>
        </pc:spChg>
        <pc:spChg chg="mod">
          <ac:chgData name="Kim Kyungsoo" userId="83e06581d72d7ad8" providerId="LiveId" clId="{B108162C-40A9-4EFE-BBE8-B33D7656F662}" dt="2018-11-30T06:00:24.983" v="2763"/>
          <ac:spMkLst>
            <pc:docMk/>
            <pc:sldMasterMk cId="948557713" sldId="2147483648"/>
            <ac:spMk id="6" creationId="{A8628A29-EBEE-473A-B8FD-7A80257F5DAE}"/>
          </ac:spMkLst>
        </pc:spChg>
        <pc:sldLayoutChg chg="modSp">
          <pc:chgData name="Kim Kyungsoo" userId="83e06581d72d7ad8" providerId="LiveId" clId="{B108162C-40A9-4EFE-BBE8-B33D7656F662}" dt="2018-11-30T06:00:24.983" v="2763"/>
          <pc:sldLayoutMkLst>
            <pc:docMk/>
            <pc:sldMasterMk cId="948557713" sldId="2147483648"/>
            <pc:sldLayoutMk cId="1888701638" sldId="2147483649"/>
          </pc:sldLayoutMkLst>
          <pc:spChg chg="mod">
            <ac:chgData name="Kim Kyungsoo" userId="83e06581d72d7ad8" providerId="LiveId" clId="{B108162C-40A9-4EFE-BBE8-B33D7656F662}" dt="2018-11-30T06:00:24.983" v="2763"/>
            <ac:spMkLst>
              <pc:docMk/>
              <pc:sldMasterMk cId="948557713" sldId="2147483648"/>
              <pc:sldLayoutMk cId="1888701638" sldId="2147483649"/>
              <ac:spMk id="2" creationId="{FF98C3E6-5615-4F1B-B999-B9E18C3945F4}"/>
            </ac:spMkLst>
          </pc:spChg>
          <pc:spChg chg="mod">
            <ac:chgData name="Kim Kyungsoo" userId="83e06581d72d7ad8" providerId="LiveId" clId="{B108162C-40A9-4EFE-BBE8-B33D7656F662}" dt="2018-11-30T06:00:24.983" v="2763"/>
            <ac:spMkLst>
              <pc:docMk/>
              <pc:sldMasterMk cId="948557713" sldId="2147483648"/>
              <pc:sldLayoutMk cId="1888701638" sldId="2147483649"/>
              <ac:spMk id="3" creationId="{BB467661-1214-4C88-A37C-28AB5A46D35C}"/>
            </ac:spMkLst>
          </pc:spChg>
        </pc:sldLayoutChg>
        <pc:sldLayoutChg chg="modSp">
          <pc:chgData name="Kim Kyungsoo" userId="83e06581d72d7ad8" providerId="LiveId" clId="{B108162C-40A9-4EFE-BBE8-B33D7656F662}" dt="2018-11-30T06:00:24.983" v="2763"/>
          <pc:sldLayoutMkLst>
            <pc:docMk/>
            <pc:sldMasterMk cId="948557713" sldId="2147483648"/>
            <pc:sldLayoutMk cId="1599080354" sldId="2147483651"/>
          </pc:sldLayoutMkLst>
          <pc:spChg chg="mod">
            <ac:chgData name="Kim Kyungsoo" userId="83e06581d72d7ad8" providerId="LiveId" clId="{B108162C-40A9-4EFE-BBE8-B33D7656F662}" dt="2018-11-30T06:00:24.983" v="2763"/>
            <ac:spMkLst>
              <pc:docMk/>
              <pc:sldMasterMk cId="948557713" sldId="2147483648"/>
              <pc:sldLayoutMk cId="1599080354" sldId="2147483651"/>
              <ac:spMk id="2" creationId="{86C0FE11-BA8F-4C02-AA01-1D61B8551E39}"/>
            </ac:spMkLst>
          </pc:spChg>
          <pc:spChg chg="mod">
            <ac:chgData name="Kim Kyungsoo" userId="83e06581d72d7ad8" providerId="LiveId" clId="{B108162C-40A9-4EFE-BBE8-B33D7656F662}" dt="2018-11-30T06:00:24.983" v="2763"/>
            <ac:spMkLst>
              <pc:docMk/>
              <pc:sldMasterMk cId="948557713" sldId="2147483648"/>
              <pc:sldLayoutMk cId="1599080354" sldId="2147483651"/>
              <ac:spMk id="3" creationId="{77A6E589-C653-4381-83CE-02D6CAA5C8CD}"/>
            </ac:spMkLst>
          </pc:spChg>
        </pc:sldLayoutChg>
        <pc:sldLayoutChg chg="modSp">
          <pc:chgData name="Kim Kyungsoo" userId="83e06581d72d7ad8" providerId="LiveId" clId="{B108162C-40A9-4EFE-BBE8-B33D7656F662}" dt="2018-11-30T06:00:24.983" v="2763"/>
          <pc:sldLayoutMkLst>
            <pc:docMk/>
            <pc:sldMasterMk cId="948557713" sldId="2147483648"/>
            <pc:sldLayoutMk cId="882982087" sldId="2147483652"/>
          </pc:sldLayoutMkLst>
          <pc:spChg chg="mod">
            <ac:chgData name="Kim Kyungsoo" userId="83e06581d72d7ad8" providerId="LiveId" clId="{B108162C-40A9-4EFE-BBE8-B33D7656F662}" dt="2018-11-30T06:00:24.983" v="2763"/>
            <ac:spMkLst>
              <pc:docMk/>
              <pc:sldMasterMk cId="948557713" sldId="2147483648"/>
              <pc:sldLayoutMk cId="882982087" sldId="2147483652"/>
              <ac:spMk id="3" creationId="{F4DE2829-F332-45D6-959F-0427DF276C28}"/>
            </ac:spMkLst>
          </pc:spChg>
          <pc:spChg chg="mod">
            <ac:chgData name="Kim Kyungsoo" userId="83e06581d72d7ad8" providerId="LiveId" clId="{B108162C-40A9-4EFE-BBE8-B33D7656F662}" dt="2018-11-30T06:00:24.983" v="2763"/>
            <ac:spMkLst>
              <pc:docMk/>
              <pc:sldMasterMk cId="948557713" sldId="2147483648"/>
              <pc:sldLayoutMk cId="882982087" sldId="2147483652"/>
              <ac:spMk id="4" creationId="{035FDE90-EBFB-4FAE-AE32-CCCFBB90540E}"/>
            </ac:spMkLst>
          </pc:spChg>
        </pc:sldLayoutChg>
        <pc:sldLayoutChg chg="modSp">
          <pc:chgData name="Kim Kyungsoo" userId="83e06581d72d7ad8" providerId="LiveId" clId="{B108162C-40A9-4EFE-BBE8-B33D7656F662}" dt="2018-11-30T06:00:24.983" v="2763"/>
          <pc:sldLayoutMkLst>
            <pc:docMk/>
            <pc:sldMasterMk cId="948557713" sldId="2147483648"/>
            <pc:sldLayoutMk cId="445377501" sldId="2147483653"/>
          </pc:sldLayoutMkLst>
          <pc:spChg chg="mod">
            <ac:chgData name="Kim Kyungsoo" userId="83e06581d72d7ad8" providerId="LiveId" clId="{B108162C-40A9-4EFE-BBE8-B33D7656F662}" dt="2018-11-30T06:00:24.983" v="2763"/>
            <ac:spMkLst>
              <pc:docMk/>
              <pc:sldMasterMk cId="948557713" sldId="2147483648"/>
              <pc:sldLayoutMk cId="445377501" sldId="2147483653"/>
              <ac:spMk id="2" creationId="{7987BA8C-E0DE-46F3-BCE2-DC0B4E52F88B}"/>
            </ac:spMkLst>
          </pc:spChg>
          <pc:spChg chg="mod">
            <ac:chgData name="Kim Kyungsoo" userId="83e06581d72d7ad8" providerId="LiveId" clId="{B108162C-40A9-4EFE-BBE8-B33D7656F662}" dt="2018-11-30T06:00:24.983" v="2763"/>
            <ac:spMkLst>
              <pc:docMk/>
              <pc:sldMasterMk cId="948557713" sldId="2147483648"/>
              <pc:sldLayoutMk cId="445377501" sldId="2147483653"/>
              <ac:spMk id="3" creationId="{1D883720-8115-4749-9B29-351C9D2103FF}"/>
            </ac:spMkLst>
          </pc:spChg>
          <pc:spChg chg="mod">
            <ac:chgData name="Kim Kyungsoo" userId="83e06581d72d7ad8" providerId="LiveId" clId="{B108162C-40A9-4EFE-BBE8-B33D7656F662}" dt="2018-11-30T06:00:24.983" v="2763"/>
            <ac:spMkLst>
              <pc:docMk/>
              <pc:sldMasterMk cId="948557713" sldId="2147483648"/>
              <pc:sldLayoutMk cId="445377501" sldId="2147483653"/>
              <ac:spMk id="4" creationId="{81640D69-F7E1-44C8-8994-FC0F373D51DB}"/>
            </ac:spMkLst>
          </pc:spChg>
          <pc:spChg chg="mod">
            <ac:chgData name="Kim Kyungsoo" userId="83e06581d72d7ad8" providerId="LiveId" clId="{B108162C-40A9-4EFE-BBE8-B33D7656F662}" dt="2018-11-30T06:00:24.983" v="2763"/>
            <ac:spMkLst>
              <pc:docMk/>
              <pc:sldMasterMk cId="948557713" sldId="2147483648"/>
              <pc:sldLayoutMk cId="445377501" sldId="2147483653"/>
              <ac:spMk id="5" creationId="{B06265D0-8AC0-4C2D-8712-29EE8A685839}"/>
            </ac:spMkLst>
          </pc:spChg>
          <pc:spChg chg="mod">
            <ac:chgData name="Kim Kyungsoo" userId="83e06581d72d7ad8" providerId="LiveId" clId="{B108162C-40A9-4EFE-BBE8-B33D7656F662}" dt="2018-11-30T06:00:24.983" v="2763"/>
            <ac:spMkLst>
              <pc:docMk/>
              <pc:sldMasterMk cId="948557713" sldId="2147483648"/>
              <pc:sldLayoutMk cId="445377501" sldId="2147483653"/>
              <ac:spMk id="6" creationId="{4CB25D75-DC19-4E3F-9305-B77B94F36C70}"/>
            </ac:spMkLst>
          </pc:spChg>
        </pc:sldLayoutChg>
        <pc:sldLayoutChg chg="modSp">
          <pc:chgData name="Kim Kyungsoo" userId="83e06581d72d7ad8" providerId="LiveId" clId="{B108162C-40A9-4EFE-BBE8-B33D7656F662}" dt="2018-11-30T06:00:24.983" v="2763"/>
          <pc:sldLayoutMkLst>
            <pc:docMk/>
            <pc:sldMasterMk cId="948557713" sldId="2147483648"/>
            <pc:sldLayoutMk cId="1608500860" sldId="2147483656"/>
          </pc:sldLayoutMkLst>
          <pc:spChg chg="mod">
            <ac:chgData name="Kim Kyungsoo" userId="83e06581d72d7ad8" providerId="LiveId" clId="{B108162C-40A9-4EFE-BBE8-B33D7656F662}" dt="2018-11-30T06:00:24.983" v="2763"/>
            <ac:spMkLst>
              <pc:docMk/>
              <pc:sldMasterMk cId="948557713" sldId="2147483648"/>
              <pc:sldLayoutMk cId="1608500860" sldId="2147483656"/>
              <ac:spMk id="2" creationId="{1EBC2CE1-D2C0-4649-AD1A-8A777539E85D}"/>
            </ac:spMkLst>
          </pc:spChg>
          <pc:spChg chg="mod">
            <ac:chgData name="Kim Kyungsoo" userId="83e06581d72d7ad8" providerId="LiveId" clId="{B108162C-40A9-4EFE-BBE8-B33D7656F662}" dt="2018-11-30T06:00:24.983" v="2763"/>
            <ac:spMkLst>
              <pc:docMk/>
              <pc:sldMasterMk cId="948557713" sldId="2147483648"/>
              <pc:sldLayoutMk cId="1608500860" sldId="2147483656"/>
              <ac:spMk id="3" creationId="{CF7FA74C-907B-4769-9648-60B680DEC8E2}"/>
            </ac:spMkLst>
          </pc:spChg>
          <pc:spChg chg="mod">
            <ac:chgData name="Kim Kyungsoo" userId="83e06581d72d7ad8" providerId="LiveId" clId="{B108162C-40A9-4EFE-BBE8-B33D7656F662}" dt="2018-11-30T06:00:24.983" v="2763"/>
            <ac:spMkLst>
              <pc:docMk/>
              <pc:sldMasterMk cId="948557713" sldId="2147483648"/>
              <pc:sldLayoutMk cId="1608500860" sldId="2147483656"/>
              <ac:spMk id="4" creationId="{4E14CFE1-93A3-46EE-A3C6-616D0F8A777B}"/>
            </ac:spMkLst>
          </pc:spChg>
        </pc:sldLayoutChg>
        <pc:sldLayoutChg chg="modSp">
          <pc:chgData name="Kim Kyungsoo" userId="83e06581d72d7ad8" providerId="LiveId" clId="{B108162C-40A9-4EFE-BBE8-B33D7656F662}" dt="2018-11-30T06:00:24.983" v="2763"/>
          <pc:sldLayoutMkLst>
            <pc:docMk/>
            <pc:sldMasterMk cId="948557713" sldId="2147483648"/>
            <pc:sldLayoutMk cId="3597096861" sldId="2147483657"/>
          </pc:sldLayoutMkLst>
          <pc:spChg chg="mod">
            <ac:chgData name="Kim Kyungsoo" userId="83e06581d72d7ad8" providerId="LiveId" clId="{B108162C-40A9-4EFE-BBE8-B33D7656F662}" dt="2018-11-30T06:00:24.983" v="2763"/>
            <ac:spMkLst>
              <pc:docMk/>
              <pc:sldMasterMk cId="948557713" sldId="2147483648"/>
              <pc:sldLayoutMk cId="3597096861" sldId="2147483657"/>
              <ac:spMk id="2" creationId="{84524432-5AD9-4C53-8901-72115D8D80B6}"/>
            </ac:spMkLst>
          </pc:spChg>
          <pc:spChg chg="mod">
            <ac:chgData name="Kim Kyungsoo" userId="83e06581d72d7ad8" providerId="LiveId" clId="{B108162C-40A9-4EFE-BBE8-B33D7656F662}" dt="2018-11-30T06:00:24.983" v="2763"/>
            <ac:spMkLst>
              <pc:docMk/>
              <pc:sldMasterMk cId="948557713" sldId="2147483648"/>
              <pc:sldLayoutMk cId="3597096861" sldId="2147483657"/>
              <ac:spMk id="3" creationId="{A0ED3DE1-90B6-4172-ABB3-959790F316CF}"/>
            </ac:spMkLst>
          </pc:spChg>
          <pc:spChg chg="mod">
            <ac:chgData name="Kim Kyungsoo" userId="83e06581d72d7ad8" providerId="LiveId" clId="{B108162C-40A9-4EFE-BBE8-B33D7656F662}" dt="2018-11-30T06:00:24.983" v="2763"/>
            <ac:spMkLst>
              <pc:docMk/>
              <pc:sldMasterMk cId="948557713" sldId="2147483648"/>
              <pc:sldLayoutMk cId="3597096861" sldId="2147483657"/>
              <ac:spMk id="4" creationId="{1F7F9C12-C86F-44A6-B58E-59833E39F73A}"/>
            </ac:spMkLst>
          </pc:spChg>
        </pc:sldLayoutChg>
        <pc:sldLayoutChg chg="modSp">
          <pc:chgData name="Kim Kyungsoo" userId="83e06581d72d7ad8" providerId="LiveId" clId="{B108162C-40A9-4EFE-BBE8-B33D7656F662}" dt="2018-11-30T06:00:24.983" v="2763"/>
          <pc:sldLayoutMkLst>
            <pc:docMk/>
            <pc:sldMasterMk cId="948557713" sldId="2147483648"/>
            <pc:sldLayoutMk cId="1898289981" sldId="2147483659"/>
          </pc:sldLayoutMkLst>
          <pc:spChg chg="mod">
            <ac:chgData name="Kim Kyungsoo" userId="83e06581d72d7ad8" providerId="LiveId" clId="{B108162C-40A9-4EFE-BBE8-B33D7656F662}" dt="2018-11-30T06:00:24.983" v="2763"/>
            <ac:spMkLst>
              <pc:docMk/>
              <pc:sldMasterMk cId="948557713" sldId="2147483648"/>
              <pc:sldLayoutMk cId="1898289981" sldId="2147483659"/>
              <ac:spMk id="2" creationId="{23B2DE3C-1F3E-4AAC-B087-BCC25129F9DA}"/>
            </ac:spMkLst>
          </pc:spChg>
          <pc:spChg chg="mod">
            <ac:chgData name="Kim Kyungsoo" userId="83e06581d72d7ad8" providerId="LiveId" clId="{B108162C-40A9-4EFE-BBE8-B33D7656F662}" dt="2018-11-30T06:00:24.983" v="2763"/>
            <ac:spMkLst>
              <pc:docMk/>
              <pc:sldMasterMk cId="948557713" sldId="2147483648"/>
              <pc:sldLayoutMk cId="1898289981" sldId="2147483659"/>
              <ac:spMk id="3" creationId="{FF9ACD56-D17E-44CF-8757-AA86C67F151D}"/>
            </ac:spMkLst>
          </pc:spChg>
        </pc:sldLayoutChg>
        <pc:sldLayoutChg chg="modSp">
          <pc:chgData name="Kim Kyungsoo" userId="83e06581d72d7ad8" providerId="LiveId" clId="{B108162C-40A9-4EFE-BBE8-B33D7656F662}" dt="2018-11-30T06:00:24.983" v="2763"/>
          <pc:sldLayoutMkLst>
            <pc:docMk/>
            <pc:sldMasterMk cId="948557713" sldId="2147483648"/>
            <pc:sldLayoutMk cId="2559322506" sldId="2147483661"/>
          </pc:sldLayoutMkLst>
          <pc:spChg chg="mod">
            <ac:chgData name="Kim Kyungsoo" userId="83e06581d72d7ad8" providerId="LiveId" clId="{B108162C-40A9-4EFE-BBE8-B33D7656F662}" dt="2018-11-30T06:00:24.983" v="2763"/>
            <ac:spMkLst>
              <pc:docMk/>
              <pc:sldMasterMk cId="948557713" sldId="2147483648"/>
              <pc:sldLayoutMk cId="2559322506" sldId="2147483661"/>
              <ac:spMk id="8" creationId="{00000000-0000-0000-0000-000000000000}"/>
            </ac:spMkLst>
          </pc:spChg>
          <pc:spChg chg="mod">
            <ac:chgData name="Kim Kyungsoo" userId="83e06581d72d7ad8" providerId="LiveId" clId="{B108162C-40A9-4EFE-BBE8-B33D7656F662}" dt="2018-11-30T06:00:24.983" v="2763"/>
            <ac:spMkLst>
              <pc:docMk/>
              <pc:sldMasterMk cId="948557713" sldId="2147483648"/>
              <pc:sldLayoutMk cId="2559322506" sldId="2147483661"/>
              <ac:spMk id="12" creationId="{00000000-0000-0000-0000-000000000000}"/>
            </ac:spMkLst>
          </pc:spChg>
          <pc:spChg chg="mod">
            <ac:chgData name="Kim Kyungsoo" userId="83e06581d72d7ad8" providerId="LiveId" clId="{B108162C-40A9-4EFE-BBE8-B33D7656F662}" dt="2018-11-30T06:00:24.983" v="2763"/>
            <ac:spMkLst>
              <pc:docMk/>
              <pc:sldMasterMk cId="948557713" sldId="2147483648"/>
              <pc:sldLayoutMk cId="2559322506" sldId="2147483661"/>
              <ac:spMk id="15" creationId="{00000000-0000-0000-0000-000000000000}"/>
            </ac:spMkLst>
          </pc:spChg>
          <pc:spChg chg="mod">
            <ac:chgData name="Kim Kyungsoo" userId="83e06581d72d7ad8" providerId="LiveId" clId="{B108162C-40A9-4EFE-BBE8-B33D7656F662}" dt="2018-11-30T06:00:24.983" v="2763"/>
            <ac:spMkLst>
              <pc:docMk/>
              <pc:sldMasterMk cId="948557713" sldId="2147483648"/>
              <pc:sldLayoutMk cId="2559322506" sldId="2147483661"/>
              <ac:spMk id="22" creationId="{00000000-0000-0000-0000-000000000000}"/>
            </ac:spMkLst>
          </pc:spChg>
          <pc:picChg chg="mod">
            <ac:chgData name="Kim Kyungsoo" userId="83e06581d72d7ad8" providerId="LiveId" clId="{B108162C-40A9-4EFE-BBE8-B33D7656F662}" dt="2018-11-30T06:00:24.983" v="2763"/>
            <ac:picMkLst>
              <pc:docMk/>
              <pc:sldMasterMk cId="948557713" sldId="2147483648"/>
              <pc:sldLayoutMk cId="2559322506" sldId="2147483661"/>
              <ac:picMk id="10" creationId="{F58804EE-25DA-4E27-B6C6-092141CF1099}"/>
            </ac:picMkLst>
          </pc:picChg>
          <pc:picChg chg="mod">
            <ac:chgData name="Kim Kyungsoo" userId="83e06581d72d7ad8" providerId="LiveId" clId="{B108162C-40A9-4EFE-BBE8-B33D7656F662}" dt="2018-11-30T06:00:24.983" v="2763"/>
            <ac:picMkLst>
              <pc:docMk/>
              <pc:sldMasterMk cId="948557713" sldId="2147483648"/>
              <pc:sldLayoutMk cId="2559322506" sldId="2147483661"/>
              <ac:picMk id="11" creationId="{00000000-0000-0000-0000-000000000000}"/>
            </ac:picMkLst>
          </pc:picChg>
          <pc:cxnChg chg="mod">
            <ac:chgData name="Kim Kyungsoo" userId="83e06581d72d7ad8" providerId="LiveId" clId="{B108162C-40A9-4EFE-BBE8-B33D7656F662}" dt="2018-11-30T06:00:24.983" v="2763"/>
            <ac:cxnSpMkLst>
              <pc:docMk/>
              <pc:sldMasterMk cId="948557713" sldId="2147483648"/>
              <pc:sldLayoutMk cId="2559322506" sldId="2147483661"/>
              <ac:cxnSpMk id="13" creationId="{00000000-0000-0000-0000-000000000000}"/>
            </ac:cxnSpMkLst>
          </pc:cxnChg>
        </pc:sldLayoutChg>
        <pc:sldLayoutChg chg="modSp">
          <pc:chgData name="Kim Kyungsoo" userId="83e06581d72d7ad8" providerId="LiveId" clId="{B108162C-40A9-4EFE-BBE8-B33D7656F662}" dt="2018-11-30T06:00:24.983" v="2763"/>
          <pc:sldLayoutMkLst>
            <pc:docMk/>
            <pc:sldMasterMk cId="948557713" sldId="2147483648"/>
            <pc:sldLayoutMk cId="1569658847" sldId="2147483662"/>
          </pc:sldLayoutMkLst>
          <pc:spChg chg="mod">
            <ac:chgData name="Kim Kyungsoo" userId="83e06581d72d7ad8" providerId="LiveId" clId="{B108162C-40A9-4EFE-BBE8-B33D7656F662}" dt="2018-11-30T06:00:24.983" v="2763"/>
            <ac:spMkLst>
              <pc:docMk/>
              <pc:sldMasterMk cId="948557713" sldId="2147483648"/>
              <pc:sldLayoutMk cId="1569658847" sldId="2147483662"/>
              <ac:spMk id="15" creationId="{00000000-0000-0000-0000-000000000000}"/>
            </ac:spMkLst>
          </pc:spChg>
          <pc:picChg chg="mod">
            <ac:chgData name="Kim Kyungsoo" userId="83e06581d72d7ad8" providerId="LiveId" clId="{B108162C-40A9-4EFE-BBE8-B33D7656F662}" dt="2018-11-30T06:00:24.983" v="2763"/>
            <ac:picMkLst>
              <pc:docMk/>
              <pc:sldMasterMk cId="948557713" sldId="2147483648"/>
              <pc:sldLayoutMk cId="1569658847" sldId="2147483662"/>
              <ac:picMk id="4" creationId="{00000000-0000-0000-0000-000000000000}"/>
            </ac:picMkLst>
          </pc:picChg>
          <pc:picChg chg="mod">
            <ac:chgData name="Kim Kyungsoo" userId="83e06581d72d7ad8" providerId="LiveId" clId="{B108162C-40A9-4EFE-BBE8-B33D7656F662}" dt="2018-11-30T06:00:24.983" v="2763"/>
            <ac:picMkLst>
              <pc:docMk/>
              <pc:sldMasterMk cId="948557713" sldId="2147483648"/>
              <pc:sldLayoutMk cId="1569658847" sldId="2147483662"/>
              <ac:picMk id="13" creationId="{00000000-0000-0000-0000-000000000000}"/>
            </ac:picMkLst>
          </pc:picChg>
        </pc:sldLayoutChg>
      </pc:sldMasterChg>
    </pc:docChg>
  </pc:docChgLst>
  <pc:docChgLst>
    <pc:chgData name="Kim Kyungsoo" userId="83e06581d72d7ad8" providerId="LiveId" clId="{90DC64DF-51CA-44A3-87BC-750891AD3B36}"/>
    <pc:docChg chg="undo custSel addSld modSld">
      <pc:chgData name="Kim Kyungsoo" userId="83e06581d72d7ad8" providerId="LiveId" clId="{90DC64DF-51CA-44A3-87BC-750891AD3B36}" dt="2018-11-02T07:02:34.137" v="133" actId="20577"/>
      <pc:docMkLst>
        <pc:docMk/>
      </pc:docMkLst>
    </pc:docChg>
  </pc:docChgLst>
  <pc:docChgLst>
    <pc:chgData name="Kim Kyungsoo" userId="83e06581d72d7ad8" providerId="LiveId" clId="{69FB7BB2-B5E5-410F-B8AE-A98CE390340E}"/>
    <pc:docChg chg="custSel addSld modSld">
      <pc:chgData name="Kim Kyungsoo" userId="83e06581d72d7ad8" providerId="LiveId" clId="{69FB7BB2-B5E5-410F-B8AE-A98CE390340E}" dt="2018-10-01T02:52:15.647" v="349" actId="1037"/>
      <pc:docMkLst>
        <pc:docMk/>
      </pc:docMkLst>
    </pc:docChg>
  </pc:docChgLst>
  <pc:docChgLst>
    <pc:chgData name="Kim Kyungsoo" userId="83e06581d72d7ad8" providerId="LiveId" clId="{A0640D08-D722-4E68-8833-A2BDD5B7EC5B}"/>
    <pc:docChg chg="undo redo custSel addSld delSld modSld">
      <pc:chgData name="Kim Kyungsoo" userId="83e06581d72d7ad8" providerId="LiveId" clId="{A0640D08-D722-4E68-8833-A2BDD5B7EC5B}" dt="2018-11-30T01:46:29.901" v="3798" actId="20577"/>
      <pc:docMkLst>
        <pc:docMk/>
      </pc:docMkLst>
      <pc:sldChg chg="del">
        <pc:chgData name="Kim Kyungsoo" userId="83e06581d72d7ad8" providerId="LiveId" clId="{A0640D08-D722-4E68-8833-A2BDD5B7EC5B}" dt="2018-11-29T14:50:54.453" v="1066" actId="2696"/>
        <pc:sldMkLst>
          <pc:docMk/>
          <pc:sldMk cId="3137000842" sldId="1069"/>
        </pc:sldMkLst>
      </pc:sldChg>
      <pc:sldChg chg="del">
        <pc:chgData name="Kim Kyungsoo" userId="83e06581d72d7ad8" providerId="LiveId" clId="{A0640D08-D722-4E68-8833-A2BDD5B7EC5B}" dt="2018-11-29T14:50:54.573" v="1067" actId="2696"/>
        <pc:sldMkLst>
          <pc:docMk/>
          <pc:sldMk cId="2758783273" sldId="1070"/>
        </pc:sldMkLst>
      </pc:sldChg>
      <pc:sldChg chg="del">
        <pc:chgData name="Kim Kyungsoo" userId="83e06581d72d7ad8" providerId="LiveId" clId="{A0640D08-D722-4E68-8833-A2BDD5B7EC5B}" dt="2018-11-29T14:50:54.663" v="1069" actId="2696"/>
        <pc:sldMkLst>
          <pc:docMk/>
          <pc:sldMk cId="1834591941" sldId="1077"/>
        </pc:sldMkLst>
      </pc:sldChg>
      <pc:sldChg chg="del">
        <pc:chgData name="Kim Kyungsoo" userId="83e06581d72d7ad8" providerId="LiveId" clId="{A0640D08-D722-4E68-8833-A2BDD5B7EC5B}" dt="2018-11-29T14:50:54.764" v="1070" actId="2696"/>
        <pc:sldMkLst>
          <pc:docMk/>
          <pc:sldMk cId="3986399237" sldId="1078"/>
        </pc:sldMkLst>
      </pc:sldChg>
      <pc:sldChg chg="del">
        <pc:chgData name="Kim Kyungsoo" userId="83e06581d72d7ad8" providerId="LiveId" clId="{A0640D08-D722-4E68-8833-A2BDD5B7EC5B}" dt="2018-11-29T14:50:54.617" v="1068" actId="2696"/>
        <pc:sldMkLst>
          <pc:docMk/>
          <pc:sldMk cId="484987702" sldId="1079"/>
        </pc:sldMkLst>
      </pc:sldChg>
      <pc:sldChg chg="del">
        <pc:chgData name="Kim Kyungsoo" userId="83e06581d72d7ad8" providerId="LiveId" clId="{A0640D08-D722-4E68-8833-A2BDD5B7EC5B}" dt="2018-11-29T14:50:54.815" v="1071" actId="2696"/>
        <pc:sldMkLst>
          <pc:docMk/>
          <pc:sldMk cId="3399237214" sldId="1080"/>
        </pc:sldMkLst>
      </pc:sldChg>
      <pc:sldChg chg="del">
        <pc:chgData name="Kim Kyungsoo" userId="83e06581d72d7ad8" providerId="LiveId" clId="{A0640D08-D722-4E68-8833-A2BDD5B7EC5B}" dt="2018-11-29T14:50:54.852" v="1072" actId="2696"/>
        <pc:sldMkLst>
          <pc:docMk/>
          <pc:sldMk cId="1953035770" sldId="1082"/>
        </pc:sldMkLst>
      </pc:sldChg>
      <pc:sldChg chg="del">
        <pc:chgData name="Kim Kyungsoo" userId="83e06581d72d7ad8" providerId="LiveId" clId="{A0640D08-D722-4E68-8833-A2BDD5B7EC5B}" dt="2018-11-29T14:50:54.872" v="1073" actId="2696"/>
        <pc:sldMkLst>
          <pc:docMk/>
          <pc:sldMk cId="1414961515" sldId="1121"/>
        </pc:sldMkLst>
      </pc:sldChg>
      <pc:sldChg chg="addSp delSp modSp">
        <pc:chgData name="Kim Kyungsoo" userId="83e06581d72d7ad8" providerId="LiveId" clId="{A0640D08-D722-4E68-8833-A2BDD5B7EC5B}" dt="2018-11-29T14:53:17.775" v="1178" actId="20577"/>
        <pc:sldMkLst>
          <pc:docMk/>
          <pc:sldMk cId="3687936108" sldId="1122"/>
        </pc:sldMkLst>
        <pc:spChg chg="mod">
          <ac:chgData name="Kim Kyungsoo" userId="83e06581d72d7ad8" providerId="LiveId" clId="{A0640D08-D722-4E68-8833-A2BDD5B7EC5B}" dt="2018-11-29T14:53:17.775" v="1178" actId="20577"/>
          <ac:spMkLst>
            <pc:docMk/>
            <pc:sldMk cId="3687936108" sldId="1122"/>
            <ac:spMk id="2" creationId="{00000000-0000-0000-0000-000000000000}"/>
          </ac:spMkLst>
        </pc:spChg>
        <pc:spChg chg="mod topLvl">
          <ac:chgData name="Kim Kyungsoo" userId="83e06581d72d7ad8" providerId="LiveId" clId="{A0640D08-D722-4E68-8833-A2BDD5B7EC5B}" dt="2018-11-29T08:08:31.725" v="242" actId="1076"/>
          <ac:spMkLst>
            <pc:docMk/>
            <pc:sldMk cId="3687936108" sldId="1122"/>
            <ac:spMk id="6" creationId="{E8D25771-45EC-437F-A763-C1C076F748FA}"/>
          </ac:spMkLst>
        </pc:spChg>
        <pc:spChg chg="mod topLvl">
          <ac:chgData name="Kim Kyungsoo" userId="83e06581d72d7ad8" providerId="LiveId" clId="{A0640D08-D722-4E68-8833-A2BDD5B7EC5B}" dt="2018-11-29T08:12:42.879" v="418" actId="1076"/>
          <ac:spMkLst>
            <pc:docMk/>
            <pc:sldMk cId="3687936108" sldId="1122"/>
            <ac:spMk id="9" creationId="{139AEBC7-7E71-4A05-AC11-1BE2A477F801}"/>
          </ac:spMkLst>
        </pc:spChg>
        <pc:spChg chg="mod topLvl">
          <ac:chgData name="Kim Kyungsoo" userId="83e06581d72d7ad8" providerId="LiveId" clId="{A0640D08-D722-4E68-8833-A2BDD5B7EC5B}" dt="2018-11-29T08:08:19.701" v="241" actId="1076"/>
          <ac:spMkLst>
            <pc:docMk/>
            <pc:sldMk cId="3687936108" sldId="1122"/>
            <ac:spMk id="10" creationId="{03D44FA1-FCA6-43B0-9157-1A6A1772D556}"/>
          </ac:spMkLst>
        </pc:spChg>
        <pc:spChg chg="mod topLvl">
          <ac:chgData name="Kim Kyungsoo" userId="83e06581d72d7ad8" providerId="LiveId" clId="{A0640D08-D722-4E68-8833-A2BDD5B7EC5B}" dt="2018-11-29T08:08:19.701" v="241" actId="1076"/>
          <ac:spMkLst>
            <pc:docMk/>
            <pc:sldMk cId="3687936108" sldId="1122"/>
            <ac:spMk id="11" creationId="{FE27AE34-9696-427C-B98A-031FA006F773}"/>
          </ac:spMkLst>
        </pc:spChg>
        <pc:spChg chg="mod topLvl">
          <ac:chgData name="Kim Kyungsoo" userId="83e06581d72d7ad8" providerId="LiveId" clId="{A0640D08-D722-4E68-8833-A2BDD5B7EC5B}" dt="2018-11-29T14:28:00.995" v="817" actId="408"/>
          <ac:spMkLst>
            <pc:docMk/>
            <pc:sldMk cId="3687936108" sldId="1122"/>
            <ac:spMk id="12" creationId="{77556E38-902C-41DE-AFA7-9717BDB8FFB6}"/>
          </ac:spMkLst>
        </pc:spChg>
        <pc:spChg chg="mod topLvl">
          <ac:chgData name="Kim Kyungsoo" userId="83e06581d72d7ad8" providerId="LiveId" clId="{A0640D08-D722-4E68-8833-A2BDD5B7EC5B}" dt="2018-11-29T08:12:56.711" v="423" actId="1076"/>
          <ac:spMkLst>
            <pc:docMk/>
            <pc:sldMk cId="3687936108" sldId="1122"/>
            <ac:spMk id="13" creationId="{4A4FC154-92FB-4E38-AB0D-7D025999AB47}"/>
          </ac:spMkLst>
        </pc:spChg>
        <pc:spChg chg="mod topLvl">
          <ac:chgData name="Kim Kyungsoo" userId="83e06581d72d7ad8" providerId="LiveId" clId="{A0640D08-D722-4E68-8833-A2BDD5B7EC5B}" dt="2018-11-29T14:52:34.524" v="1153" actId="1076"/>
          <ac:spMkLst>
            <pc:docMk/>
            <pc:sldMk cId="3687936108" sldId="1122"/>
            <ac:spMk id="14" creationId="{7CD9CD36-2A9B-445C-BA91-AD864E13FCAF}"/>
          </ac:spMkLst>
        </pc:spChg>
        <pc:spChg chg="mod topLvl">
          <ac:chgData name="Kim Kyungsoo" userId="83e06581d72d7ad8" providerId="LiveId" clId="{A0640D08-D722-4E68-8833-A2BDD5B7EC5B}" dt="2018-11-29T08:13:37.754" v="462" actId="1076"/>
          <ac:spMkLst>
            <pc:docMk/>
            <pc:sldMk cId="3687936108" sldId="1122"/>
            <ac:spMk id="15" creationId="{C687DBDF-0E86-44D3-A5E4-1303A5D95FB8}"/>
          </ac:spMkLst>
        </pc:spChg>
        <pc:spChg chg="mod topLvl">
          <ac:chgData name="Kim Kyungsoo" userId="83e06581d72d7ad8" providerId="LiveId" clId="{A0640D08-D722-4E68-8833-A2BDD5B7EC5B}" dt="2018-11-29T08:08:05.671" v="238" actId="165"/>
          <ac:spMkLst>
            <pc:docMk/>
            <pc:sldMk cId="3687936108" sldId="1122"/>
            <ac:spMk id="16" creationId="{95F0FF0D-B247-47C4-AEEA-F9845C8DB139}"/>
          </ac:spMkLst>
        </pc:spChg>
        <pc:spChg chg="mod topLvl">
          <ac:chgData name="Kim Kyungsoo" userId="83e06581d72d7ad8" providerId="LiveId" clId="{A0640D08-D722-4E68-8833-A2BDD5B7EC5B}" dt="2018-11-29T08:13:57.048" v="466" actId="1076"/>
          <ac:spMkLst>
            <pc:docMk/>
            <pc:sldMk cId="3687936108" sldId="1122"/>
            <ac:spMk id="18" creationId="{7E9045D5-784D-41E0-9971-7B82F7D1CEAC}"/>
          </ac:spMkLst>
        </pc:spChg>
        <pc:spChg chg="mod topLvl">
          <ac:chgData name="Kim Kyungsoo" userId="83e06581d72d7ad8" providerId="LiveId" clId="{A0640D08-D722-4E68-8833-A2BDD5B7EC5B}" dt="2018-11-29T14:32:47.461" v="859" actId="6549"/>
          <ac:spMkLst>
            <pc:docMk/>
            <pc:sldMk cId="3687936108" sldId="1122"/>
            <ac:spMk id="19" creationId="{36D768A3-7422-41B0-8B0D-45F1C335BDBD}"/>
          </ac:spMkLst>
        </pc:spChg>
        <pc:spChg chg="add mod">
          <ac:chgData name="Kim Kyungsoo" userId="83e06581d72d7ad8" providerId="LiveId" clId="{A0640D08-D722-4E68-8833-A2BDD5B7EC5B}" dt="2018-11-29T08:08:40.857" v="244" actId="1037"/>
          <ac:spMkLst>
            <pc:docMk/>
            <pc:sldMk cId="3687936108" sldId="1122"/>
            <ac:spMk id="38" creationId="{0D1A9440-AC6C-41F4-BCB5-B3238C3537E9}"/>
          </ac:spMkLst>
        </pc:spChg>
        <pc:spChg chg="add mod">
          <ac:chgData name="Kim Kyungsoo" userId="83e06581d72d7ad8" providerId="LiveId" clId="{A0640D08-D722-4E68-8833-A2BDD5B7EC5B}" dt="2018-11-29T14:28:05.588" v="819" actId="408"/>
          <ac:spMkLst>
            <pc:docMk/>
            <pc:sldMk cId="3687936108" sldId="1122"/>
            <ac:spMk id="61" creationId="{C64DEDF0-153C-4FAF-A03B-2CD50E80DF4A}"/>
          </ac:spMkLst>
        </pc:spChg>
        <pc:spChg chg="add del">
          <ac:chgData name="Kim Kyungsoo" userId="83e06581d72d7ad8" providerId="LiveId" clId="{A0640D08-D722-4E68-8833-A2BDD5B7EC5B}" dt="2018-11-29T08:19:58.480" v="539"/>
          <ac:spMkLst>
            <pc:docMk/>
            <pc:sldMk cId="3687936108" sldId="1122"/>
            <ac:spMk id="104" creationId="{26162515-B906-4D74-9B27-AA2A82C680F4}"/>
          </ac:spMkLst>
        </pc:spChg>
        <pc:grpChg chg="del">
          <ac:chgData name="Kim Kyungsoo" userId="83e06581d72d7ad8" providerId="LiveId" clId="{A0640D08-D722-4E68-8833-A2BDD5B7EC5B}" dt="2018-11-29T08:07:54.914" v="237" actId="165"/>
          <ac:grpSpMkLst>
            <pc:docMk/>
            <pc:sldMk cId="3687936108" sldId="1122"/>
            <ac:grpSpMk id="4" creationId="{7778397C-F48E-4411-98AA-2E649B04E929}"/>
          </ac:grpSpMkLst>
        </pc:grpChg>
        <pc:grpChg chg="del mod topLvl">
          <ac:chgData name="Kim Kyungsoo" userId="83e06581d72d7ad8" providerId="LiveId" clId="{A0640D08-D722-4E68-8833-A2BDD5B7EC5B}" dt="2018-11-29T08:08:05.671" v="238" actId="165"/>
          <ac:grpSpMkLst>
            <pc:docMk/>
            <pc:sldMk cId="3687936108" sldId="1122"/>
            <ac:grpSpMk id="5" creationId="{26C533AC-6759-415B-8723-488F7A6E1C5F}"/>
          </ac:grpSpMkLst>
        </pc:grpChg>
        <pc:cxnChg chg="mod topLvl">
          <ac:chgData name="Kim Kyungsoo" userId="83e06581d72d7ad8" providerId="LiveId" clId="{A0640D08-D722-4E68-8833-A2BDD5B7EC5B}" dt="2018-11-29T08:12:56.711" v="423" actId="1076"/>
          <ac:cxnSpMkLst>
            <pc:docMk/>
            <pc:sldMk cId="3687936108" sldId="1122"/>
            <ac:cxnSpMk id="7" creationId="{0D320955-ADF1-43E8-984A-752D295447F7}"/>
          </ac:cxnSpMkLst>
        </pc:cxnChg>
        <pc:cxnChg chg="mod topLvl">
          <ac:chgData name="Kim Kyungsoo" userId="83e06581d72d7ad8" providerId="LiveId" clId="{A0640D08-D722-4E68-8833-A2BDD5B7EC5B}" dt="2018-11-29T08:13:37.754" v="462" actId="1076"/>
          <ac:cxnSpMkLst>
            <pc:docMk/>
            <pc:sldMk cId="3687936108" sldId="1122"/>
            <ac:cxnSpMk id="8" creationId="{24E90216-839D-4FAC-8BC2-0392D214C72E}"/>
          </ac:cxnSpMkLst>
        </pc:cxnChg>
        <pc:cxnChg chg="mod topLvl">
          <ac:chgData name="Kim Kyungsoo" userId="83e06581d72d7ad8" providerId="LiveId" clId="{A0640D08-D722-4E68-8833-A2BDD5B7EC5B}" dt="2018-11-29T08:12:56.711" v="423" actId="1076"/>
          <ac:cxnSpMkLst>
            <pc:docMk/>
            <pc:sldMk cId="3687936108" sldId="1122"/>
            <ac:cxnSpMk id="20" creationId="{B784800F-3669-4CB0-897B-C16AB9D57B19}"/>
          </ac:cxnSpMkLst>
        </pc:cxnChg>
        <pc:cxnChg chg="mod topLvl">
          <ac:chgData name="Kim Kyungsoo" userId="83e06581d72d7ad8" providerId="LiveId" clId="{A0640D08-D722-4E68-8833-A2BDD5B7EC5B}" dt="2018-11-29T08:12:56.711" v="423" actId="1076"/>
          <ac:cxnSpMkLst>
            <pc:docMk/>
            <pc:sldMk cId="3687936108" sldId="1122"/>
            <ac:cxnSpMk id="21" creationId="{A34B2F46-0C71-44F9-9D5D-244ABBB126B0}"/>
          </ac:cxnSpMkLst>
        </pc:cxnChg>
        <pc:cxnChg chg="mod topLvl">
          <ac:chgData name="Kim Kyungsoo" userId="83e06581d72d7ad8" providerId="LiveId" clId="{A0640D08-D722-4E68-8833-A2BDD5B7EC5B}" dt="2018-11-29T14:27:28.213" v="813" actId="1038"/>
          <ac:cxnSpMkLst>
            <pc:docMk/>
            <pc:sldMk cId="3687936108" sldId="1122"/>
            <ac:cxnSpMk id="22" creationId="{F6262DF6-8E00-4D09-AE9E-F58BED54185E}"/>
          </ac:cxnSpMkLst>
        </pc:cxnChg>
        <pc:cxnChg chg="mod topLvl">
          <ac:chgData name="Kim Kyungsoo" userId="83e06581d72d7ad8" providerId="LiveId" clId="{A0640D08-D722-4E68-8833-A2BDD5B7EC5B}" dt="2018-11-29T14:52:34.524" v="1153" actId="1076"/>
          <ac:cxnSpMkLst>
            <pc:docMk/>
            <pc:sldMk cId="3687936108" sldId="1122"/>
            <ac:cxnSpMk id="23" creationId="{1C0F778A-4FFC-41C0-8AE5-93910B8D330E}"/>
          </ac:cxnSpMkLst>
        </pc:cxnChg>
        <pc:cxnChg chg="mod topLvl">
          <ac:chgData name="Kim Kyungsoo" userId="83e06581d72d7ad8" providerId="LiveId" clId="{A0640D08-D722-4E68-8833-A2BDD5B7EC5B}" dt="2018-11-29T08:13:37.754" v="462" actId="1076"/>
          <ac:cxnSpMkLst>
            <pc:docMk/>
            <pc:sldMk cId="3687936108" sldId="1122"/>
            <ac:cxnSpMk id="24" creationId="{07A7BF4B-8939-4A1B-8171-4B28507E5A89}"/>
          </ac:cxnSpMkLst>
        </pc:cxnChg>
        <pc:cxnChg chg="mod topLvl">
          <ac:chgData name="Kim Kyungsoo" userId="83e06581d72d7ad8" providerId="LiveId" clId="{A0640D08-D722-4E68-8833-A2BDD5B7EC5B}" dt="2018-11-29T08:13:37.754" v="462" actId="1076"/>
          <ac:cxnSpMkLst>
            <pc:docMk/>
            <pc:sldMk cId="3687936108" sldId="1122"/>
            <ac:cxnSpMk id="25" creationId="{B004B960-32AA-4541-9667-C2E5AFA2541F}"/>
          </ac:cxnSpMkLst>
        </pc:cxnChg>
        <pc:cxnChg chg="mod topLvl">
          <ac:chgData name="Kim Kyungsoo" userId="83e06581d72d7ad8" providerId="LiveId" clId="{A0640D08-D722-4E68-8833-A2BDD5B7EC5B}" dt="2018-11-29T14:27:28.213" v="813" actId="1038"/>
          <ac:cxnSpMkLst>
            <pc:docMk/>
            <pc:sldMk cId="3687936108" sldId="1122"/>
            <ac:cxnSpMk id="26" creationId="{0C3370AC-843B-48BB-A14D-E20A7269AC0E}"/>
          </ac:cxnSpMkLst>
        </pc:cxnChg>
        <pc:cxnChg chg="mod topLvl">
          <ac:chgData name="Kim Kyungsoo" userId="83e06581d72d7ad8" providerId="LiveId" clId="{A0640D08-D722-4E68-8833-A2BDD5B7EC5B}" dt="2018-11-29T14:52:34.524" v="1153" actId="1076"/>
          <ac:cxnSpMkLst>
            <pc:docMk/>
            <pc:sldMk cId="3687936108" sldId="1122"/>
            <ac:cxnSpMk id="27" creationId="{2274652E-3A9E-4DE8-90D8-86A5217047A7}"/>
          </ac:cxnSpMkLst>
        </pc:cxnChg>
        <pc:cxnChg chg="mod topLvl">
          <ac:chgData name="Kim Kyungsoo" userId="83e06581d72d7ad8" providerId="LiveId" clId="{A0640D08-D722-4E68-8833-A2BDD5B7EC5B}" dt="2018-11-29T08:13:57.048" v="466" actId="1076"/>
          <ac:cxnSpMkLst>
            <pc:docMk/>
            <pc:sldMk cId="3687936108" sldId="1122"/>
            <ac:cxnSpMk id="28" creationId="{928C4BEB-F368-4170-9AFC-CBD20E6B794B}"/>
          </ac:cxnSpMkLst>
        </pc:cxnChg>
        <pc:cxnChg chg="mod topLvl">
          <ac:chgData name="Kim Kyungsoo" userId="83e06581d72d7ad8" providerId="LiveId" clId="{A0640D08-D722-4E68-8833-A2BDD5B7EC5B}" dt="2018-11-29T08:13:57.048" v="466" actId="1076"/>
          <ac:cxnSpMkLst>
            <pc:docMk/>
            <pc:sldMk cId="3687936108" sldId="1122"/>
            <ac:cxnSpMk id="29" creationId="{49862B9D-0551-45A7-9A42-9E7D4EA3D6FD}"/>
          </ac:cxnSpMkLst>
        </pc:cxnChg>
        <pc:cxnChg chg="mod topLvl">
          <ac:chgData name="Kim Kyungsoo" userId="83e06581d72d7ad8" providerId="LiveId" clId="{A0640D08-D722-4E68-8833-A2BDD5B7EC5B}" dt="2018-11-29T08:13:57.048" v="466" actId="1076"/>
          <ac:cxnSpMkLst>
            <pc:docMk/>
            <pc:sldMk cId="3687936108" sldId="1122"/>
            <ac:cxnSpMk id="30" creationId="{2CCD916D-BB27-4187-8853-09DF33B98960}"/>
          </ac:cxnSpMkLst>
        </pc:cxnChg>
        <pc:cxnChg chg="add mod">
          <ac:chgData name="Kim Kyungsoo" userId="83e06581d72d7ad8" providerId="LiveId" clId="{A0640D08-D722-4E68-8833-A2BDD5B7EC5B}" dt="2018-11-29T08:12:56.711" v="423" actId="1076"/>
          <ac:cxnSpMkLst>
            <pc:docMk/>
            <pc:sldMk cId="3687936108" sldId="1122"/>
            <ac:cxnSpMk id="39" creationId="{EBDDAC83-EED6-44B8-9327-1267B62CD1B3}"/>
          </ac:cxnSpMkLst>
        </pc:cxnChg>
        <pc:cxnChg chg="add mod">
          <ac:chgData name="Kim Kyungsoo" userId="83e06581d72d7ad8" providerId="LiveId" clId="{A0640D08-D722-4E68-8833-A2BDD5B7EC5B}" dt="2018-11-29T08:13:37.754" v="462" actId="1076"/>
          <ac:cxnSpMkLst>
            <pc:docMk/>
            <pc:sldMk cId="3687936108" sldId="1122"/>
            <ac:cxnSpMk id="42" creationId="{4E1376C1-BD7D-472C-B7AE-EBBC39A8754D}"/>
          </ac:cxnSpMkLst>
        </pc:cxnChg>
        <pc:cxnChg chg="add mod">
          <ac:chgData name="Kim Kyungsoo" userId="83e06581d72d7ad8" providerId="LiveId" clId="{A0640D08-D722-4E68-8833-A2BDD5B7EC5B}" dt="2018-11-29T14:28:05.588" v="819" actId="408"/>
          <ac:cxnSpMkLst>
            <pc:docMk/>
            <pc:sldMk cId="3687936108" sldId="1122"/>
            <ac:cxnSpMk id="73" creationId="{33D9F1F8-3AB1-4C9F-8914-F9BB207B4D46}"/>
          </ac:cxnSpMkLst>
        </pc:cxnChg>
        <pc:cxnChg chg="add mod">
          <ac:chgData name="Kim Kyungsoo" userId="83e06581d72d7ad8" providerId="LiveId" clId="{A0640D08-D722-4E68-8833-A2BDD5B7EC5B}" dt="2018-11-29T14:28:05.588" v="819" actId="408"/>
          <ac:cxnSpMkLst>
            <pc:docMk/>
            <pc:sldMk cId="3687936108" sldId="1122"/>
            <ac:cxnSpMk id="82" creationId="{1C71DD2B-164E-4B36-95C2-AB03FA37D978}"/>
          </ac:cxnSpMkLst>
        </pc:cxnChg>
        <pc:cxnChg chg="add del mod">
          <ac:chgData name="Kim Kyungsoo" userId="83e06581d72d7ad8" providerId="LiveId" clId="{A0640D08-D722-4E68-8833-A2BDD5B7EC5B}" dt="2018-11-29T14:27:28.213" v="813" actId="1038"/>
          <ac:cxnSpMkLst>
            <pc:docMk/>
            <pc:sldMk cId="3687936108" sldId="1122"/>
            <ac:cxnSpMk id="85" creationId="{64CA9550-22FF-4436-BF03-6FCE4DEDFE29}"/>
          </ac:cxnSpMkLst>
        </pc:cxnChg>
      </pc:sldChg>
      <pc:sldChg chg="del">
        <pc:chgData name="Kim Kyungsoo" userId="83e06581d72d7ad8" providerId="LiveId" clId="{A0640D08-D722-4E68-8833-A2BDD5B7EC5B}" dt="2018-11-29T08:17:51.455" v="506" actId="2696"/>
        <pc:sldMkLst>
          <pc:docMk/>
          <pc:sldMk cId="684319536" sldId="1123"/>
        </pc:sldMkLst>
      </pc:sldChg>
      <pc:sldChg chg="add del">
        <pc:chgData name="Kim Kyungsoo" userId="83e06581d72d7ad8" providerId="LiveId" clId="{A0640D08-D722-4E68-8833-A2BDD5B7EC5B}" dt="2018-11-29T08:18:30.451" v="508" actId="2696"/>
        <pc:sldMkLst>
          <pc:docMk/>
          <pc:sldMk cId="821679104" sldId="1123"/>
        </pc:sldMkLst>
      </pc:sldChg>
      <pc:sldChg chg="modSp add">
        <pc:chgData name="Kim Kyungsoo" userId="83e06581d72d7ad8" providerId="LiveId" clId="{A0640D08-D722-4E68-8833-A2BDD5B7EC5B}" dt="2018-11-29T08:22:26.499" v="590" actId="20577"/>
        <pc:sldMkLst>
          <pc:docMk/>
          <pc:sldMk cId="3368843500" sldId="1123"/>
        </pc:sldMkLst>
        <pc:spChg chg="mod">
          <ac:chgData name="Kim Kyungsoo" userId="83e06581d72d7ad8" providerId="LiveId" clId="{A0640D08-D722-4E68-8833-A2BDD5B7EC5B}" dt="2018-11-29T08:22:26.499" v="590" actId="20577"/>
          <ac:spMkLst>
            <pc:docMk/>
            <pc:sldMk cId="3368843500" sldId="1123"/>
            <ac:spMk id="2" creationId="{00000000-0000-0000-0000-000000000000}"/>
          </ac:spMkLst>
        </pc:spChg>
      </pc:sldChg>
      <pc:sldChg chg="addSp delSp modSp">
        <pc:chgData name="Kim Kyungsoo" userId="83e06581d72d7ad8" providerId="LiveId" clId="{A0640D08-D722-4E68-8833-A2BDD5B7EC5B}" dt="2018-11-30T00:35:55.473" v="3563" actId="20577"/>
        <pc:sldMkLst>
          <pc:docMk/>
          <pc:sldMk cId="1182857574" sldId="1124"/>
        </pc:sldMkLst>
        <pc:spChg chg="add del mod">
          <ac:chgData name="Kim Kyungsoo" userId="83e06581d72d7ad8" providerId="LiveId" clId="{A0640D08-D722-4E68-8833-A2BDD5B7EC5B}" dt="2018-11-29T08:20:03.274" v="540"/>
          <ac:spMkLst>
            <pc:docMk/>
            <pc:sldMk cId="1182857574" sldId="1124"/>
            <ac:spMk id="2" creationId="{00000000-0000-0000-0000-000000000000}"/>
          </ac:spMkLst>
        </pc:spChg>
        <pc:spChg chg="add del mod">
          <ac:chgData name="Kim Kyungsoo" userId="83e06581d72d7ad8" providerId="LiveId" clId="{A0640D08-D722-4E68-8833-A2BDD5B7EC5B}" dt="2018-11-29T08:19:54.005" v="537" actId="478"/>
          <ac:spMkLst>
            <pc:docMk/>
            <pc:sldMk cId="1182857574" sldId="1124"/>
            <ac:spMk id="4" creationId="{46093931-3106-421D-A44B-8E3DEAF41E72}"/>
          </ac:spMkLst>
        </pc:spChg>
        <pc:spChg chg="add del">
          <ac:chgData name="Kim Kyungsoo" userId="83e06581d72d7ad8" providerId="LiveId" clId="{A0640D08-D722-4E68-8833-A2BDD5B7EC5B}" dt="2018-11-29T08:19:51.967" v="536"/>
          <ac:spMkLst>
            <pc:docMk/>
            <pc:sldMk cId="1182857574" sldId="1124"/>
            <ac:spMk id="6" creationId="{9B0A5122-308C-4DC4-BC34-06DDB69DA179}"/>
          </ac:spMkLst>
        </pc:spChg>
        <pc:spChg chg="mod">
          <ac:chgData name="Kim Kyungsoo" userId="83e06581d72d7ad8" providerId="LiveId" clId="{A0640D08-D722-4E68-8833-A2BDD5B7EC5B}" dt="2018-11-30T00:35:55.473" v="3563" actId="20577"/>
          <ac:spMkLst>
            <pc:docMk/>
            <pc:sldMk cId="1182857574" sldId="1124"/>
            <ac:spMk id="17" creationId="{54C93933-33BA-4468-B8D9-02C25AF06BC4}"/>
          </ac:spMkLst>
        </pc:spChg>
      </pc:sldChg>
      <pc:sldChg chg="addSp delSp modSp">
        <pc:chgData name="Kim Kyungsoo" userId="83e06581d72d7ad8" providerId="LiveId" clId="{A0640D08-D722-4E68-8833-A2BDD5B7EC5B}" dt="2018-11-30T00:36:36.027" v="3577" actId="478"/>
        <pc:sldMkLst>
          <pc:docMk/>
          <pc:sldMk cId="2677808505" sldId="1125"/>
        </pc:sldMkLst>
        <pc:spChg chg="mod">
          <ac:chgData name="Kim Kyungsoo" userId="83e06581d72d7ad8" providerId="LiveId" clId="{A0640D08-D722-4E68-8833-A2BDD5B7EC5B}" dt="2018-11-29T08:22:09.306" v="582"/>
          <ac:spMkLst>
            <pc:docMk/>
            <pc:sldMk cId="2677808505" sldId="1125"/>
            <ac:spMk id="2" creationId="{00000000-0000-0000-0000-000000000000}"/>
          </ac:spMkLst>
        </pc:spChg>
        <pc:spChg chg="add del">
          <ac:chgData name="Kim Kyungsoo" userId="83e06581d72d7ad8" providerId="LiveId" clId="{A0640D08-D722-4E68-8833-A2BDD5B7EC5B}" dt="2018-11-30T00:36:15.246" v="3565" actId="478"/>
          <ac:spMkLst>
            <pc:docMk/>
            <pc:sldMk cId="2677808505" sldId="1125"/>
            <ac:spMk id="5" creationId="{C0229D0B-5D0B-40DB-8BB6-00F5E863C0AD}"/>
          </ac:spMkLst>
        </pc:spChg>
        <pc:spChg chg="mod">
          <ac:chgData name="Kim Kyungsoo" userId="83e06581d72d7ad8" providerId="LiveId" clId="{A0640D08-D722-4E68-8833-A2BDD5B7EC5B}" dt="2018-11-29T08:20:26.195" v="542" actId="11"/>
          <ac:spMkLst>
            <pc:docMk/>
            <pc:sldMk cId="2677808505" sldId="1125"/>
            <ac:spMk id="17" creationId="{54C93933-33BA-4468-B8D9-02C25AF06BC4}"/>
          </ac:spMkLst>
        </pc:spChg>
        <pc:spChg chg="add del mod">
          <ac:chgData name="Kim Kyungsoo" userId="83e06581d72d7ad8" providerId="LiveId" clId="{A0640D08-D722-4E68-8833-A2BDD5B7EC5B}" dt="2018-11-30T00:36:36.027" v="3577" actId="478"/>
          <ac:spMkLst>
            <pc:docMk/>
            <pc:sldMk cId="2677808505" sldId="1125"/>
            <ac:spMk id="36" creationId="{20820590-47C9-4F4C-8CF4-BCDB22BB3FC1}"/>
          </ac:spMkLst>
        </pc:spChg>
        <pc:spChg chg="del">
          <ac:chgData name="Kim Kyungsoo" userId="83e06581d72d7ad8" providerId="LiveId" clId="{A0640D08-D722-4E68-8833-A2BDD5B7EC5B}" dt="2018-11-29T08:21:33.446" v="581" actId="478"/>
          <ac:spMkLst>
            <pc:docMk/>
            <pc:sldMk cId="2677808505" sldId="1125"/>
            <ac:spMk id="49" creationId="{FCF47A26-E224-453A-A056-13C15A9A1A4E}"/>
          </ac:spMkLst>
        </pc:spChg>
        <pc:picChg chg="del">
          <ac:chgData name="Kim Kyungsoo" userId="83e06581d72d7ad8" providerId="LiveId" clId="{A0640D08-D722-4E68-8833-A2BDD5B7EC5B}" dt="2018-11-29T08:21:33.446" v="581" actId="478"/>
          <ac:picMkLst>
            <pc:docMk/>
            <pc:sldMk cId="2677808505" sldId="1125"/>
            <ac:picMk id="48" creationId="{195020D0-3E75-43EA-BD86-326B6DD1FB84}"/>
          </ac:picMkLst>
        </pc:picChg>
      </pc:sldChg>
      <pc:sldChg chg="modSp">
        <pc:chgData name="Kim Kyungsoo" userId="83e06581d72d7ad8" providerId="LiveId" clId="{A0640D08-D722-4E68-8833-A2BDD5B7EC5B}" dt="2018-11-29T08:22:11.524" v="583"/>
        <pc:sldMkLst>
          <pc:docMk/>
          <pc:sldMk cId="4217349131" sldId="1126"/>
        </pc:sldMkLst>
        <pc:spChg chg="mod">
          <ac:chgData name="Kim Kyungsoo" userId="83e06581d72d7ad8" providerId="LiveId" clId="{A0640D08-D722-4E68-8833-A2BDD5B7EC5B}" dt="2018-11-29T08:22:11.524" v="583"/>
          <ac:spMkLst>
            <pc:docMk/>
            <pc:sldMk cId="4217349131" sldId="1126"/>
            <ac:spMk id="2" creationId="{00000000-0000-0000-0000-000000000000}"/>
          </ac:spMkLst>
        </pc:spChg>
        <pc:spChg chg="mod">
          <ac:chgData name="Kim Kyungsoo" userId="83e06581d72d7ad8" providerId="LiveId" clId="{A0640D08-D722-4E68-8833-A2BDD5B7EC5B}" dt="2018-11-29T08:20:46.721" v="543" actId="11"/>
          <ac:spMkLst>
            <pc:docMk/>
            <pc:sldMk cId="4217349131" sldId="1126"/>
            <ac:spMk id="17" creationId="{54C93933-33BA-4468-B8D9-02C25AF06BC4}"/>
          </ac:spMkLst>
        </pc:spChg>
      </pc:sldChg>
      <pc:sldChg chg="delSp modSp">
        <pc:chgData name="Kim Kyungsoo" userId="83e06581d72d7ad8" providerId="LiveId" clId="{A0640D08-D722-4E68-8833-A2BDD5B7EC5B}" dt="2018-11-29T08:22:13.643" v="584"/>
        <pc:sldMkLst>
          <pc:docMk/>
          <pc:sldMk cId="2334423462" sldId="1127"/>
        </pc:sldMkLst>
        <pc:spChg chg="mod">
          <ac:chgData name="Kim Kyungsoo" userId="83e06581d72d7ad8" providerId="LiveId" clId="{A0640D08-D722-4E68-8833-A2BDD5B7EC5B}" dt="2018-11-29T08:22:13.643" v="584"/>
          <ac:spMkLst>
            <pc:docMk/>
            <pc:sldMk cId="2334423462" sldId="1127"/>
            <ac:spMk id="2" creationId="{00000000-0000-0000-0000-000000000000}"/>
          </ac:spMkLst>
        </pc:spChg>
        <pc:spChg chg="mod">
          <ac:chgData name="Kim Kyungsoo" userId="83e06581d72d7ad8" providerId="LiveId" clId="{A0640D08-D722-4E68-8833-A2BDD5B7EC5B}" dt="2018-11-29T08:20:58.133" v="544" actId="11"/>
          <ac:spMkLst>
            <pc:docMk/>
            <pc:sldMk cId="2334423462" sldId="1127"/>
            <ac:spMk id="17" creationId="{54C93933-33BA-4468-B8D9-02C25AF06BC4}"/>
          </ac:spMkLst>
        </pc:spChg>
        <pc:spChg chg="del">
          <ac:chgData name="Kim Kyungsoo" userId="83e06581d72d7ad8" providerId="LiveId" clId="{A0640D08-D722-4E68-8833-A2BDD5B7EC5B}" dt="2018-11-29T08:21:31.270" v="580" actId="478"/>
          <ac:spMkLst>
            <pc:docMk/>
            <pc:sldMk cId="2334423462" sldId="1127"/>
            <ac:spMk id="38" creationId="{5543ECE0-AFA4-4BD2-B1DE-4D9E04E23928}"/>
          </ac:spMkLst>
        </pc:spChg>
        <pc:picChg chg="del">
          <ac:chgData name="Kim Kyungsoo" userId="83e06581d72d7ad8" providerId="LiveId" clId="{A0640D08-D722-4E68-8833-A2BDD5B7EC5B}" dt="2018-11-29T08:21:31.270" v="580" actId="478"/>
          <ac:picMkLst>
            <pc:docMk/>
            <pc:sldMk cId="2334423462" sldId="1127"/>
            <ac:picMk id="37" creationId="{3936A18B-E97D-4A73-9015-C7A201E078F6}"/>
          </ac:picMkLst>
        </pc:picChg>
      </pc:sldChg>
      <pc:sldChg chg="modSp">
        <pc:chgData name="Kim Kyungsoo" userId="83e06581d72d7ad8" providerId="LiveId" clId="{A0640D08-D722-4E68-8833-A2BDD5B7EC5B}" dt="2018-11-29T08:22:18.459" v="586"/>
        <pc:sldMkLst>
          <pc:docMk/>
          <pc:sldMk cId="2796151026" sldId="1128"/>
        </pc:sldMkLst>
        <pc:spChg chg="mod">
          <ac:chgData name="Kim Kyungsoo" userId="83e06581d72d7ad8" providerId="LiveId" clId="{A0640D08-D722-4E68-8833-A2BDD5B7EC5B}" dt="2018-11-29T08:22:18.459" v="586"/>
          <ac:spMkLst>
            <pc:docMk/>
            <pc:sldMk cId="2796151026" sldId="1128"/>
            <ac:spMk id="2" creationId="{00000000-0000-0000-0000-000000000000}"/>
          </ac:spMkLst>
        </pc:spChg>
      </pc:sldChg>
      <pc:sldChg chg="modSp">
        <pc:chgData name="Kim Kyungsoo" userId="83e06581d72d7ad8" providerId="LiveId" clId="{A0640D08-D722-4E68-8833-A2BDD5B7EC5B}" dt="2018-11-29T08:22:40.938" v="594" actId="20577"/>
        <pc:sldMkLst>
          <pc:docMk/>
          <pc:sldMk cId="2386898028" sldId="1129"/>
        </pc:sldMkLst>
        <pc:spChg chg="mod">
          <ac:chgData name="Kim Kyungsoo" userId="83e06581d72d7ad8" providerId="LiveId" clId="{A0640D08-D722-4E68-8833-A2BDD5B7EC5B}" dt="2018-11-29T08:22:40.938" v="594" actId="20577"/>
          <ac:spMkLst>
            <pc:docMk/>
            <pc:sldMk cId="2386898028" sldId="1129"/>
            <ac:spMk id="2" creationId="{00000000-0000-0000-0000-000000000000}"/>
          </ac:spMkLst>
        </pc:spChg>
      </pc:sldChg>
      <pc:sldChg chg="modSp">
        <pc:chgData name="Kim Kyungsoo" userId="83e06581d72d7ad8" providerId="LiveId" clId="{A0640D08-D722-4E68-8833-A2BDD5B7EC5B}" dt="2018-11-29T08:22:48.598" v="597" actId="20577"/>
        <pc:sldMkLst>
          <pc:docMk/>
          <pc:sldMk cId="924792014" sldId="1130"/>
        </pc:sldMkLst>
        <pc:spChg chg="mod">
          <ac:chgData name="Kim Kyungsoo" userId="83e06581d72d7ad8" providerId="LiveId" clId="{A0640D08-D722-4E68-8833-A2BDD5B7EC5B}" dt="2018-11-29T08:22:48.598" v="597" actId="20577"/>
          <ac:spMkLst>
            <pc:docMk/>
            <pc:sldMk cId="924792014" sldId="1130"/>
            <ac:spMk id="2" creationId="{00000000-0000-0000-0000-000000000000}"/>
          </ac:spMkLst>
        </pc:spChg>
      </pc:sldChg>
      <pc:sldChg chg="modSp">
        <pc:chgData name="Kim Kyungsoo" userId="83e06581d72d7ad8" providerId="LiveId" clId="{A0640D08-D722-4E68-8833-A2BDD5B7EC5B}" dt="2018-11-29T08:23:06.620" v="609" actId="20577"/>
        <pc:sldMkLst>
          <pc:docMk/>
          <pc:sldMk cId="87438468" sldId="1131"/>
        </pc:sldMkLst>
        <pc:spChg chg="mod">
          <ac:chgData name="Kim Kyungsoo" userId="83e06581d72d7ad8" providerId="LiveId" clId="{A0640D08-D722-4E68-8833-A2BDD5B7EC5B}" dt="2018-11-29T08:23:06.620" v="609" actId="20577"/>
          <ac:spMkLst>
            <pc:docMk/>
            <pc:sldMk cId="87438468" sldId="1131"/>
            <ac:spMk id="2" creationId="{00000000-0000-0000-0000-000000000000}"/>
          </ac:spMkLst>
        </pc:spChg>
      </pc:sldChg>
      <pc:sldChg chg="del">
        <pc:chgData name="Kim Kyungsoo" userId="83e06581d72d7ad8" providerId="LiveId" clId="{A0640D08-D722-4E68-8833-A2BDD5B7EC5B}" dt="2018-11-29T15:07:54.801" v="2882" actId="2696"/>
        <pc:sldMkLst>
          <pc:docMk/>
          <pc:sldMk cId="15821233" sldId="1133"/>
        </pc:sldMkLst>
      </pc:sldChg>
      <pc:sldChg chg="del">
        <pc:chgData name="Kim Kyungsoo" userId="83e06581d72d7ad8" providerId="LiveId" clId="{A0640D08-D722-4E68-8833-A2BDD5B7EC5B}" dt="2018-11-29T15:07:54.817" v="2883" actId="2696"/>
        <pc:sldMkLst>
          <pc:docMk/>
          <pc:sldMk cId="4026971470" sldId="1135"/>
        </pc:sldMkLst>
      </pc:sldChg>
      <pc:sldChg chg="modSp">
        <pc:chgData name="Kim Kyungsoo" userId="83e06581d72d7ad8" providerId="LiveId" clId="{A0640D08-D722-4E68-8833-A2BDD5B7EC5B}" dt="2018-11-29T08:22:53.783" v="600" actId="20577"/>
        <pc:sldMkLst>
          <pc:docMk/>
          <pc:sldMk cId="4034395038" sldId="1136"/>
        </pc:sldMkLst>
        <pc:spChg chg="mod">
          <ac:chgData name="Kim Kyungsoo" userId="83e06581d72d7ad8" providerId="LiveId" clId="{A0640D08-D722-4E68-8833-A2BDD5B7EC5B}" dt="2018-11-29T08:22:53.783" v="600" actId="20577"/>
          <ac:spMkLst>
            <pc:docMk/>
            <pc:sldMk cId="4034395038" sldId="1136"/>
            <ac:spMk id="2" creationId="{00000000-0000-0000-0000-000000000000}"/>
          </ac:spMkLst>
        </pc:spChg>
      </pc:sldChg>
      <pc:sldChg chg="modSp">
        <pc:chgData name="Kim Kyungsoo" userId="83e06581d72d7ad8" providerId="LiveId" clId="{A0640D08-D722-4E68-8833-A2BDD5B7EC5B}" dt="2018-11-29T08:22:59.343" v="606" actId="20577"/>
        <pc:sldMkLst>
          <pc:docMk/>
          <pc:sldMk cId="3724054044" sldId="1137"/>
        </pc:sldMkLst>
        <pc:spChg chg="mod">
          <ac:chgData name="Kim Kyungsoo" userId="83e06581d72d7ad8" providerId="LiveId" clId="{A0640D08-D722-4E68-8833-A2BDD5B7EC5B}" dt="2018-11-29T08:22:59.343" v="606" actId="20577"/>
          <ac:spMkLst>
            <pc:docMk/>
            <pc:sldMk cId="3724054044" sldId="1137"/>
            <ac:spMk id="2" creationId="{00000000-0000-0000-0000-000000000000}"/>
          </ac:spMkLst>
        </pc:spChg>
      </pc:sldChg>
      <pc:sldChg chg="add del">
        <pc:chgData name="Kim Kyungsoo" userId="83e06581d72d7ad8" providerId="LiveId" clId="{A0640D08-D722-4E68-8833-A2BDD5B7EC5B}" dt="2018-11-29T08:25:47.833" v="700" actId="2696"/>
        <pc:sldMkLst>
          <pc:docMk/>
          <pc:sldMk cId="216908430" sldId="1147"/>
        </pc:sldMkLst>
      </pc:sldChg>
      <pc:sldChg chg="del">
        <pc:chgData name="Kim Kyungsoo" userId="83e06581d72d7ad8" providerId="LiveId" clId="{A0640D08-D722-4E68-8833-A2BDD5B7EC5B}" dt="2018-11-29T08:24:13.652" v="611" actId="2696"/>
        <pc:sldMkLst>
          <pc:docMk/>
          <pc:sldMk cId="1354659038" sldId="1147"/>
        </pc:sldMkLst>
      </pc:sldChg>
      <pc:sldChg chg="add del">
        <pc:chgData name="Kim Kyungsoo" userId="83e06581d72d7ad8" providerId="LiveId" clId="{A0640D08-D722-4E68-8833-A2BDD5B7EC5B}" dt="2018-11-29T14:50:54.981" v="1076" actId="2696"/>
        <pc:sldMkLst>
          <pc:docMk/>
          <pc:sldMk cId="3080246915" sldId="1147"/>
        </pc:sldMkLst>
      </pc:sldChg>
      <pc:sldChg chg="modSp add del">
        <pc:chgData name="Kim Kyungsoo" userId="83e06581d72d7ad8" providerId="LiveId" clId="{A0640D08-D722-4E68-8833-A2BDD5B7EC5B}" dt="2018-11-29T08:25:47.775" v="699" actId="2696"/>
        <pc:sldMkLst>
          <pc:docMk/>
          <pc:sldMk cId="2705539868" sldId="1148"/>
        </pc:sldMkLst>
        <pc:spChg chg="mod">
          <ac:chgData name="Kim Kyungsoo" userId="83e06581d72d7ad8" providerId="LiveId" clId="{A0640D08-D722-4E68-8833-A2BDD5B7EC5B}" dt="2018-11-29T08:25:38.554" v="698" actId="20577"/>
          <ac:spMkLst>
            <pc:docMk/>
            <pc:sldMk cId="2705539868" sldId="1148"/>
            <ac:spMk id="2" creationId="{00000000-0000-0000-0000-000000000000}"/>
          </ac:spMkLst>
        </pc:spChg>
      </pc:sldChg>
      <pc:sldChg chg="del">
        <pc:chgData name="Kim Kyungsoo" userId="83e06581d72d7ad8" providerId="LiveId" clId="{A0640D08-D722-4E68-8833-A2BDD5B7EC5B}" dt="2018-11-29T08:24:13.602" v="610" actId="2696"/>
        <pc:sldMkLst>
          <pc:docMk/>
          <pc:sldMk cId="3380970312" sldId="1148"/>
        </pc:sldMkLst>
      </pc:sldChg>
      <pc:sldChg chg="add del">
        <pc:chgData name="Kim Kyungsoo" userId="83e06581d72d7ad8" providerId="LiveId" clId="{A0640D08-D722-4E68-8833-A2BDD5B7EC5B}" dt="2018-11-29T14:50:54.937" v="1075" actId="2696"/>
        <pc:sldMkLst>
          <pc:docMk/>
          <pc:sldMk cId="3722621323" sldId="1148"/>
        </pc:sldMkLst>
      </pc:sldChg>
      <pc:sldChg chg="del">
        <pc:chgData name="Kim Kyungsoo" userId="83e06581d72d7ad8" providerId="LiveId" clId="{A0640D08-D722-4E68-8833-A2BDD5B7EC5B}" dt="2018-11-29T08:24:13.753" v="613" actId="2696"/>
        <pc:sldMkLst>
          <pc:docMk/>
          <pc:sldMk cId="2014472826" sldId="1150"/>
        </pc:sldMkLst>
      </pc:sldChg>
      <pc:sldChg chg="add del">
        <pc:chgData name="Kim Kyungsoo" userId="83e06581d72d7ad8" providerId="LiveId" clId="{A0640D08-D722-4E68-8833-A2BDD5B7EC5B}" dt="2018-11-29T08:25:47.966" v="702" actId="2696"/>
        <pc:sldMkLst>
          <pc:docMk/>
          <pc:sldMk cId="2686436171" sldId="1150"/>
        </pc:sldMkLst>
      </pc:sldChg>
      <pc:sldChg chg="add del">
        <pc:chgData name="Kim Kyungsoo" userId="83e06581d72d7ad8" providerId="LiveId" clId="{A0640D08-D722-4E68-8833-A2BDD5B7EC5B}" dt="2018-11-29T14:50:55.054" v="1078" actId="2696"/>
        <pc:sldMkLst>
          <pc:docMk/>
          <pc:sldMk cId="3221707735" sldId="1150"/>
        </pc:sldMkLst>
      </pc:sldChg>
      <pc:sldChg chg="add del">
        <pc:chgData name="Kim Kyungsoo" userId="83e06581d72d7ad8" providerId="LiveId" clId="{A0640D08-D722-4E68-8833-A2BDD5B7EC5B}" dt="2018-11-29T14:50:55.017" v="1077" actId="2696"/>
        <pc:sldMkLst>
          <pc:docMk/>
          <pc:sldMk cId="1685893199" sldId="1152"/>
        </pc:sldMkLst>
      </pc:sldChg>
      <pc:sldChg chg="del">
        <pc:chgData name="Kim Kyungsoo" userId="83e06581d72d7ad8" providerId="LiveId" clId="{A0640D08-D722-4E68-8833-A2BDD5B7EC5B}" dt="2018-11-29T08:24:13.702" v="612" actId="2696"/>
        <pc:sldMkLst>
          <pc:docMk/>
          <pc:sldMk cId="2706089374" sldId="1152"/>
        </pc:sldMkLst>
      </pc:sldChg>
      <pc:sldChg chg="add del">
        <pc:chgData name="Kim Kyungsoo" userId="83e06581d72d7ad8" providerId="LiveId" clId="{A0640D08-D722-4E68-8833-A2BDD5B7EC5B}" dt="2018-11-29T08:25:47.900" v="701" actId="2696"/>
        <pc:sldMkLst>
          <pc:docMk/>
          <pc:sldMk cId="3940111266" sldId="1152"/>
        </pc:sldMkLst>
      </pc:sldChg>
      <pc:sldChg chg="add del">
        <pc:chgData name="Kim Kyungsoo" userId="83e06581d72d7ad8" providerId="LiveId" clId="{A0640D08-D722-4E68-8833-A2BDD5B7EC5B}" dt="2018-11-29T14:50:55.115" v="1080" actId="2696"/>
        <pc:sldMkLst>
          <pc:docMk/>
          <pc:sldMk cId="704299883" sldId="1154"/>
        </pc:sldMkLst>
      </pc:sldChg>
      <pc:sldChg chg="del">
        <pc:chgData name="Kim Kyungsoo" userId="83e06581d72d7ad8" providerId="LiveId" clId="{A0640D08-D722-4E68-8833-A2BDD5B7EC5B}" dt="2018-11-29T08:24:13.818" v="615" actId="2696"/>
        <pc:sldMkLst>
          <pc:docMk/>
          <pc:sldMk cId="1675383376" sldId="1154"/>
        </pc:sldMkLst>
      </pc:sldChg>
      <pc:sldChg chg="add del">
        <pc:chgData name="Kim Kyungsoo" userId="83e06581d72d7ad8" providerId="LiveId" clId="{A0640D08-D722-4E68-8833-A2BDD5B7EC5B}" dt="2018-11-29T08:25:48.058" v="704" actId="2696"/>
        <pc:sldMkLst>
          <pc:docMk/>
          <pc:sldMk cId="3512197357" sldId="1154"/>
        </pc:sldMkLst>
      </pc:sldChg>
      <pc:sldChg chg="add del">
        <pc:chgData name="Kim Kyungsoo" userId="83e06581d72d7ad8" providerId="LiveId" clId="{A0640D08-D722-4E68-8833-A2BDD5B7EC5B}" dt="2018-11-29T08:25:48.250" v="708" actId="2696"/>
        <pc:sldMkLst>
          <pc:docMk/>
          <pc:sldMk cId="130978942" sldId="1155"/>
        </pc:sldMkLst>
      </pc:sldChg>
      <pc:sldChg chg="del">
        <pc:chgData name="Kim Kyungsoo" userId="83e06581d72d7ad8" providerId="LiveId" clId="{A0640D08-D722-4E68-8833-A2BDD5B7EC5B}" dt="2018-11-29T08:24:14.206" v="619" actId="2696"/>
        <pc:sldMkLst>
          <pc:docMk/>
          <pc:sldMk cId="338085417" sldId="1155"/>
        </pc:sldMkLst>
      </pc:sldChg>
      <pc:sldChg chg="add del">
        <pc:chgData name="Kim Kyungsoo" userId="83e06581d72d7ad8" providerId="LiveId" clId="{A0640D08-D722-4E68-8833-A2BDD5B7EC5B}" dt="2018-11-29T14:50:55.233" v="1084" actId="2696"/>
        <pc:sldMkLst>
          <pc:docMk/>
          <pc:sldMk cId="2884325384" sldId="1155"/>
        </pc:sldMkLst>
      </pc:sldChg>
      <pc:sldChg chg="add del">
        <pc:chgData name="Kim Kyungsoo" userId="83e06581d72d7ad8" providerId="LiveId" clId="{A0640D08-D722-4E68-8833-A2BDD5B7EC5B}" dt="2018-11-29T14:50:55.089" v="1079" actId="2696"/>
        <pc:sldMkLst>
          <pc:docMk/>
          <pc:sldMk cId="2601090704" sldId="1156"/>
        </pc:sldMkLst>
      </pc:sldChg>
      <pc:sldChg chg="del">
        <pc:chgData name="Kim Kyungsoo" userId="83e06581d72d7ad8" providerId="LiveId" clId="{A0640D08-D722-4E68-8833-A2BDD5B7EC5B}" dt="2018-11-29T08:24:13.792" v="614" actId="2696"/>
        <pc:sldMkLst>
          <pc:docMk/>
          <pc:sldMk cId="3074163435" sldId="1156"/>
        </pc:sldMkLst>
      </pc:sldChg>
      <pc:sldChg chg="add del">
        <pc:chgData name="Kim Kyungsoo" userId="83e06581d72d7ad8" providerId="LiveId" clId="{A0640D08-D722-4E68-8833-A2BDD5B7EC5B}" dt="2018-11-29T08:25:48.027" v="703" actId="2696"/>
        <pc:sldMkLst>
          <pc:docMk/>
          <pc:sldMk cId="3700638943" sldId="1156"/>
        </pc:sldMkLst>
      </pc:sldChg>
      <pc:sldChg chg="add del">
        <pc:chgData name="Kim Kyungsoo" userId="83e06581d72d7ad8" providerId="LiveId" clId="{A0640D08-D722-4E68-8833-A2BDD5B7EC5B}" dt="2018-11-29T08:25:48.084" v="705" actId="2696"/>
        <pc:sldMkLst>
          <pc:docMk/>
          <pc:sldMk cId="1814480778" sldId="1157"/>
        </pc:sldMkLst>
      </pc:sldChg>
      <pc:sldChg chg="del">
        <pc:chgData name="Kim Kyungsoo" userId="83e06581d72d7ad8" providerId="LiveId" clId="{A0640D08-D722-4E68-8833-A2BDD5B7EC5B}" dt="2018-11-29T08:24:13.841" v="616" actId="2696"/>
        <pc:sldMkLst>
          <pc:docMk/>
          <pc:sldMk cId="1889611002" sldId="1157"/>
        </pc:sldMkLst>
      </pc:sldChg>
      <pc:sldChg chg="add del">
        <pc:chgData name="Kim Kyungsoo" userId="83e06581d72d7ad8" providerId="LiveId" clId="{A0640D08-D722-4E68-8833-A2BDD5B7EC5B}" dt="2018-11-29T14:50:55.139" v="1081" actId="2696"/>
        <pc:sldMkLst>
          <pc:docMk/>
          <pc:sldMk cId="2322665431" sldId="1157"/>
        </pc:sldMkLst>
      </pc:sldChg>
      <pc:sldChg chg="add del">
        <pc:chgData name="Kim Kyungsoo" userId="83e06581d72d7ad8" providerId="LiveId" clId="{A0640D08-D722-4E68-8833-A2BDD5B7EC5B}" dt="2018-11-29T14:50:55.174" v="1082" actId="2696"/>
        <pc:sldMkLst>
          <pc:docMk/>
          <pc:sldMk cId="30960135" sldId="1158"/>
        </pc:sldMkLst>
      </pc:sldChg>
      <pc:sldChg chg="add del">
        <pc:chgData name="Kim Kyungsoo" userId="83e06581d72d7ad8" providerId="LiveId" clId="{A0640D08-D722-4E68-8833-A2BDD5B7EC5B}" dt="2018-11-29T08:25:48.120" v="706" actId="2696"/>
        <pc:sldMkLst>
          <pc:docMk/>
          <pc:sldMk cId="2213443159" sldId="1158"/>
        </pc:sldMkLst>
      </pc:sldChg>
      <pc:sldChg chg="del">
        <pc:chgData name="Kim Kyungsoo" userId="83e06581d72d7ad8" providerId="LiveId" clId="{A0640D08-D722-4E68-8833-A2BDD5B7EC5B}" dt="2018-11-29T08:24:14.035" v="617" actId="2696"/>
        <pc:sldMkLst>
          <pc:docMk/>
          <pc:sldMk cId="2663051285" sldId="1158"/>
        </pc:sldMkLst>
      </pc:sldChg>
      <pc:sldChg chg="add del">
        <pc:chgData name="Kim Kyungsoo" userId="83e06581d72d7ad8" providerId="LiveId" clId="{A0640D08-D722-4E68-8833-A2BDD5B7EC5B}" dt="2018-11-29T14:50:55.212" v="1083" actId="2696"/>
        <pc:sldMkLst>
          <pc:docMk/>
          <pc:sldMk cId="1107335110" sldId="1159"/>
        </pc:sldMkLst>
      </pc:sldChg>
      <pc:sldChg chg="del">
        <pc:chgData name="Kim Kyungsoo" userId="83e06581d72d7ad8" providerId="LiveId" clId="{A0640D08-D722-4E68-8833-A2BDD5B7EC5B}" dt="2018-11-29T08:24:14.074" v="618" actId="2696"/>
        <pc:sldMkLst>
          <pc:docMk/>
          <pc:sldMk cId="2526919950" sldId="1159"/>
        </pc:sldMkLst>
      </pc:sldChg>
      <pc:sldChg chg="add del">
        <pc:chgData name="Kim Kyungsoo" userId="83e06581d72d7ad8" providerId="LiveId" clId="{A0640D08-D722-4E68-8833-A2BDD5B7EC5B}" dt="2018-11-29T08:25:48.206" v="707" actId="2696"/>
        <pc:sldMkLst>
          <pc:docMk/>
          <pc:sldMk cId="3147850900" sldId="1159"/>
        </pc:sldMkLst>
      </pc:sldChg>
      <pc:sldChg chg="add del">
        <pc:chgData name="Kim Kyungsoo" userId="83e06581d72d7ad8" providerId="LiveId" clId="{A0640D08-D722-4E68-8833-A2BDD5B7EC5B}" dt="2018-11-29T08:25:48.291" v="709" actId="2696"/>
        <pc:sldMkLst>
          <pc:docMk/>
          <pc:sldMk cId="2371594919" sldId="1160"/>
        </pc:sldMkLst>
      </pc:sldChg>
      <pc:sldChg chg="del">
        <pc:chgData name="Kim Kyungsoo" userId="83e06581d72d7ad8" providerId="LiveId" clId="{A0640D08-D722-4E68-8833-A2BDD5B7EC5B}" dt="2018-11-29T08:24:14.234" v="620" actId="2696"/>
        <pc:sldMkLst>
          <pc:docMk/>
          <pc:sldMk cId="2856813958" sldId="1160"/>
        </pc:sldMkLst>
      </pc:sldChg>
      <pc:sldChg chg="add del">
        <pc:chgData name="Kim Kyungsoo" userId="83e06581d72d7ad8" providerId="LiveId" clId="{A0640D08-D722-4E68-8833-A2BDD5B7EC5B}" dt="2018-11-29T14:50:55.253" v="1085" actId="2696"/>
        <pc:sldMkLst>
          <pc:docMk/>
          <pc:sldMk cId="3671705431" sldId="1160"/>
        </pc:sldMkLst>
      </pc:sldChg>
      <pc:sldChg chg="add del">
        <pc:chgData name="Kim Kyungsoo" userId="83e06581d72d7ad8" providerId="LiveId" clId="{A0640D08-D722-4E68-8833-A2BDD5B7EC5B}" dt="2018-11-29T14:50:55.281" v="1086" actId="2696"/>
        <pc:sldMkLst>
          <pc:docMk/>
          <pc:sldMk cId="3558368450" sldId="1161"/>
        </pc:sldMkLst>
      </pc:sldChg>
      <pc:sldChg chg="add del">
        <pc:chgData name="Kim Kyungsoo" userId="83e06581d72d7ad8" providerId="LiveId" clId="{A0640D08-D722-4E68-8833-A2BDD5B7EC5B}" dt="2018-11-29T08:25:48.334" v="710" actId="2696"/>
        <pc:sldMkLst>
          <pc:docMk/>
          <pc:sldMk cId="3681363367" sldId="1161"/>
        </pc:sldMkLst>
      </pc:sldChg>
      <pc:sldChg chg="del">
        <pc:chgData name="Kim Kyungsoo" userId="83e06581d72d7ad8" providerId="LiveId" clId="{A0640D08-D722-4E68-8833-A2BDD5B7EC5B}" dt="2018-11-29T08:24:14.264" v="621" actId="2696"/>
        <pc:sldMkLst>
          <pc:docMk/>
          <pc:sldMk cId="3784936259" sldId="1161"/>
        </pc:sldMkLst>
      </pc:sldChg>
      <pc:sldChg chg="del">
        <pc:chgData name="Kim Kyungsoo" userId="83e06581d72d7ad8" providerId="LiveId" clId="{A0640D08-D722-4E68-8833-A2BDD5B7EC5B}" dt="2018-11-29T08:24:14.317" v="622" actId="2696"/>
        <pc:sldMkLst>
          <pc:docMk/>
          <pc:sldMk cId="1240343741" sldId="1162"/>
        </pc:sldMkLst>
      </pc:sldChg>
      <pc:sldChg chg="add del">
        <pc:chgData name="Kim Kyungsoo" userId="83e06581d72d7ad8" providerId="LiveId" clId="{A0640D08-D722-4E68-8833-A2BDD5B7EC5B}" dt="2018-11-29T08:25:48.423" v="711" actId="2696"/>
        <pc:sldMkLst>
          <pc:docMk/>
          <pc:sldMk cId="2213173631" sldId="1162"/>
        </pc:sldMkLst>
      </pc:sldChg>
      <pc:sldChg chg="add del">
        <pc:chgData name="Kim Kyungsoo" userId="83e06581d72d7ad8" providerId="LiveId" clId="{A0640D08-D722-4E68-8833-A2BDD5B7EC5B}" dt="2018-11-29T14:50:55.332" v="1087" actId="2696"/>
        <pc:sldMkLst>
          <pc:docMk/>
          <pc:sldMk cId="3421062348" sldId="1162"/>
        </pc:sldMkLst>
      </pc:sldChg>
      <pc:sldChg chg="del">
        <pc:chgData name="Kim Kyungsoo" userId="83e06581d72d7ad8" providerId="LiveId" clId="{A0640D08-D722-4E68-8833-A2BDD5B7EC5B}" dt="2018-11-29T08:28:31.875" v="730" actId="2696"/>
        <pc:sldMkLst>
          <pc:docMk/>
          <pc:sldMk cId="1669720828" sldId="1163"/>
        </pc:sldMkLst>
      </pc:sldChg>
      <pc:sldChg chg="add del">
        <pc:chgData name="Kim Kyungsoo" userId="83e06581d72d7ad8" providerId="LiveId" clId="{A0640D08-D722-4E68-8833-A2BDD5B7EC5B}" dt="2018-11-29T14:50:55.370" v="1088" actId="2696"/>
        <pc:sldMkLst>
          <pc:docMk/>
          <pc:sldMk cId="2921206835" sldId="1163"/>
        </pc:sldMkLst>
      </pc:sldChg>
      <pc:sldChg chg="del">
        <pc:chgData name="Kim Kyungsoo" userId="83e06581d72d7ad8" providerId="LiveId" clId="{A0640D08-D722-4E68-8833-A2BDD5B7EC5B}" dt="2018-11-29T15:07:54.838" v="2884" actId="2696"/>
        <pc:sldMkLst>
          <pc:docMk/>
          <pc:sldMk cId="571842890" sldId="1164"/>
        </pc:sldMkLst>
      </pc:sldChg>
      <pc:sldChg chg="del">
        <pc:chgData name="Kim Kyungsoo" userId="83e06581d72d7ad8" providerId="LiveId" clId="{A0640D08-D722-4E68-8833-A2BDD5B7EC5B}" dt="2018-11-29T15:07:54.852" v="2885" actId="2696"/>
        <pc:sldMkLst>
          <pc:docMk/>
          <pc:sldMk cId="3026282949" sldId="1165"/>
        </pc:sldMkLst>
      </pc:sldChg>
      <pc:sldChg chg="modSp">
        <pc:chgData name="Kim Kyungsoo" userId="83e06581d72d7ad8" providerId="LiveId" clId="{A0640D08-D722-4E68-8833-A2BDD5B7EC5B}" dt="2018-11-29T14:48:38.566" v="866" actId="20577"/>
        <pc:sldMkLst>
          <pc:docMk/>
          <pc:sldMk cId="2751589572" sldId="1166"/>
        </pc:sldMkLst>
        <pc:spChg chg="mod">
          <ac:chgData name="Kim Kyungsoo" userId="83e06581d72d7ad8" providerId="LiveId" clId="{A0640D08-D722-4E68-8833-A2BDD5B7EC5B}" dt="2018-11-29T07:59:27.907" v="4" actId="20577"/>
          <ac:spMkLst>
            <pc:docMk/>
            <pc:sldMk cId="2751589572" sldId="1166"/>
            <ac:spMk id="8" creationId="{936F8285-51AC-484D-9CC3-554B98DA9F2D}"/>
          </ac:spMkLst>
        </pc:spChg>
        <pc:spChg chg="mod">
          <ac:chgData name="Kim Kyungsoo" userId="83e06581d72d7ad8" providerId="LiveId" clId="{A0640D08-D722-4E68-8833-A2BDD5B7EC5B}" dt="2018-11-29T14:48:38.566" v="866" actId="20577"/>
          <ac:spMkLst>
            <pc:docMk/>
            <pc:sldMk cId="2751589572" sldId="1166"/>
            <ac:spMk id="9" creationId="{779271F6-0B5A-4B46-9EAA-A42B0C20AF78}"/>
          </ac:spMkLst>
        </pc:spChg>
      </pc:sldChg>
      <pc:sldChg chg="addSp delSp modSp">
        <pc:chgData name="Kim Kyungsoo" userId="83e06581d72d7ad8" providerId="LiveId" clId="{A0640D08-D722-4E68-8833-A2BDD5B7EC5B}" dt="2018-11-30T00:50:02.649" v="3690" actId="20577"/>
        <pc:sldMkLst>
          <pc:docMk/>
          <pc:sldMk cId="2028689749" sldId="1167"/>
        </pc:sldMkLst>
        <pc:spChg chg="add del mod">
          <ac:chgData name="Kim Kyungsoo" userId="83e06581d72d7ad8" providerId="LiveId" clId="{A0640D08-D722-4E68-8833-A2BDD5B7EC5B}" dt="2018-11-29T14:50:46.396" v="1065" actId="478"/>
          <ac:spMkLst>
            <pc:docMk/>
            <pc:sldMk cId="2028689749" sldId="1167"/>
            <ac:spMk id="7" creationId="{110CF813-E751-43CF-9700-7122829A750F}"/>
          </ac:spMkLst>
        </pc:spChg>
        <pc:spChg chg="mod">
          <ac:chgData name="Kim Kyungsoo" userId="83e06581d72d7ad8" providerId="LiveId" clId="{A0640D08-D722-4E68-8833-A2BDD5B7EC5B}" dt="2018-11-30T00:50:02.649" v="3690" actId="20577"/>
          <ac:spMkLst>
            <pc:docMk/>
            <pc:sldMk cId="2028689749" sldId="1167"/>
            <ac:spMk id="27" creationId="{A3975B6D-94DF-44CE-BF90-180114D1360E}"/>
          </ac:spMkLst>
        </pc:spChg>
      </pc:sldChg>
      <pc:sldChg chg="addSp modSp add del">
        <pc:chgData name="Kim Kyungsoo" userId="83e06581d72d7ad8" providerId="LiveId" clId="{A0640D08-D722-4E68-8833-A2BDD5B7EC5B}" dt="2018-11-29T14:50:54.906" v="1074" actId="2696"/>
        <pc:sldMkLst>
          <pc:docMk/>
          <pc:sldMk cId="344346485" sldId="1168"/>
        </pc:sldMkLst>
        <pc:spChg chg="mod">
          <ac:chgData name="Kim Kyungsoo" userId="83e06581d72d7ad8" providerId="LiveId" clId="{A0640D08-D722-4E68-8833-A2BDD5B7EC5B}" dt="2018-11-29T08:03:18.848" v="162"/>
          <ac:spMkLst>
            <pc:docMk/>
            <pc:sldMk cId="344346485" sldId="1168"/>
            <ac:spMk id="2" creationId="{00000000-0000-0000-0000-000000000000}"/>
          </ac:spMkLst>
        </pc:spChg>
        <pc:spChg chg="add mod">
          <ac:chgData name="Kim Kyungsoo" userId="83e06581d72d7ad8" providerId="LiveId" clId="{A0640D08-D722-4E68-8833-A2BDD5B7EC5B}" dt="2018-11-29T08:03:28.127" v="165" actId="14100"/>
          <ac:spMkLst>
            <pc:docMk/>
            <pc:sldMk cId="344346485" sldId="1168"/>
            <ac:spMk id="3" creationId="{E6713B8C-F6B3-4150-9A25-FFB71C53742F}"/>
          </ac:spMkLst>
        </pc:spChg>
        <pc:spChg chg="mod">
          <ac:chgData name="Kim Kyungsoo" userId="83e06581d72d7ad8" providerId="LiveId" clId="{A0640D08-D722-4E68-8833-A2BDD5B7EC5B}" dt="2018-11-29T08:03:20.526" v="163" actId="6549"/>
          <ac:spMkLst>
            <pc:docMk/>
            <pc:sldMk cId="344346485" sldId="1168"/>
            <ac:spMk id="17" creationId="{54C93933-33BA-4468-B8D9-02C25AF06BC4}"/>
          </ac:spMkLst>
        </pc:spChg>
      </pc:sldChg>
      <pc:sldChg chg="delSp modSp add">
        <pc:chgData name="Kim Kyungsoo" userId="83e06581d72d7ad8" providerId="LiveId" clId="{A0640D08-D722-4E68-8833-A2BDD5B7EC5B}" dt="2018-11-29T08:22:15.757" v="585"/>
        <pc:sldMkLst>
          <pc:docMk/>
          <pc:sldMk cId="398481407" sldId="1169"/>
        </pc:sldMkLst>
        <pc:spChg chg="mod">
          <ac:chgData name="Kim Kyungsoo" userId="83e06581d72d7ad8" providerId="LiveId" clId="{A0640D08-D722-4E68-8833-A2BDD5B7EC5B}" dt="2018-11-29T08:22:15.757" v="585"/>
          <ac:spMkLst>
            <pc:docMk/>
            <pc:sldMk cId="398481407" sldId="1169"/>
            <ac:spMk id="2" creationId="{00000000-0000-0000-0000-000000000000}"/>
          </ac:spMkLst>
        </pc:spChg>
        <pc:spChg chg="del">
          <ac:chgData name="Kim Kyungsoo" userId="83e06581d72d7ad8" providerId="LiveId" clId="{A0640D08-D722-4E68-8833-A2BDD5B7EC5B}" dt="2018-11-29T08:21:27.016" v="578" actId="478"/>
          <ac:spMkLst>
            <pc:docMk/>
            <pc:sldMk cId="398481407" sldId="1169"/>
            <ac:spMk id="3" creationId="{8E1C6FE9-B141-43E0-88C6-7BE2B40565E9}"/>
          </ac:spMkLst>
        </pc:spChg>
        <pc:spChg chg="del">
          <ac:chgData name="Kim Kyungsoo" userId="83e06581d72d7ad8" providerId="LiveId" clId="{A0640D08-D722-4E68-8833-A2BDD5B7EC5B}" dt="2018-11-29T08:21:27.016" v="578" actId="478"/>
          <ac:spMkLst>
            <pc:docMk/>
            <pc:sldMk cId="398481407" sldId="1169"/>
            <ac:spMk id="8" creationId="{EBB4DE30-2813-4617-B201-E3993AA73E74}"/>
          </ac:spMkLst>
        </pc:spChg>
        <pc:spChg chg="mod">
          <ac:chgData name="Kim Kyungsoo" userId="83e06581d72d7ad8" providerId="LiveId" clId="{A0640D08-D722-4E68-8833-A2BDD5B7EC5B}" dt="2018-11-29T08:21:23.035" v="577" actId="20577"/>
          <ac:spMkLst>
            <pc:docMk/>
            <pc:sldMk cId="398481407" sldId="1169"/>
            <ac:spMk id="17" creationId="{54C93933-33BA-4468-B8D9-02C25AF06BC4}"/>
          </ac:spMkLst>
        </pc:spChg>
        <pc:spChg chg="del">
          <ac:chgData name="Kim Kyungsoo" userId="83e06581d72d7ad8" providerId="LiveId" clId="{A0640D08-D722-4E68-8833-A2BDD5B7EC5B}" dt="2018-11-29T08:21:27.016" v="578" actId="478"/>
          <ac:spMkLst>
            <pc:docMk/>
            <pc:sldMk cId="398481407" sldId="1169"/>
            <ac:spMk id="20" creationId="{6E8C0443-EE03-4354-AC34-60426E156CC4}"/>
          </ac:spMkLst>
        </pc:spChg>
        <pc:spChg chg="del">
          <ac:chgData name="Kim Kyungsoo" userId="83e06581d72d7ad8" providerId="LiveId" clId="{A0640D08-D722-4E68-8833-A2BDD5B7EC5B}" dt="2018-11-29T08:21:27.016" v="578" actId="478"/>
          <ac:spMkLst>
            <pc:docMk/>
            <pc:sldMk cId="398481407" sldId="1169"/>
            <ac:spMk id="21" creationId="{C9356137-697B-4FAD-BB53-844634279766}"/>
          </ac:spMkLst>
        </pc:spChg>
        <pc:spChg chg="del">
          <ac:chgData name="Kim Kyungsoo" userId="83e06581d72d7ad8" providerId="LiveId" clId="{A0640D08-D722-4E68-8833-A2BDD5B7EC5B}" dt="2018-11-29T08:21:27.016" v="578" actId="478"/>
          <ac:spMkLst>
            <pc:docMk/>
            <pc:sldMk cId="398481407" sldId="1169"/>
            <ac:spMk id="24" creationId="{0BE292B1-7CE3-4903-B385-8E737D286766}"/>
          </ac:spMkLst>
        </pc:spChg>
        <pc:spChg chg="del">
          <ac:chgData name="Kim Kyungsoo" userId="83e06581d72d7ad8" providerId="LiveId" clId="{A0640D08-D722-4E68-8833-A2BDD5B7EC5B}" dt="2018-11-29T08:21:28.494" v="579" actId="478"/>
          <ac:spMkLst>
            <pc:docMk/>
            <pc:sldMk cId="398481407" sldId="1169"/>
            <ac:spMk id="38" creationId="{5543ECE0-AFA4-4BD2-B1DE-4D9E04E23928}"/>
          </ac:spMkLst>
        </pc:spChg>
        <pc:spChg chg="del">
          <ac:chgData name="Kim Kyungsoo" userId="83e06581d72d7ad8" providerId="LiveId" clId="{A0640D08-D722-4E68-8833-A2BDD5B7EC5B}" dt="2018-11-29T08:21:27.016" v="578" actId="478"/>
          <ac:spMkLst>
            <pc:docMk/>
            <pc:sldMk cId="398481407" sldId="1169"/>
            <ac:spMk id="40" creationId="{F69B69F2-8D41-4853-981C-FA4B6A7F607C}"/>
          </ac:spMkLst>
        </pc:spChg>
        <pc:spChg chg="del">
          <ac:chgData name="Kim Kyungsoo" userId="83e06581d72d7ad8" providerId="LiveId" clId="{A0640D08-D722-4E68-8833-A2BDD5B7EC5B}" dt="2018-11-29T08:21:27.016" v="578" actId="478"/>
          <ac:spMkLst>
            <pc:docMk/>
            <pc:sldMk cId="398481407" sldId="1169"/>
            <ac:spMk id="41" creationId="{CA7932BE-80F1-4078-ABF6-E5F8C787F033}"/>
          </ac:spMkLst>
        </pc:spChg>
        <pc:spChg chg="del">
          <ac:chgData name="Kim Kyungsoo" userId="83e06581d72d7ad8" providerId="LiveId" clId="{A0640D08-D722-4E68-8833-A2BDD5B7EC5B}" dt="2018-11-29T08:21:27.016" v="578" actId="478"/>
          <ac:spMkLst>
            <pc:docMk/>
            <pc:sldMk cId="398481407" sldId="1169"/>
            <ac:spMk id="42" creationId="{0B249F1D-CC7F-4627-8240-A1D6C006C744}"/>
          </ac:spMkLst>
        </pc:spChg>
        <pc:spChg chg="del">
          <ac:chgData name="Kim Kyungsoo" userId="83e06581d72d7ad8" providerId="LiveId" clId="{A0640D08-D722-4E68-8833-A2BDD5B7EC5B}" dt="2018-11-29T08:21:27.016" v="578" actId="478"/>
          <ac:spMkLst>
            <pc:docMk/>
            <pc:sldMk cId="398481407" sldId="1169"/>
            <ac:spMk id="47" creationId="{BBE40D00-0236-499E-B5AD-47574626EC74}"/>
          </ac:spMkLst>
        </pc:spChg>
        <pc:grpChg chg="del">
          <ac:chgData name="Kim Kyungsoo" userId="83e06581d72d7ad8" providerId="LiveId" clId="{A0640D08-D722-4E68-8833-A2BDD5B7EC5B}" dt="2018-11-29T08:21:27.016" v="578" actId="478"/>
          <ac:grpSpMkLst>
            <pc:docMk/>
            <pc:sldMk cId="398481407" sldId="1169"/>
            <ac:grpSpMk id="10" creationId="{B06E0C15-8F0F-4806-9D88-349E64843098}"/>
          </ac:grpSpMkLst>
        </pc:grpChg>
        <pc:picChg chg="del">
          <ac:chgData name="Kim Kyungsoo" userId="83e06581d72d7ad8" providerId="LiveId" clId="{A0640D08-D722-4E68-8833-A2BDD5B7EC5B}" dt="2018-11-29T08:21:28.494" v="579" actId="478"/>
          <ac:picMkLst>
            <pc:docMk/>
            <pc:sldMk cId="398481407" sldId="1169"/>
            <ac:picMk id="37" creationId="{3936A18B-E97D-4A73-9015-C7A201E078F6}"/>
          </ac:picMkLst>
        </pc:picChg>
        <pc:cxnChg chg="del mod">
          <ac:chgData name="Kim Kyungsoo" userId="83e06581d72d7ad8" providerId="LiveId" clId="{A0640D08-D722-4E68-8833-A2BDD5B7EC5B}" dt="2018-11-29T08:21:27.016" v="578" actId="478"/>
          <ac:cxnSpMkLst>
            <pc:docMk/>
            <pc:sldMk cId="398481407" sldId="1169"/>
            <ac:cxnSpMk id="5" creationId="{099407BC-9BC6-4696-A107-707A381A79E5}"/>
          </ac:cxnSpMkLst>
        </pc:cxnChg>
      </pc:sldChg>
      <pc:sldChg chg="addSp delSp modSp add">
        <pc:chgData name="Kim Kyungsoo" userId="83e06581d72d7ad8" providerId="LiveId" clId="{A0640D08-D722-4E68-8833-A2BDD5B7EC5B}" dt="2018-11-30T00:50:27.667" v="3787"/>
        <pc:sldMkLst>
          <pc:docMk/>
          <pc:sldMk cId="658546143" sldId="1170"/>
        </pc:sldMkLst>
        <pc:spChg chg="mod">
          <ac:chgData name="Kim Kyungsoo" userId="83e06581d72d7ad8" providerId="LiveId" clId="{A0640D08-D722-4E68-8833-A2BDD5B7EC5B}" dt="2018-11-30T00:50:27.667" v="3787"/>
          <ac:spMkLst>
            <pc:docMk/>
            <pc:sldMk cId="658546143" sldId="1170"/>
            <ac:spMk id="2" creationId="{00000000-0000-0000-0000-000000000000}"/>
          </ac:spMkLst>
        </pc:spChg>
        <pc:spChg chg="add mod">
          <ac:chgData name="Kim Kyungsoo" userId="83e06581d72d7ad8" providerId="LiveId" clId="{A0640D08-D722-4E68-8833-A2BDD5B7EC5B}" dt="2018-11-29T08:29:12.386" v="797" actId="11529"/>
          <ac:spMkLst>
            <pc:docMk/>
            <pc:sldMk cId="658546143" sldId="1170"/>
            <ac:spMk id="3" creationId="{4FC005C8-49CC-4030-9F3B-52B97083087B}"/>
          </ac:spMkLst>
        </pc:spChg>
        <pc:spChg chg="mod">
          <ac:chgData name="Kim Kyungsoo" userId="83e06581d72d7ad8" providerId="LiveId" clId="{A0640D08-D722-4E68-8833-A2BDD5B7EC5B}" dt="2018-11-29T08:29:07.602" v="796"/>
          <ac:spMkLst>
            <pc:docMk/>
            <pc:sldMk cId="658546143" sldId="1170"/>
            <ac:spMk id="6" creationId="{FD3767D1-833F-4B19-80B4-E72BB3BD1ADE}"/>
          </ac:spMkLst>
        </pc:spChg>
        <pc:spChg chg="del">
          <ac:chgData name="Kim Kyungsoo" userId="83e06581d72d7ad8" providerId="LiveId" clId="{A0640D08-D722-4E68-8833-A2BDD5B7EC5B}" dt="2018-11-29T08:29:03.477" v="787" actId="478"/>
          <ac:spMkLst>
            <pc:docMk/>
            <pc:sldMk cId="658546143" sldId="1170"/>
            <ac:spMk id="7" creationId="{6ECBE64B-693E-4A2D-A8B6-BE96F63865E8}"/>
          </ac:spMkLst>
        </pc:spChg>
        <pc:picChg chg="del">
          <ac:chgData name="Kim Kyungsoo" userId="83e06581d72d7ad8" providerId="LiveId" clId="{A0640D08-D722-4E68-8833-A2BDD5B7EC5B}" dt="2018-11-29T08:29:02.052" v="786" actId="478"/>
          <ac:picMkLst>
            <pc:docMk/>
            <pc:sldMk cId="658546143" sldId="1170"/>
            <ac:picMk id="5" creationId="{4CE2C1ED-7151-4D8E-9980-2B19791543E6}"/>
          </ac:picMkLst>
        </pc:picChg>
      </pc:sldChg>
      <pc:sldChg chg="addSp delSp modSp add">
        <pc:chgData name="Kim Kyungsoo" userId="83e06581d72d7ad8" providerId="LiveId" clId="{A0640D08-D722-4E68-8833-A2BDD5B7EC5B}" dt="2018-11-30T01:46:29.901" v="3798" actId="20577"/>
        <pc:sldMkLst>
          <pc:docMk/>
          <pc:sldMk cId="983688389" sldId="1171"/>
        </pc:sldMkLst>
        <pc:spChg chg="mod">
          <ac:chgData name="Kim Kyungsoo" userId="83e06581d72d7ad8" providerId="LiveId" clId="{A0640D08-D722-4E68-8833-A2BDD5B7EC5B}" dt="2018-11-29T14:53:28.935" v="1199"/>
          <ac:spMkLst>
            <pc:docMk/>
            <pc:sldMk cId="983688389" sldId="1171"/>
            <ac:spMk id="2" creationId="{00000000-0000-0000-0000-000000000000}"/>
          </ac:spMkLst>
        </pc:spChg>
        <pc:spChg chg="add mod">
          <ac:chgData name="Kim Kyungsoo" userId="83e06581d72d7ad8" providerId="LiveId" clId="{A0640D08-D722-4E68-8833-A2BDD5B7EC5B}" dt="2018-11-30T01:46:29.901" v="3798" actId="20577"/>
          <ac:spMkLst>
            <pc:docMk/>
            <pc:sldMk cId="983688389" sldId="1171"/>
            <ac:spMk id="3" creationId="{D65A345B-57A3-4E38-956B-6F5BE5D9F0C6}"/>
          </ac:spMkLst>
        </pc:spChg>
        <pc:spChg chg="add mod">
          <ac:chgData name="Kim Kyungsoo" userId="83e06581d72d7ad8" providerId="LiveId" clId="{A0640D08-D722-4E68-8833-A2BDD5B7EC5B}" dt="2018-11-30T00:33:30.465" v="3364"/>
          <ac:spMkLst>
            <pc:docMk/>
            <pc:sldMk cId="983688389" sldId="1171"/>
            <ac:spMk id="5" creationId="{90C2B42E-941E-4128-9038-E9739A512CC9}"/>
          </ac:spMkLst>
        </pc:spChg>
        <pc:spChg chg="del">
          <ac:chgData name="Kim Kyungsoo" userId="83e06581d72d7ad8" providerId="LiveId" clId="{A0640D08-D722-4E68-8833-A2BDD5B7EC5B}" dt="2018-11-29T14:53:36.060" v="1207" actId="478"/>
          <ac:spMkLst>
            <pc:docMk/>
            <pc:sldMk cId="983688389" sldId="1171"/>
            <ac:spMk id="6" creationId="{E8D25771-45EC-437F-A763-C1C076F748FA}"/>
          </ac:spMkLst>
        </pc:spChg>
        <pc:spChg chg="del">
          <ac:chgData name="Kim Kyungsoo" userId="83e06581d72d7ad8" providerId="LiveId" clId="{A0640D08-D722-4E68-8833-A2BDD5B7EC5B}" dt="2018-11-29T14:53:36.060" v="1207" actId="478"/>
          <ac:spMkLst>
            <pc:docMk/>
            <pc:sldMk cId="983688389" sldId="1171"/>
            <ac:spMk id="9" creationId="{139AEBC7-7E71-4A05-AC11-1BE2A477F801}"/>
          </ac:spMkLst>
        </pc:spChg>
        <pc:spChg chg="del">
          <ac:chgData name="Kim Kyungsoo" userId="83e06581d72d7ad8" providerId="LiveId" clId="{A0640D08-D722-4E68-8833-A2BDD5B7EC5B}" dt="2018-11-29T14:53:36.060" v="1207" actId="478"/>
          <ac:spMkLst>
            <pc:docMk/>
            <pc:sldMk cId="983688389" sldId="1171"/>
            <ac:spMk id="10" creationId="{03D44FA1-FCA6-43B0-9157-1A6A1772D556}"/>
          </ac:spMkLst>
        </pc:spChg>
        <pc:spChg chg="del">
          <ac:chgData name="Kim Kyungsoo" userId="83e06581d72d7ad8" providerId="LiveId" clId="{A0640D08-D722-4E68-8833-A2BDD5B7EC5B}" dt="2018-11-29T14:53:36.060" v="1207" actId="478"/>
          <ac:spMkLst>
            <pc:docMk/>
            <pc:sldMk cId="983688389" sldId="1171"/>
            <ac:spMk id="11" creationId="{FE27AE34-9696-427C-B98A-031FA006F773}"/>
          </ac:spMkLst>
        </pc:spChg>
        <pc:spChg chg="del">
          <ac:chgData name="Kim Kyungsoo" userId="83e06581d72d7ad8" providerId="LiveId" clId="{A0640D08-D722-4E68-8833-A2BDD5B7EC5B}" dt="2018-11-29T14:53:36.060" v="1207" actId="478"/>
          <ac:spMkLst>
            <pc:docMk/>
            <pc:sldMk cId="983688389" sldId="1171"/>
            <ac:spMk id="12" creationId="{77556E38-902C-41DE-AFA7-9717BDB8FFB6}"/>
          </ac:spMkLst>
        </pc:spChg>
        <pc:spChg chg="del">
          <ac:chgData name="Kim Kyungsoo" userId="83e06581d72d7ad8" providerId="LiveId" clId="{A0640D08-D722-4E68-8833-A2BDD5B7EC5B}" dt="2018-11-29T14:53:36.060" v="1207" actId="478"/>
          <ac:spMkLst>
            <pc:docMk/>
            <pc:sldMk cId="983688389" sldId="1171"/>
            <ac:spMk id="13" creationId="{4A4FC154-92FB-4E38-AB0D-7D025999AB47}"/>
          </ac:spMkLst>
        </pc:spChg>
        <pc:spChg chg="del">
          <ac:chgData name="Kim Kyungsoo" userId="83e06581d72d7ad8" providerId="LiveId" clId="{A0640D08-D722-4E68-8833-A2BDD5B7EC5B}" dt="2018-11-29T14:53:36.060" v="1207" actId="478"/>
          <ac:spMkLst>
            <pc:docMk/>
            <pc:sldMk cId="983688389" sldId="1171"/>
            <ac:spMk id="14" creationId="{7CD9CD36-2A9B-445C-BA91-AD864E13FCAF}"/>
          </ac:spMkLst>
        </pc:spChg>
        <pc:spChg chg="del">
          <ac:chgData name="Kim Kyungsoo" userId="83e06581d72d7ad8" providerId="LiveId" clId="{A0640D08-D722-4E68-8833-A2BDD5B7EC5B}" dt="2018-11-29T14:53:36.060" v="1207" actId="478"/>
          <ac:spMkLst>
            <pc:docMk/>
            <pc:sldMk cId="983688389" sldId="1171"/>
            <ac:spMk id="15" creationId="{C687DBDF-0E86-44D3-A5E4-1303A5D95FB8}"/>
          </ac:spMkLst>
        </pc:spChg>
        <pc:spChg chg="del">
          <ac:chgData name="Kim Kyungsoo" userId="83e06581d72d7ad8" providerId="LiveId" clId="{A0640D08-D722-4E68-8833-A2BDD5B7EC5B}" dt="2018-11-29T14:53:36.060" v="1207" actId="478"/>
          <ac:spMkLst>
            <pc:docMk/>
            <pc:sldMk cId="983688389" sldId="1171"/>
            <ac:spMk id="16" creationId="{95F0FF0D-B247-47C4-AEEA-F9845C8DB139}"/>
          </ac:spMkLst>
        </pc:spChg>
        <pc:spChg chg="del">
          <ac:chgData name="Kim Kyungsoo" userId="83e06581d72d7ad8" providerId="LiveId" clId="{A0640D08-D722-4E68-8833-A2BDD5B7EC5B}" dt="2018-11-29T14:53:36.060" v="1207" actId="478"/>
          <ac:spMkLst>
            <pc:docMk/>
            <pc:sldMk cId="983688389" sldId="1171"/>
            <ac:spMk id="18" creationId="{7E9045D5-784D-41E0-9971-7B82F7D1CEAC}"/>
          </ac:spMkLst>
        </pc:spChg>
        <pc:spChg chg="del">
          <ac:chgData name="Kim Kyungsoo" userId="83e06581d72d7ad8" providerId="LiveId" clId="{A0640D08-D722-4E68-8833-A2BDD5B7EC5B}" dt="2018-11-29T14:53:36.060" v="1207" actId="478"/>
          <ac:spMkLst>
            <pc:docMk/>
            <pc:sldMk cId="983688389" sldId="1171"/>
            <ac:spMk id="19" creationId="{36D768A3-7422-41B0-8B0D-45F1C335BDBD}"/>
          </ac:spMkLst>
        </pc:spChg>
        <pc:spChg chg="del">
          <ac:chgData name="Kim Kyungsoo" userId="83e06581d72d7ad8" providerId="LiveId" clId="{A0640D08-D722-4E68-8833-A2BDD5B7EC5B}" dt="2018-11-29T14:53:36.060" v="1207" actId="478"/>
          <ac:spMkLst>
            <pc:docMk/>
            <pc:sldMk cId="983688389" sldId="1171"/>
            <ac:spMk id="33" creationId="{482DE5EF-49A2-421C-98D3-E0EDBCF5C719}"/>
          </ac:spMkLst>
        </pc:spChg>
        <pc:spChg chg="del">
          <ac:chgData name="Kim Kyungsoo" userId="83e06581d72d7ad8" providerId="LiveId" clId="{A0640D08-D722-4E68-8833-A2BDD5B7EC5B}" dt="2018-11-29T14:53:36.060" v="1207" actId="478"/>
          <ac:spMkLst>
            <pc:docMk/>
            <pc:sldMk cId="983688389" sldId="1171"/>
            <ac:spMk id="35" creationId="{AFF4DB96-5701-4816-A9B6-E9CB2A0D5BB9}"/>
          </ac:spMkLst>
        </pc:spChg>
        <pc:spChg chg="del">
          <ac:chgData name="Kim Kyungsoo" userId="83e06581d72d7ad8" providerId="LiveId" clId="{A0640D08-D722-4E68-8833-A2BDD5B7EC5B}" dt="2018-11-29T14:53:36.060" v="1207" actId="478"/>
          <ac:spMkLst>
            <pc:docMk/>
            <pc:sldMk cId="983688389" sldId="1171"/>
            <ac:spMk id="38" creationId="{0D1A9440-AC6C-41F4-BCB5-B3238C3537E9}"/>
          </ac:spMkLst>
        </pc:spChg>
        <pc:spChg chg="del">
          <ac:chgData name="Kim Kyungsoo" userId="83e06581d72d7ad8" providerId="LiveId" clId="{A0640D08-D722-4E68-8833-A2BDD5B7EC5B}" dt="2018-11-29T14:53:36.060" v="1207" actId="478"/>
          <ac:spMkLst>
            <pc:docMk/>
            <pc:sldMk cId="983688389" sldId="1171"/>
            <ac:spMk id="61" creationId="{C64DEDF0-153C-4FAF-A03B-2CD50E80DF4A}"/>
          </ac:spMkLst>
        </pc:spChg>
        <pc:graphicFrameChg chg="add del mod">
          <ac:chgData name="Kim Kyungsoo" userId="83e06581d72d7ad8" providerId="LiveId" clId="{A0640D08-D722-4E68-8833-A2BDD5B7EC5B}" dt="2018-11-30T00:16:03.117" v="2902" actId="478"/>
          <ac:graphicFrameMkLst>
            <pc:docMk/>
            <pc:sldMk cId="983688389" sldId="1171"/>
            <ac:graphicFrameMk id="4" creationId="{7E099336-5986-45E0-9C83-2C7F5B20CFFB}"/>
          </ac:graphicFrameMkLst>
        </pc:graphicFrameChg>
        <pc:cxnChg chg="del mod">
          <ac:chgData name="Kim Kyungsoo" userId="83e06581d72d7ad8" providerId="LiveId" clId="{A0640D08-D722-4E68-8833-A2BDD5B7EC5B}" dt="2018-11-29T14:53:36.060" v="1207" actId="478"/>
          <ac:cxnSpMkLst>
            <pc:docMk/>
            <pc:sldMk cId="983688389" sldId="1171"/>
            <ac:cxnSpMk id="7" creationId="{0D320955-ADF1-43E8-984A-752D295447F7}"/>
          </ac:cxnSpMkLst>
        </pc:cxnChg>
        <pc:cxnChg chg="del mod">
          <ac:chgData name="Kim Kyungsoo" userId="83e06581d72d7ad8" providerId="LiveId" clId="{A0640D08-D722-4E68-8833-A2BDD5B7EC5B}" dt="2018-11-29T14:53:36.060" v="1207" actId="478"/>
          <ac:cxnSpMkLst>
            <pc:docMk/>
            <pc:sldMk cId="983688389" sldId="1171"/>
            <ac:cxnSpMk id="8" creationId="{24E90216-839D-4FAC-8BC2-0392D214C72E}"/>
          </ac:cxnSpMkLst>
        </pc:cxnChg>
        <pc:cxnChg chg="del mod">
          <ac:chgData name="Kim Kyungsoo" userId="83e06581d72d7ad8" providerId="LiveId" clId="{A0640D08-D722-4E68-8833-A2BDD5B7EC5B}" dt="2018-11-29T14:53:36.060" v="1207" actId="478"/>
          <ac:cxnSpMkLst>
            <pc:docMk/>
            <pc:sldMk cId="983688389" sldId="1171"/>
            <ac:cxnSpMk id="20" creationId="{B784800F-3669-4CB0-897B-C16AB9D57B19}"/>
          </ac:cxnSpMkLst>
        </pc:cxnChg>
        <pc:cxnChg chg="del mod">
          <ac:chgData name="Kim Kyungsoo" userId="83e06581d72d7ad8" providerId="LiveId" clId="{A0640D08-D722-4E68-8833-A2BDD5B7EC5B}" dt="2018-11-29T14:53:36.060" v="1207" actId="478"/>
          <ac:cxnSpMkLst>
            <pc:docMk/>
            <pc:sldMk cId="983688389" sldId="1171"/>
            <ac:cxnSpMk id="21" creationId="{A34B2F46-0C71-44F9-9D5D-244ABBB126B0}"/>
          </ac:cxnSpMkLst>
        </pc:cxnChg>
        <pc:cxnChg chg="del mod">
          <ac:chgData name="Kim Kyungsoo" userId="83e06581d72d7ad8" providerId="LiveId" clId="{A0640D08-D722-4E68-8833-A2BDD5B7EC5B}" dt="2018-11-29T14:53:36.060" v="1207" actId="478"/>
          <ac:cxnSpMkLst>
            <pc:docMk/>
            <pc:sldMk cId="983688389" sldId="1171"/>
            <ac:cxnSpMk id="22" creationId="{F6262DF6-8E00-4D09-AE9E-F58BED54185E}"/>
          </ac:cxnSpMkLst>
        </pc:cxnChg>
        <pc:cxnChg chg="del mod">
          <ac:chgData name="Kim Kyungsoo" userId="83e06581d72d7ad8" providerId="LiveId" clId="{A0640D08-D722-4E68-8833-A2BDD5B7EC5B}" dt="2018-11-29T14:53:36.060" v="1207" actId="478"/>
          <ac:cxnSpMkLst>
            <pc:docMk/>
            <pc:sldMk cId="983688389" sldId="1171"/>
            <ac:cxnSpMk id="23" creationId="{1C0F778A-4FFC-41C0-8AE5-93910B8D330E}"/>
          </ac:cxnSpMkLst>
        </pc:cxnChg>
        <pc:cxnChg chg="del mod">
          <ac:chgData name="Kim Kyungsoo" userId="83e06581d72d7ad8" providerId="LiveId" clId="{A0640D08-D722-4E68-8833-A2BDD5B7EC5B}" dt="2018-11-29T14:53:36.060" v="1207" actId="478"/>
          <ac:cxnSpMkLst>
            <pc:docMk/>
            <pc:sldMk cId="983688389" sldId="1171"/>
            <ac:cxnSpMk id="24" creationId="{07A7BF4B-8939-4A1B-8171-4B28507E5A89}"/>
          </ac:cxnSpMkLst>
        </pc:cxnChg>
        <pc:cxnChg chg="del mod">
          <ac:chgData name="Kim Kyungsoo" userId="83e06581d72d7ad8" providerId="LiveId" clId="{A0640D08-D722-4E68-8833-A2BDD5B7EC5B}" dt="2018-11-29T14:53:36.060" v="1207" actId="478"/>
          <ac:cxnSpMkLst>
            <pc:docMk/>
            <pc:sldMk cId="983688389" sldId="1171"/>
            <ac:cxnSpMk id="25" creationId="{B004B960-32AA-4541-9667-C2E5AFA2541F}"/>
          </ac:cxnSpMkLst>
        </pc:cxnChg>
        <pc:cxnChg chg="del mod">
          <ac:chgData name="Kim Kyungsoo" userId="83e06581d72d7ad8" providerId="LiveId" clId="{A0640D08-D722-4E68-8833-A2BDD5B7EC5B}" dt="2018-11-29T14:53:36.060" v="1207" actId="478"/>
          <ac:cxnSpMkLst>
            <pc:docMk/>
            <pc:sldMk cId="983688389" sldId="1171"/>
            <ac:cxnSpMk id="26" creationId="{0C3370AC-843B-48BB-A14D-E20A7269AC0E}"/>
          </ac:cxnSpMkLst>
        </pc:cxnChg>
        <pc:cxnChg chg="del mod">
          <ac:chgData name="Kim Kyungsoo" userId="83e06581d72d7ad8" providerId="LiveId" clId="{A0640D08-D722-4E68-8833-A2BDD5B7EC5B}" dt="2018-11-29T14:53:36.060" v="1207" actId="478"/>
          <ac:cxnSpMkLst>
            <pc:docMk/>
            <pc:sldMk cId="983688389" sldId="1171"/>
            <ac:cxnSpMk id="27" creationId="{2274652E-3A9E-4DE8-90D8-86A5217047A7}"/>
          </ac:cxnSpMkLst>
        </pc:cxnChg>
        <pc:cxnChg chg="del mod">
          <ac:chgData name="Kim Kyungsoo" userId="83e06581d72d7ad8" providerId="LiveId" clId="{A0640D08-D722-4E68-8833-A2BDD5B7EC5B}" dt="2018-11-29T14:53:36.060" v="1207" actId="478"/>
          <ac:cxnSpMkLst>
            <pc:docMk/>
            <pc:sldMk cId="983688389" sldId="1171"/>
            <ac:cxnSpMk id="28" creationId="{928C4BEB-F368-4170-9AFC-CBD20E6B794B}"/>
          </ac:cxnSpMkLst>
        </pc:cxnChg>
        <pc:cxnChg chg="del mod">
          <ac:chgData name="Kim Kyungsoo" userId="83e06581d72d7ad8" providerId="LiveId" clId="{A0640D08-D722-4E68-8833-A2BDD5B7EC5B}" dt="2018-11-29T14:53:36.060" v="1207" actId="478"/>
          <ac:cxnSpMkLst>
            <pc:docMk/>
            <pc:sldMk cId="983688389" sldId="1171"/>
            <ac:cxnSpMk id="29" creationId="{49862B9D-0551-45A7-9A42-9E7D4EA3D6FD}"/>
          </ac:cxnSpMkLst>
        </pc:cxnChg>
        <pc:cxnChg chg="del mod">
          <ac:chgData name="Kim Kyungsoo" userId="83e06581d72d7ad8" providerId="LiveId" clId="{A0640D08-D722-4E68-8833-A2BDD5B7EC5B}" dt="2018-11-29T14:53:36.060" v="1207" actId="478"/>
          <ac:cxnSpMkLst>
            <pc:docMk/>
            <pc:sldMk cId="983688389" sldId="1171"/>
            <ac:cxnSpMk id="30" creationId="{2CCD916D-BB27-4187-8853-09DF33B98960}"/>
          </ac:cxnSpMkLst>
        </pc:cxnChg>
        <pc:cxnChg chg="del">
          <ac:chgData name="Kim Kyungsoo" userId="83e06581d72d7ad8" providerId="LiveId" clId="{A0640D08-D722-4E68-8833-A2BDD5B7EC5B}" dt="2018-11-29T14:53:36.060" v="1207" actId="478"/>
          <ac:cxnSpMkLst>
            <pc:docMk/>
            <pc:sldMk cId="983688389" sldId="1171"/>
            <ac:cxnSpMk id="31" creationId="{A6B95D15-2E60-4F84-91AC-89BA61881DEF}"/>
          </ac:cxnSpMkLst>
        </pc:cxnChg>
        <pc:cxnChg chg="del">
          <ac:chgData name="Kim Kyungsoo" userId="83e06581d72d7ad8" providerId="LiveId" clId="{A0640D08-D722-4E68-8833-A2BDD5B7EC5B}" dt="2018-11-29T14:53:36.060" v="1207" actId="478"/>
          <ac:cxnSpMkLst>
            <pc:docMk/>
            <pc:sldMk cId="983688389" sldId="1171"/>
            <ac:cxnSpMk id="32" creationId="{BF8B4CD9-7F73-45CD-A62B-A069B5FE0127}"/>
          </ac:cxnSpMkLst>
        </pc:cxnChg>
        <pc:cxnChg chg="del">
          <ac:chgData name="Kim Kyungsoo" userId="83e06581d72d7ad8" providerId="LiveId" clId="{A0640D08-D722-4E68-8833-A2BDD5B7EC5B}" dt="2018-11-29T14:53:36.060" v="1207" actId="478"/>
          <ac:cxnSpMkLst>
            <pc:docMk/>
            <pc:sldMk cId="983688389" sldId="1171"/>
            <ac:cxnSpMk id="34" creationId="{00C37C9C-F36A-4FEF-A2F2-B40D16FAFC46}"/>
          </ac:cxnSpMkLst>
        </pc:cxnChg>
        <pc:cxnChg chg="del mod">
          <ac:chgData name="Kim Kyungsoo" userId="83e06581d72d7ad8" providerId="LiveId" clId="{A0640D08-D722-4E68-8833-A2BDD5B7EC5B}" dt="2018-11-29T14:53:36.060" v="1207" actId="478"/>
          <ac:cxnSpMkLst>
            <pc:docMk/>
            <pc:sldMk cId="983688389" sldId="1171"/>
            <ac:cxnSpMk id="39" creationId="{EBDDAC83-EED6-44B8-9327-1267B62CD1B3}"/>
          </ac:cxnSpMkLst>
        </pc:cxnChg>
        <pc:cxnChg chg="del mod">
          <ac:chgData name="Kim Kyungsoo" userId="83e06581d72d7ad8" providerId="LiveId" clId="{A0640D08-D722-4E68-8833-A2BDD5B7EC5B}" dt="2018-11-29T14:53:36.060" v="1207" actId="478"/>
          <ac:cxnSpMkLst>
            <pc:docMk/>
            <pc:sldMk cId="983688389" sldId="1171"/>
            <ac:cxnSpMk id="42" creationId="{4E1376C1-BD7D-472C-B7AE-EBBC39A8754D}"/>
          </ac:cxnSpMkLst>
        </pc:cxnChg>
        <pc:cxnChg chg="del mod">
          <ac:chgData name="Kim Kyungsoo" userId="83e06581d72d7ad8" providerId="LiveId" clId="{A0640D08-D722-4E68-8833-A2BDD5B7EC5B}" dt="2018-11-29T14:53:36.060" v="1207" actId="478"/>
          <ac:cxnSpMkLst>
            <pc:docMk/>
            <pc:sldMk cId="983688389" sldId="1171"/>
            <ac:cxnSpMk id="73" creationId="{33D9F1F8-3AB1-4C9F-8914-F9BB207B4D46}"/>
          </ac:cxnSpMkLst>
        </pc:cxnChg>
        <pc:cxnChg chg="del mod">
          <ac:chgData name="Kim Kyungsoo" userId="83e06581d72d7ad8" providerId="LiveId" clId="{A0640D08-D722-4E68-8833-A2BDD5B7EC5B}" dt="2018-11-29T14:53:36.060" v="1207" actId="478"/>
          <ac:cxnSpMkLst>
            <pc:docMk/>
            <pc:sldMk cId="983688389" sldId="1171"/>
            <ac:cxnSpMk id="82" creationId="{1C71DD2B-164E-4B36-95C2-AB03FA37D978}"/>
          </ac:cxnSpMkLst>
        </pc:cxnChg>
        <pc:cxnChg chg="del mod">
          <ac:chgData name="Kim Kyungsoo" userId="83e06581d72d7ad8" providerId="LiveId" clId="{A0640D08-D722-4E68-8833-A2BDD5B7EC5B}" dt="2018-11-29T14:53:36.060" v="1207" actId="478"/>
          <ac:cxnSpMkLst>
            <pc:docMk/>
            <pc:sldMk cId="983688389" sldId="1171"/>
            <ac:cxnSpMk id="85" creationId="{64CA9550-22FF-4436-BF03-6FCE4DEDFE29}"/>
          </ac:cxnSpMkLst>
        </pc:cxnChg>
      </pc:sldChg>
      <pc:sldChg chg="addSp delSp modSp add">
        <pc:chgData name="Kim Kyungsoo" userId="83e06581d72d7ad8" providerId="LiveId" clId="{A0640D08-D722-4E68-8833-A2BDD5B7EC5B}" dt="2018-11-30T00:49:31.250" v="3687" actId="12385"/>
        <pc:sldMkLst>
          <pc:docMk/>
          <pc:sldMk cId="1556789555" sldId="1172"/>
        </pc:sldMkLst>
        <pc:spChg chg="mod">
          <ac:chgData name="Kim Kyungsoo" userId="83e06581d72d7ad8" providerId="LiveId" clId="{A0640D08-D722-4E68-8833-A2BDD5B7EC5B}" dt="2018-11-30T00:41:25.728" v="3581"/>
          <ac:spMkLst>
            <pc:docMk/>
            <pc:sldMk cId="1556789555" sldId="1172"/>
            <ac:spMk id="2" creationId="{08261D76-B996-4596-B170-ECEF83E0BBAD}"/>
          </ac:spMkLst>
        </pc:spChg>
        <pc:spChg chg="mod">
          <ac:chgData name="Kim Kyungsoo" userId="83e06581d72d7ad8" providerId="LiveId" clId="{A0640D08-D722-4E68-8833-A2BDD5B7EC5B}" dt="2018-11-30T00:43:08.695" v="3662" actId="20577"/>
          <ac:spMkLst>
            <pc:docMk/>
            <pc:sldMk cId="1556789555" sldId="1172"/>
            <ac:spMk id="3" creationId="{BD636F3D-0797-4C0B-BA10-BD32D8BD22B1}"/>
          </ac:spMkLst>
        </pc:spChg>
        <pc:graphicFrameChg chg="add del">
          <ac:chgData name="Kim Kyungsoo" userId="83e06581d72d7ad8" providerId="LiveId" clId="{A0640D08-D722-4E68-8833-A2BDD5B7EC5B}" dt="2018-11-30T00:41:31.086" v="3582" actId="478"/>
          <ac:graphicFrameMkLst>
            <pc:docMk/>
            <pc:sldMk cId="1556789555" sldId="1172"/>
            <ac:graphicFrameMk id="4" creationId="{94750973-D5ED-4639-9C54-4821234B8522}"/>
          </ac:graphicFrameMkLst>
        </pc:graphicFrameChg>
        <pc:graphicFrameChg chg="add del">
          <ac:chgData name="Kim Kyungsoo" userId="83e06581d72d7ad8" providerId="LiveId" clId="{A0640D08-D722-4E68-8833-A2BDD5B7EC5B}" dt="2018-11-30T00:42:06.847" v="3600"/>
          <ac:graphicFrameMkLst>
            <pc:docMk/>
            <pc:sldMk cId="1556789555" sldId="1172"/>
            <ac:graphicFrameMk id="5" creationId="{F35A66AC-FA55-48C0-B290-A9D10B4B3CBF}"/>
          </ac:graphicFrameMkLst>
        </pc:graphicFrameChg>
        <pc:graphicFrameChg chg="add del mod">
          <ac:chgData name="Kim Kyungsoo" userId="83e06581d72d7ad8" providerId="LiveId" clId="{A0640D08-D722-4E68-8833-A2BDD5B7EC5B}" dt="2018-11-30T00:43:41.588" v="3670" actId="478"/>
          <ac:graphicFrameMkLst>
            <pc:docMk/>
            <pc:sldMk cId="1556789555" sldId="1172"/>
            <ac:graphicFrameMk id="6" creationId="{1789A79C-3CA8-4ADE-8D37-A2006B327BD5}"/>
          </ac:graphicFrameMkLst>
        </pc:graphicFrameChg>
        <pc:graphicFrameChg chg="add mod modGraphic">
          <ac:chgData name="Kim Kyungsoo" userId="83e06581d72d7ad8" providerId="LiveId" clId="{A0640D08-D722-4E68-8833-A2BDD5B7EC5B}" dt="2018-11-30T00:49:31.250" v="3687" actId="12385"/>
          <ac:graphicFrameMkLst>
            <pc:docMk/>
            <pc:sldMk cId="1556789555" sldId="1172"/>
            <ac:graphicFrameMk id="7" creationId="{8E9EE2F5-B000-4154-A1FE-94B1FA73BF76}"/>
          </ac:graphicFrameMkLst>
        </pc:graphicFrameChg>
      </pc:sldChg>
      <pc:sldChg chg="addSp delSp modSp add del">
        <pc:chgData name="Kim Kyungsoo" userId="83e06581d72d7ad8" providerId="LiveId" clId="{A0640D08-D722-4E68-8833-A2BDD5B7EC5B}" dt="2018-11-30T00:24:00.928" v="3039" actId="2696"/>
        <pc:sldMkLst>
          <pc:docMk/>
          <pc:sldMk cId="2602204301" sldId="1172"/>
        </pc:sldMkLst>
        <pc:spChg chg="del">
          <ac:chgData name="Kim Kyungsoo" userId="83e06581d72d7ad8" providerId="LiveId" clId="{A0640D08-D722-4E68-8833-A2BDD5B7EC5B}" dt="2018-11-30T00:08:52.744" v="2887" actId="478"/>
          <ac:spMkLst>
            <pc:docMk/>
            <pc:sldMk cId="2602204301" sldId="1172"/>
            <ac:spMk id="3" creationId="{D65A345B-57A3-4E38-956B-6F5BE5D9F0C6}"/>
          </ac:spMkLst>
        </pc:spChg>
        <pc:spChg chg="add mod">
          <ac:chgData name="Kim Kyungsoo" userId="83e06581d72d7ad8" providerId="LiveId" clId="{A0640D08-D722-4E68-8833-A2BDD5B7EC5B}" dt="2018-11-30T00:17:47.674" v="2906"/>
          <ac:spMkLst>
            <pc:docMk/>
            <pc:sldMk cId="2602204301" sldId="1172"/>
            <ac:spMk id="7" creationId="{F695DCF3-4DA3-44A5-A10F-9F8E1559C9C7}"/>
          </ac:spMkLst>
        </pc:spChg>
        <pc:spChg chg="add mod">
          <ac:chgData name="Kim Kyungsoo" userId="83e06581d72d7ad8" providerId="LiveId" clId="{A0640D08-D722-4E68-8833-A2BDD5B7EC5B}" dt="2018-11-30T00:23:42.915" v="3035" actId="1076"/>
          <ac:spMkLst>
            <pc:docMk/>
            <pc:sldMk cId="2602204301" sldId="1172"/>
            <ac:spMk id="8" creationId="{F059F4F0-6405-4969-9F57-8229951191A6}"/>
          </ac:spMkLst>
        </pc:spChg>
        <pc:picChg chg="add del mod">
          <ac:chgData name="Kim Kyungsoo" userId="83e06581d72d7ad8" providerId="LiveId" clId="{A0640D08-D722-4E68-8833-A2BDD5B7EC5B}" dt="2018-11-30T00:17:28.822" v="2903" actId="478"/>
          <ac:picMkLst>
            <pc:docMk/>
            <pc:sldMk cId="2602204301" sldId="1172"/>
            <ac:picMk id="5" creationId="{4E38F70B-7505-4620-BA38-D3BB120F6977}"/>
          </ac:picMkLst>
        </pc:picChg>
        <pc:picChg chg="add del mod">
          <ac:chgData name="Kim Kyungsoo" userId="83e06581d72d7ad8" providerId="LiveId" clId="{A0640D08-D722-4E68-8833-A2BDD5B7EC5B}" dt="2018-11-30T00:17:28.822" v="2903" actId="478"/>
          <ac:picMkLst>
            <pc:docMk/>
            <pc:sldMk cId="2602204301" sldId="1172"/>
            <ac:picMk id="6" creationId="{AD0B86C9-7229-48F5-B2C6-221E5D9F175C}"/>
          </ac:picMkLst>
        </pc:picChg>
      </pc:sldChg>
      <pc:sldChg chg="addSp delSp modSp add del">
        <pc:chgData name="Kim Kyungsoo" userId="83e06581d72d7ad8" providerId="LiveId" clId="{A0640D08-D722-4E68-8833-A2BDD5B7EC5B}" dt="2018-11-30T00:23:57.780" v="3038" actId="2696"/>
        <pc:sldMkLst>
          <pc:docMk/>
          <pc:sldMk cId="866765564" sldId="1173"/>
        </pc:sldMkLst>
        <pc:spChg chg="add mod">
          <ac:chgData name="Kim Kyungsoo" userId="83e06581d72d7ad8" providerId="LiveId" clId="{A0640D08-D722-4E68-8833-A2BDD5B7EC5B}" dt="2018-11-30T00:23:53.611" v="3037"/>
          <ac:spMkLst>
            <pc:docMk/>
            <pc:sldMk cId="866765564" sldId="1173"/>
            <ac:spMk id="3" creationId="{6F5F33F0-1559-4320-AD89-46BD8575E35D}"/>
          </ac:spMkLst>
        </pc:spChg>
        <pc:spChg chg="add mod">
          <ac:chgData name="Kim Kyungsoo" userId="83e06581d72d7ad8" providerId="LiveId" clId="{A0640D08-D722-4E68-8833-A2BDD5B7EC5B}" dt="2018-11-30T00:23:34.357" v="3034" actId="20577"/>
          <ac:spMkLst>
            <pc:docMk/>
            <pc:sldMk cId="866765564" sldId="1173"/>
            <ac:spMk id="4" creationId="{2A694CD1-F06F-439D-BDD8-485BCE28EA1E}"/>
          </ac:spMkLst>
        </pc:spChg>
        <pc:spChg chg="add mod ord">
          <ac:chgData name="Kim Kyungsoo" userId="83e06581d72d7ad8" providerId="LiveId" clId="{A0640D08-D722-4E68-8833-A2BDD5B7EC5B}" dt="2018-11-30T00:21:16.006" v="2930" actId="1582"/>
          <ac:spMkLst>
            <pc:docMk/>
            <pc:sldMk cId="866765564" sldId="1173"/>
            <ac:spMk id="6" creationId="{8FDBE243-D75F-4ACE-8776-BD8F40C93BA7}"/>
          </ac:spMkLst>
        </pc:spChg>
        <pc:spChg chg="del">
          <ac:chgData name="Kim Kyungsoo" userId="83e06581d72d7ad8" providerId="LiveId" clId="{A0640D08-D722-4E68-8833-A2BDD5B7EC5B}" dt="2018-11-30T00:19:21.645" v="2911" actId="478"/>
          <ac:spMkLst>
            <pc:docMk/>
            <pc:sldMk cId="866765564" sldId="1173"/>
            <ac:spMk id="7" creationId="{F695DCF3-4DA3-44A5-A10F-9F8E1559C9C7}"/>
          </ac:spMkLst>
        </pc:spChg>
        <pc:spChg chg="del">
          <ac:chgData name="Kim Kyungsoo" userId="83e06581d72d7ad8" providerId="LiveId" clId="{A0640D08-D722-4E68-8833-A2BDD5B7EC5B}" dt="2018-11-30T00:19:21.645" v="2911" actId="478"/>
          <ac:spMkLst>
            <pc:docMk/>
            <pc:sldMk cId="866765564" sldId="1173"/>
            <ac:spMk id="8" creationId="{F059F4F0-6405-4969-9F57-8229951191A6}"/>
          </ac:spMkLst>
        </pc:spChg>
      </pc:sldChg>
      <pc:sldChg chg="addSp delSp modSp add">
        <pc:chgData name="Kim Kyungsoo" userId="83e06581d72d7ad8" providerId="LiveId" clId="{A0640D08-D722-4E68-8833-A2BDD5B7EC5B}" dt="2018-11-30T00:49:16.173" v="3686" actId="122"/>
        <pc:sldMkLst>
          <pc:docMk/>
          <pc:sldMk cId="3010403785" sldId="1173"/>
        </pc:sldMkLst>
        <pc:spChg chg="mod">
          <ac:chgData name="Kim Kyungsoo" userId="83e06581d72d7ad8" providerId="LiveId" clId="{A0640D08-D722-4E68-8833-A2BDD5B7EC5B}" dt="2018-11-30T00:43:15.107" v="3665" actId="20577"/>
          <ac:spMkLst>
            <pc:docMk/>
            <pc:sldMk cId="3010403785" sldId="1173"/>
            <ac:spMk id="3" creationId="{BD636F3D-0797-4C0B-BA10-BD32D8BD22B1}"/>
          </ac:spMkLst>
        </pc:spChg>
        <pc:graphicFrameChg chg="add mod modGraphic">
          <ac:chgData name="Kim Kyungsoo" userId="83e06581d72d7ad8" providerId="LiveId" clId="{A0640D08-D722-4E68-8833-A2BDD5B7EC5B}" dt="2018-11-30T00:49:16.173" v="3686" actId="122"/>
          <ac:graphicFrameMkLst>
            <pc:docMk/>
            <pc:sldMk cId="3010403785" sldId="1173"/>
            <ac:graphicFrameMk id="4" creationId="{9A5F0871-D960-41F8-A916-687A62C5A69B}"/>
          </ac:graphicFrameMkLst>
        </pc:graphicFrameChg>
        <pc:graphicFrameChg chg="del mod modGraphic">
          <ac:chgData name="Kim Kyungsoo" userId="83e06581d72d7ad8" providerId="LiveId" clId="{A0640D08-D722-4E68-8833-A2BDD5B7EC5B}" dt="2018-11-30T00:43:34.491" v="3669" actId="478"/>
          <ac:graphicFrameMkLst>
            <pc:docMk/>
            <pc:sldMk cId="3010403785" sldId="1173"/>
            <ac:graphicFrameMk id="6" creationId="{1789A79C-3CA8-4ADE-8D37-A2006B327BD5}"/>
          </ac:graphicFrameMkLst>
        </pc:graphicFrameChg>
      </pc:sldChg>
    </pc:docChg>
  </pc:docChgLst>
  <pc:docChgLst>
    <pc:chgData name="Kim Kyungsoo" userId="83e06581d72d7ad8" providerId="LiveId" clId="{DE9DBCC8-7599-464B-89B2-74844E1BDCB9}"/>
    <pc:docChg chg="undo custSel addSld delSld modSld sldOrd">
      <pc:chgData name="Kim Kyungsoo" userId="83e06581d72d7ad8" providerId="LiveId" clId="{DE9DBCC8-7599-464B-89B2-74844E1BDCB9}" dt="2018-09-20T07:50:40.636" v="9959" actId="20577"/>
      <pc:docMkLst>
        <pc:docMk/>
      </pc:docMkLst>
    </pc:docChg>
  </pc:docChgLst>
  <pc:docChgLst>
    <pc:chgData name="Kim Kyungsoo" userId="83e06581d72d7ad8" providerId="LiveId" clId="{0BBFBCD9-E663-4722-80C2-1BC70E6278F8}"/>
    <pc:docChg chg="undo redo custSel addSld delSld modSld">
      <pc:chgData name="Kim Kyungsoo" userId="83e06581d72d7ad8" providerId="LiveId" clId="{0BBFBCD9-E663-4722-80C2-1BC70E6278F8}" dt="2018-10-29T05:04:13.890" v="10060" actId="1076"/>
      <pc:docMkLst>
        <pc:docMk/>
      </pc:docMkLst>
      <pc:sldChg chg="add">
        <pc:chgData name="Kim Kyungsoo" userId="83e06581d72d7ad8" providerId="LiveId" clId="{0BBFBCD9-E663-4722-80C2-1BC70E6278F8}" dt="2018-10-26T07:59:36.773" v="0"/>
        <pc:sldMkLst>
          <pc:docMk/>
          <pc:sldMk cId="0" sldId="538"/>
        </pc:sldMkLst>
      </pc:sldChg>
      <pc:sldMasterChg chg="delSldLayout">
        <pc:chgData name="Kim Kyungsoo" userId="83e06581d72d7ad8" providerId="LiveId" clId="{0BBFBCD9-E663-4722-80C2-1BC70E6278F8}" dt="2018-10-26T07:59:42.295" v="3" actId="2696"/>
        <pc:sldMasterMkLst>
          <pc:docMk/>
          <pc:sldMasterMk cId="948557713" sldId="2147483648"/>
        </pc:sldMasterMkLst>
      </pc:sldMasterChg>
    </pc:docChg>
  </pc:docChgLst>
  <pc:docChgLst>
    <pc:chgData name="Kim Kyungsoo" userId="83e06581d72d7ad8" providerId="LiveId" clId="{42EB74DE-E1B1-4C59-A4A3-D8D646EA9AFF}"/>
    <pc:docChg chg="undo redo custSel addSld modSld sldOrd">
      <pc:chgData name="Kim Kyungsoo" userId="83e06581d72d7ad8" providerId="LiveId" clId="{42EB74DE-E1B1-4C59-A4A3-D8D646EA9AFF}" dt="2018-09-20T00:01:56.626" v="2633" actId="11529"/>
      <pc:docMkLst>
        <pc:docMk/>
      </pc:docMkLst>
    </pc:docChg>
  </pc:docChgLst>
  <pc:docChgLst>
    <pc:chgData name="Kim Kyungsoo" userId="83e06581d72d7ad8" providerId="LiveId" clId="{2374ACBD-EAE2-4BC9-AB46-B40B0916246C}"/>
    <pc:docChg chg="undo custSel addSld delSld modSld sldOrd">
      <pc:chgData name="Kim Kyungsoo" userId="83e06581d72d7ad8" providerId="LiveId" clId="{2374ACBD-EAE2-4BC9-AB46-B40B0916246C}" dt="2018-11-05T02:03:42.442" v="5871" actId="20577"/>
      <pc:docMkLst>
        <pc:docMk/>
      </pc:docMkLst>
    </pc:docChg>
  </pc:docChgLst>
  <pc:docChgLst>
    <pc:chgData name="Kim Kyungsoo" userId="83e06581d72d7ad8" providerId="LiveId" clId="{93B168BE-C5FC-4542-A25D-A74765A7C7D1}"/>
    <pc:docChg chg="undo custSel modSld">
      <pc:chgData name="Kim Kyungsoo" userId="83e06581d72d7ad8" providerId="LiveId" clId="{93B168BE-C5FC-4542-A25D-A74765A7C7D1}" dt="2018-09-21T07:25:05.410" v="1272" actId="20577"/>
      <pc:docMkLst>
        <pc:docMk/>
      </pc:docMkLst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85\Downloads\181212_CEO&#48156;&#54364;&#51088;&#47308;%20&#49884;&#44033;&#54868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hlee\Desktop\CJFW_&#52572;&#51333;\%5b&#52572;&#51333;%5dPOWER_BI_&#48516;&#49437;&#47784;&#45944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Sheet2!$F$17</c:f>
              <c:strCache>
                <c:ptCount val="1"/>
                <c:pt idx="0">
                  <c:v>Random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13159392617251814"/>
                  <c:y val="-6.1475877037986168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0.05%</a:t>
                    </a:r>
                    <a:endParaRPr lang="en-US" altLang="ko-KR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C83-4A9E-890C-1D798D3BC130}"/>
                </c:ext>
              </c:extLst>
            </c:dLbl>
            <c:dLbl>
              <c:idx val="1"/>
              <c:layout>
                <c:manualLayout>
                  <c:x val="9.525504905051092E-3"/>
                  <c:y val="-9.7670009826564555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0.09%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C83-4A9E-890C-1D798D3BC13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 dirty="0" smtClean="0"/>
                      <a:t>0.17%</a:t>
                    </a:r>
                    <a:endParaRPr lang="en-US" altLang="ko-KR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393-4BDB-B8C4-D4E93BF11EA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Sheet2!$E$18:$E$20</c:f>
              <c:strCache>
                <c:ptCount val="3"/>
                <c:pt idx="0">
                  <c:v>3개 추천</c:v>
                </c:pt>
                <c:pt idx="1">
                  <c:v>5개 추천</c:v>
                </c:pt>
                <c:pt idx="2">
                  <c:v>10개 추천</c:v>
                </c:pt>
              </c:strCache>
            </c:strRef>
          </c:cat>
          <c:val>
            <c:numRef>
              <c:f>Sheet2!$F$18:$F$20</c:f>
              <c:numCache>
                <c:formatCode>0.00%</c:formatCode>
                <c:ptCount val="3"/>
                <c:pt idx="0">
                  <c:v>4.0000000000000002E-4</c:v>
                </c:pt>
                <c:pt idx="1">
                  <c:v>5.9999999999999995E-4</c:v>
                </c:pt>
                <c:pt idx="2">
                  <c:v>1.2999999999999999E-3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83-4A9E-890C-1D798D3BC130}"/>
            </c:ext>
          </c:extLst>
        </c:ser>
        <c:ser>
          <c:idx val="1"/>
          <c:order val="1"/>
          <c:tx>
            <c:strRef>
              <c:f>Sheet2!$G$17</c:f>
              <c:strCache>
                <c:ptCount val="1"/>
                <c:pt idx="0">
                  <c:v>Frequency Base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Sheet2!$E$18:$E$20</c:f>
              <c:strCache>
                <c:ptCount val="3"/>
                <c:pt idx="0">
                  <c:v>3개 추천</c:v>
                </c:pt>
                <c:pt idx="1">
                  <c:v>5개 추천</c:v>
                </c:pt>
                <c:pt idx="2">
                  <c:v>10개 추천</c:v>
                </c:pt>
              </c:strCache>
            </c:strRef>
          </c:cat>
          <c:val>
            <c:numRef>
              <c:f>Sheet2!$G$18:$G$20</c:f>
              <c:numCache>
                <c:formatCode>0.00%</c:formatCode>
                <c:ptCount val="3"/>
                <c:pt idx="0">
                  <c:v>4.6300000000000001E-2</c:v>
                </c:pt>
                <c:pt idx="1">
                  <c:v>6.7500000000000004E-2</c:v>
                </c:pt>
                <c:pt idx="2">
                  <c:v>0.1113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C83-4A9E-890C-1D798D3BC130}"/>
            </c:ext>
          </c:extLst>
        </c:ser>
        <c:ser>
          <c:idx val="2"/>
          <c:order val="2"/>
          <c:tx>
            <c:strRef>
              <c:f>Sheet2!$H$17</c:f>
              <c:strCache>
                <c:ptCount val="1"/>
                <c:pt idx="0">
                  <c:v>W&amp;D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8.6399651680144404E-3"/>
                  <c:y val="-8.686591869258812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C83-4A9E-890C-1D798D3BC130}"/>
                </c:ext>
              </c:extLst>
            </c:dLbl>
            <c:dLbl>
              <c:idx val="1"/>
              <c:layout>
                <c:manualLayout>
                  <c:x val="-7.1999709733453668E-2"/>
                  <c:y val="-0.1230600514811665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C83-4A9E-890C-1D798D3BC130}"/>
                </c:ext>
              </c:extLst>
            </c:dLbl>
            <c:dLbl>
              <c:idx val="2"/>
              <c:layout>
                <c:manualLayout>
                  <c:x val="-0.12383950074154032"/>
                  <c:y val="-5.79106124617254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C83-4A9E-890C-1D798D3BC1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Sheet2!$E$18:$E$20</c:f>
              <c:strCache>
                <c:ptCount val="3"/>
                <c:pt idx="0">
                  <c:v>3개 추천</c:v>
                </c:pt>
                <c:pt idx="1">
                  <c:v>5개 추천</c:v>
                </c:pt>
                <c:pt idx="2">
                  <c:v>10개 추천</c:v>
                </c:pt>
              </c:strCache>
            </c:strRef>
          </c:cat>
          <c:val>
            <c:numRef>
              <c:f>Sheet2!$H$18:$H$20</c:f>
              <c:numCache>
                <c:formatCode>0.00%</c:formatCode>
                <c:ptCount val="3"/>
                <c:pt idx="0">
                  <c:v>0.1648</c:v>
                </c:pt>
                <c:pt idx="1">
                  <c:v>0.23449999999999999</c:v>
                </c:pt>
                <c:pt idx="2">
                  <c:v>0.36880000000000002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C83-4A9E-890C-1D798D3BC1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5884960"/>
        <c:axId val="2100832496"/>
      </c:lineChart>
      <c:catAx>
        <c:axId val="2105884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1" u="sng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0832496"/>
        <c:crosses val="autoZero"/>
        <c:auto val="1"/>
        <c:lblAlgn val="ctr"/>
        <c:lblOffset val="100"/>
        <c:noMultiLvlLbl val="0"/>
      </c:catAx>
      <c:valAx>
        <c:axId val="210083249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5884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9.357467787216478E-2"/>
          <c:y val="3.9718358348133989E-2"/>
          <c:w val="0.34709053141455054"/>
          <c:h val="0.3026927015289008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v>평균</c:v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pdq!$B$224:$B$250</c:f>
              <c:strCache>
                <c:ptCount val="27"/>
                <c:pt idx="0">
                  <c:v>가공 12C (SKB)</c:v>
                </c:pt>
                <c:pt idx="1">
                  <c:v>가공, A(D)OFC-48C-A-LWPF (SKT)</c:v>
                </c:pt>
                <c:pt idx="2">
                  <c:v>가공 72C (SKB)</c:v>
                </c:pt>
                <c:pt idx="3">
                  <c:v>가공, A(D)OFC-24C-A-LWPF (SKT)</c:v>
                </c:pt>
                <c:pt idx="4">
                  <c:v>가공 144C (SKB)</c:v>
                </c:pt>
                <c:pt idx="5">
                  <c:v>가공, A(D)OFC-72C-A-LWPF (SKT)</c:v>
                </c:pt>
                <c:pt idx="6">
                  <c:v>가공, A(D)OFC-144C-A-LWPF (SKT)</c:v>
                </c:pt>
                <c:pt idx="7">
                  <c:v>가공 24C (SKB)</c:v>
                </c:pt>
                <c:pt idx="8">
                  <c:v>가공 48C (SKB)</c:v>
                </c:pt>
                <c:pt idx="9">
                  <c:v>가공, A(D)OFC-288C-A-LWPF (SKT)</c:v>
                </c:pt>
                <c:pt idx="10">
                  <c:v>가공 288C (SKB)</c:v>
                </c:pt>
                <c:pt idx="11">
                  <c:v>가공, A(D)OFC-96C-A-LWPF (SKT)</c:v>
                </c:pt>
                <c:pt idx="12">
                  <c:v>배선용, 24C (SKB)</c:v>
                </c:pt>
                <c:pt idx="13">
                  <c:v>배선용, 24C (SKT)</c:v>
                </c:pt>
                <c:pt idx="14">
                  <c:v>배선용, 8C (SKB)</c:v>
                </c:pt>
                <c:pt idx="15">
                  <c:v>배선용, 8C (SKT)</c:v>
                </c:pt>
                <c:pt idx="16">
                  <c:v>배선용, 12C (SKB)</c:v>
                </c:pt>
                <c:pt idx="17">
                  <c:v>배선용, 12C (SKT)</c:v>
                </c:pt>
                <c:pt idx="18">
                  <c:v>MSLT-가공, 72C(SKB)</c:v>
                </c:pt>
                <c:pt idx="19">
                  <c:v>MSLT-가공, 72C(SKT)</c:v>
                </c:pt>
                <c:pt idx="20">
                  <c:v>MSLT-가공, 24C(SKB)</c:v>
                </c:pt>
                <c:pt idx="21">
                  <c:v>MSLT-가공, 48C(SKT)</c:v>
                </c:pt>
                <c:pt idx="22">
                  <c:v>MSLT-가공, 12C(SKB)</c:v>
                </c:pt>
                <c:pt idx="23">
                  <c:v>MSLT-가공, 48C(SKB)</c:v>
                </c:pt>
                <c:pt idx="24">
                  <c:v>MSLT-가공, 24C(SKT)</c:v>
                </c:pt>
                <c:pt idx="25">
                  <c:v>난연 288C (SKB)    </c:v>
                </c:pt>
                <c:pt idx="26">
                  <c:v>난연 144C (SKB)    </c:v>
                </c:pt>
              </c:strCache>
            </c:strRef>
          </c:cat>
          <c:val>
            <c:numRef>
              <c:f>pdq!$C$224:$C$250</c:f>
              <c:numCache>
                <c:formatCode>0</c:formatCode>
                <c:ptCount val="27"/>
                <c:pt idx="0">
                  <c:v>21970.045082000001</c:v>
                </c:pt>
                <c:pt idx="1">
                  <c:v>47174.918033000002</c:v>
                </c:pt>
                <c:pt idx="2">
                  <c:v>6208.1147540000002</c:v>
                </c:pt>
                <c:pt idx="3">
                  <c:v>72154.418032999994</c:v>
                </c:pt>
                <c:pt idx="4">
                  <c:v>6597.2581970000001</c:v>
                </c:pt>
                <c:pt idx="5">
                  <c:v>40698.860655999997</c:v>
                </c:pt>
                <c:pt idx="6">
                  <c:v>20084.311474999999</c:v>
                </c:pt>
                <c:pt idx="7">
                  <c:v>11765.090163999999</c:v>
                </c:pt>
                <c:pt idx="8">
                  <c:v>6934.1147540000002</c:v>
                </c:pt>
                <c:pt idx="9">
                  <c:v>2052.9549179999999</c:v>
                </c:pt>
                <c:pt idx="10">
                  <c:v>2163.7663929999999</c:v>
                </c:pt>
                <c:pt idx="11">
                  <c:v>2630.7336070000001</c:v>
                </c:pt>
                <c:pt idx="12">
                  <c:v>4921.9139340000002</c:v>
                </c:pt>
                <c:pt idx="13">
                  <c:v>2728.2786890000002</c:v>
                </c:pt>
                <c:pt idx="14">
                  <c:v>27081.778688999999</c:v>
                </c:pt>
                <c:pt idx="15">
                  <c:v>2769.262295</c:v>
                </c:pt>
                <c:pt idx="16">
                  <c:v>30673.295082000001</c:v>
                </c:pt>
                <c:pt idx="17">
                  <c:v>6303.97541</c:v>
                </c:pt>
                <c:pt idx="18">
                  <c:v>5789.6475410000003</c:v>
                </c:pt>
                <c:pt idx="19">
                  <c:v>5973.6311480000004</c:v>
                </c:pt>
                <c:pt idx="20">
                  <c:v>12314.934426</c:v>
                </c:pt>
                <c:pt idx="21">
                  <c:v>5927.8975410000003</c:v>
                </c:pt>
                <c:pt idx="22">
                  <c:v>1832.897541</c:v>
                </c:pt>
                <c:pt idx="23">
                  <c:v>9322.5942620000005</c:v>
                </c:pt>
                <c:pt idx="24">
                  <c:v>7586.6434429999999</c:v>
                </c:pt>
                <c:pt idx="25">
                  <c:v>255.60655700000001</c:v>
                </c:pt>
                <c:pt idx="26">
                  <c:v>129.22541000000001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5B-4131-BA25-452CB56CF7E1}"/>
            </c:ext>
          </c:extLst>
        </c:ser>
        <c:ser>
          <c:idx val="1"/>
          <c:order val="1"/>
          <c:tx>
            <c:v>표준편차</c:v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pdq!$B$224:$B$250</c:f>
              <c:strCache>
                <c:ptCount val="27"/>
                <c:pt idx="0">
                  <c:v>가공 12C (SKB)</c:v>
                </c:pt>
                <c:pt idx="1">
                  <c:v>가공, A(D)OFC-48C-A-LWPF (SKT)</c:v>
                </c:pt>
                <c:pt idx="2">
                  <c:v>가공 72C (SKB)</c:v>
                </c:pt>
                <c:pt idx="3">
                  <c:v>가공, A(D)OFC-24C-A-LWPF (SKT)</c:v>
                </c:pt>
                <c:pt idx="4">
                  <c:v>가공 144C (SKB)</c:v>
                </c:pt>
                <c:pt idx="5">
                  <c:v>가공, A(D)OFC-72C-A-LWPF (SKT)</c:v>
                </c:pt>
                <c:pt idx="6">
                  <c:v>가공, A(D)OFC-144C-A-LWPF (SKT)</c:v>
                </c:pt>
                <c:pt idx="7">
                  <c:v>가공 24C (SKB)</c:v>
                </c:pt>
                <c:pt idx="8">
                  <c:v>가공 48C (SKB)</c:v>
                </c:pt>
                <c:pt idx="9">
                  <c:v>가공, A(D)OFC-288C-A-LWPF (SKT)</c:v>
                </c:pt>
                <c:pt idx="10">
                  <c:v>가공 288C (SKB)</c:v>
                </c:pt>
                <c:pt idx="11">
                  <c:v>가공, A(D)OFC-96C-A-LWPF (SKT)</c:v>
                </c:pt>
                <c:pt idx="12">
                  <c:v>배선용, 24C (SKB)</c:v>
                </c:pt>
                <c:pt idx="13">
                  <c:v>배선용, 24C (SKT)</c:v>
                </c:pt>
                <c:pt idx="14">
                  <c:v>배선용, 8C (SKB)</c:v>
                </c:pt>
                <c:pt idx="15">
                  <c:v>배선용, 8C (SKT)</c:v>
                </c:pt>
                <c:pt idx="16">
                  <c:v>배선용, 12C (SKB)</c:v>
                </c:pt>
                <c:pt idx="17">
                  <c:v>배선용, 12C (SKT)</c:v>
                </c:pt>
                <c:pt idx="18">
                  <c:v>MSLT-가공, 72C(SKB)</c:v>
                </c:pt>
                <c:pt idx="19">
                  <c:v>MSLT-가공, 72C(SKT)</c:v>
                </c:pt>
                <c:pt idx="20">
                  <c:v>MSLT-가공, 24C(SKB)</c:v>
                </c:pt>
                <c:pt idx="21">
                  <c:v>MSLT-가공, 48C(SKT)</c:v>
                </c:pt>
                <c:pt idx="22">
                  <c:v>MSLT-가공, 12C(SKB)</c:v>
                </c:pt>
                <c:pt idx="23">
                  <c:v>MSLT-가공, 48C(SKB)</c:v>
                </c:pt>
                <c:pt idx="24">
                  <c:v>MSLT-가공, 24C(SKT)</c:v>
                </c:pt>
                <c:pt idx="25">
                  <c:v>난연 288C (SKB)    </c:v>
                </c:pt>
                <c:pt idx="26">
                  <c:v>난연 144C (SKB)    </c:v>
                </c:pt>
              </c:strCache>
            </c:strRef>
          </c:cat>
          <c:val>
            <c:numRef>
              <c:f>pdq!$D$224:$D$250</c:f>
              <c:numCache>
                <c:formatCode>0</c:formatCode>
                <c:ptCount val="27"/>
                <c:pt idx="0">
                  <c:v>17882.955934000001</c:v>
                </c:pt>
                <c:pt idx="1">
                  <c:v>37351.717443000001</c:v>
                </c:pt>
                <c:pt idx="2">
                  <c:v>10701.015646</c:v>
                </c:pt>
                <c:pt idx="3">
                  <c:v>96810.236869999993</c:v>
                </c:pt>
                <c:pt idx="4">
                  <c:v>10518.600202</c:v>
                </c:pt>
                <c:pt idx="5">
                  <c:v>61840.45448</c:v>
                </c:pt>
                <c:pt idx="6">
                  <c:v>38184.097222999997</c:v>
                </c:pt>
                <c:pt idx="7">
                  <c:v>10614.628444</c:v>
                </c:pt>
                <c:pt idx="8">
                  <c:v>12019.724172</c:v>
                </c:pt>
                <c:pt idx="9">
                  <c:v>4402.9117610000003</c:v>
                </c:pt>
                <c:pt idx="10">
                  <c:v>4873.4824559999997</c:v>
                </c:pt>
                <c:pt idx="11">
                  <c:v>4898.0505880000001</c:v>
                </c:pt>
                <c:pt idx="12">
                  <c:v>8984.6273639999999</c:v>
                </c:pt>
                <c:pt idx="13">
                  <c:v>14344.232119</c:v>
                </c:pt>
                <c:pt idx="14">
                  <c:v>17510.613230999999</c:v>
                </c:pt>
                <c:pt idx="15">
                  <c:v>11687.117434</c:v>
                </c:pt>
                <c:pt idx="16">
                  <c:v>4624.2338829999999</c:v>
                </c:pt>
                <c:pt idx="17">
                  <c:v>12836.756936</c:v>
                </c:pt>
                <c:pt idx="18">
                  <c:v>18336.168244</c:v>
                </c:pt>
                <c:pt idx="19">
                  <c:v>7706.6244749999996</c:v>
                </c:pt>
                <c:pt idx="20">
                  <c:v>4119.6754389999996</c:v>
                </c:pt>
                <c:pt idx="21">
                  <c:v>29897.798322999999</c:v>
                </c:pt>
                <c:pt idx="22">
                  <c:v>5510.4828809999999</c:v>
                </c:pt>
                <c:pt idx="23">
                  <c:v>32626.168281999999</c:v>
                </c:pt>
                <c:pt idx="24">
                  <c:v>14808.396633</c:v>
                </c:pt>
                <c:pt idx="25">
                  <c:v>619.77855699999998</c:v>
                </c:pt>
                <c:pt idx="26">
                  <c:v>365.96503100000001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5B-4131-BA25-452CB56CF7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04064896"/>
        <c:axId val="1204071552"/>
      </c:barChart>
      <c:catAx>
        <c:axId val="1204064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04071552"/>
        <c:crosses val="autoZero"/>
        <c:auto val="1"/>
        <c:lblAlgn val="ctr"/>
        <c:lblOffset val="100"/>
        <c:noMultiLvlLbl val="0"/>
      </c:catAx>
      <c:valAx>
        <c:axId val="12040715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04064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4583841571470779"/>
          <c:y val="0.28480397404569952"/>
          <c:w val="0.33965827064935111"/>
          <c:h val="9.01560606136808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'(예측결과)DATA&amp;보고서'!$B$1</c:f>
              <c:strCache>
                <c:ptCount val="1"/>
                <c:pt idx="0">
                  <c:v>REAL VALUE</c:v>
                </c:pt>
              </c:strCache>
            </c:strRef>
          </c:tx>
          <c:spPr>
            <a:ln w="12700" cap="rnd">
              <a:solidFill>
                <a:schemeClr val="tx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Pt>
            <c:idx val="5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2D0A-4202-A87D-401873A57E77}"/>
              </c:ext>
            </c:extLst>
          </c:dPt>
          <c:cat>
            <c:numRef>
              <c:f>'(예측결과)DATA&amp;보고서'!$A$2:$A$76</c:f>
              <c:numCache>
                <c:formatCode>m/d/yyyy</c:formatCode>
                <c:ptCount val="75"/>
                <c:pt idx="0">
                  <c:v>42371</c:v>
                </c:pt>
                <c:pt idx="1">
                  <c:v>42378</c:v>
                </c:pt>
                <c:pt idx="2">
                  <c:v>42385</c:v>
                </c:pt>
                <c:pt idx="3">
                  <c:v>42392</c:v>
                </c:pt>
                <c:pt idx="4">
                  <c:v>42399</c:v>
                </c:pt>
                <c:pt idx="5">
                  <c:v>42406</c:v>
                </c:pt>
                <c:pt idx="6">
                  <c:v>42413</c:v>
                </c:pt>
                <c:pt idx="7">
                  <c:v>42420</c:v>
                </c:pt>
                <c:pt idx="8">
                  <c:v>42427</c:v>
                </c:pt>
                <c:pt idx="9">
                  <c:v>42434</c:v>
                </c:pt>
                <c:pt idx="10">
                  <c:v>42441</c:v>
                </c:pt>
                <c:pt idx="11">
                  <c:v>42448</c:v>
                </c:pt>
                <c:pt idx="12">
                  <c:v>42455</c:v>
                </c:pt>
                <c:pt idx="13">
                  <c:v>42462</c:v>
                </c:pt>
                <c:pt idx="14">
                  <c:v>42469</c:v>
                </c:pt>
                <c:pt idx="15">
                  <c:v>42476</c:v>
                </c:pt>
                <c:pt idx="16">
                  <c:v>42483</c:v>
                </c:pt>
                <c:pt idx="17">
                  <c:v>42490</c:v>
                </c:pt>
                <c:pt idx="18">
                  <c:v>42497</c:v>
                </c:pt>
                <c:pt idx="19">
                  <c:v>42504</c:v>
                </c:pt>
                <c:pt idx="20">
                  <c:v>42511</c:v>
                </c:pt>
                <c:pt idx="21">
                  <c:v>42518</c:v>
                </c:pt>
                <c:pt idx="22">
                  <c:v>42525</c:v>
                </c:pt>
                <c:pt idx="23">
                  <c:v>42532</c:v>
                </c:pt>
                <c:pt idx="24">
                  <c:v>42539</c:v>
                </c:pt>
                <c:pt idx="25">
                  <c:v>42546</c:v>
                </c:pt>
                <c:pt idx="26">
                  <c:v>42553</c:v>
                </c:pt>
                <c:pt idx="27">
                  <c:v>42560</c:v>
                </c:pt>
                <c:pt idx="28">
                  <c:v>42567</c:v>
                </c:pt>
                <c:pt idx="29">
                  <c:v>42574</c:v>
                </c:pt>
                <c:pt idx="30">
                  <c:v>42581</c:v>
                </c:pt>
                <c:pt idx="31">
                  <c:v>42588</c:v>
                </c:pt>
                <c:pt idx="32">
                  <c:v>42595</c:v>
                </c:pt>
                <c:pt idx="33">
                  <c:v>42602</c:v>
                </c:pt>
                <c:pt idx="34">
                  <c:v>42609</c:v>
                </c:pt>
                <c:pt idx="35">
                  <c:v>42616</c:v>
                </c:pt>
                <c:pt idx="36">
                  <c:v>42623</c:v>
                </c:pt>
                <c:pt idx="37">
                  <c:v>42630</c:v>
                </c:pt>
                <c:pt idx="38">
                  <c:v>42637</c:v>
                </c:pt>
                <c:pt idx="39">
                  <c:v>42644</c:v>
                </c:pt>
                <c:pt idx="40">
                  <c:v>42651</c:v>
                </c:pt>
                <c:pt idx="41">
                  <c:v>42658</c:v>
                </c:pt>
                <c:pt idx="42">
                  <c:v>42665</c:v>
                </c:pt>
                <c:pt idx="43">
                  <c:v>42672</c:v>
                </c:pt>
                <c:pt idx="44">
                  <c:v>42679</c:v>
                </c:pt>
                <c:pt idx="45">
                  <c:v>42686</c:v>
                </c:pt>
                <c:pt idx="46">
                  <c:v>42693</c:v>
                </c:pt>
                <c:pt idx="47">
                  <c:v>42700</c:v>
                </c:pt>
                <c:pt idx="48">
                  <c:v>42707</c:v>
                </c:pt>
                <c:pt idx="49">
                  <c:v>42714</c:v>
                </c:pt>
                <c:pt idx="50">
                  <c:v>42721</c:v>
                </c:pt>
                <c:pt idx="51">
                  <c:v>42728</c:v>
                </c:pt>
                <c:pt idx="52">
                  <c:v>42735</c:v>
                </c:pt>
                <c:pt idx="53">
                  <c:v>42742</c:v>
                </c:pt>
                <c:pt idx="54">
                  <c:v>42749</c:v>
                </c:pt>
                <c:pt idx="55">
                  <c:v>42756</c:v>
                </c:pt>
                <c:pt idx="56">
                  <c:v>42763</c:v>
                </c:pt>
                <c:pt idx="57">
                  <c:v>42770</c:v>
                </c:pt>
                <c:pt idx="58">
                  <c:v>42777</c:v>
                </c:pt>
                <c:pt idx="59">
                  <c:v>42784</c:v>
                </c:pt>
                <c:pt idx="60">
                  <c:v>42791</c:v>
                </c:pt>
                <c:pt idx="61">
                  <c:v>42798</c:v>
                </c:pt>
                <c:pt idx="62">
                  <c:v>42805</c:v>
                </c:pt>
                <c:pt idx="63">
                  <c:v>42812</c:v>
                </c:pt>
                <c:pt idx="64">
                  <c:v>42819</c:v>
                </c:pt>
                <c:pt idx="65">
                  <c:v>42826</c:v>
                </c:pt>
                <c:pt idx="66">
                  <c:v>42833</c:v>
                </c:pt>
                <c:pt idx="67">
                  <c:v>42840</c:v>
                </c:pt>
                <c:pt idx="68">
                  <c:v>42847</c:v>
                </c:pt>
                <c:pt idx="69">
                  <c:v>42854</c:v>
                </c:pt>
                <c:pt idx="70">
                  <c:v>42861</c:v>
                </c:pt>
                <c:pt idx="71">
                  <c:v>42868</c:v>
                </c:pt>
                <c:pt idx="72">
                  <c:v>42875</c:v>
                </c:pt>
                <c:pt idx="73">
                  <c:v>42882</c:v>
                </c:pt>
                <c:pt idx="74">
                  <c:v>42885</c:v>
                </c:pt>
              </c:numCache>
            </c:numRef>
          </c:cat>
          <c:val>
            <c:numRef>
              <c:f>'(예측결과)DATA&amp;보고서'!$B$2:$B$76</c:f>
              <c:numCache>
                <c:formatCode>General</c:formatCode>
                <c:ptCount val="75"/>
                <c:pt idx="0">
                  <c:v>10887.60173</c:v>
                </c:pt>
                <c:pt idx="1">
                  <c:v>10979.926670000001</c:v>
                </c:pt>
                <c:pt idx="2">
                  <c:v>10999.014450000001</c:v>
                </c:pt>
                <c:pt idx="3">
                  <c:v>10848.372219999999</c:v>
                </c:pt>
                <c:pt idx="4">
                  <c:v>10815.68571</c:v>
                </c:pt>
                <c:pt idx="5">
                  <c:v>10889.03333</c:v>
                </c:pt>
                <c:pt idx="6">
                  <c:v>10608.72083</c:v>
                </c:pt>
                <c:pt idx="7">
                  <c:v>10300.863890000001</c:v>
                </c:pt>
                <c:pt idx="8">
                  <c:v>10649.873680000001</c:v>
                </c:pt>
                <c:pt idx="9">
                  <c:v>10060.128570000001</c:v>
                </c:pt>
                <c:pt idx="10">
                  <c:v>10652.293610000001</c:v>
                </c:pt>
                <c:pt idx="11">
                  <c:v>10592.840109999999</c:v>
                </c:pt>
                <c:pt idx="12">
                  <c:v>10892.21286</c:v>
                </c:pt>
                <c:pt idx="13">
                  <c:v>10485.0281</c:v>
                </c:pt>
                <c:pt idx="14">
                  <c:v>10504.477269999999</c:v>
                </c:pt>
                <c:pt idx="15">
                  <c:v>10285.796189999999</c:v>
                </c:pt>
                <c:pt idx="16">
                  <c:v>10285.080749999999</c:v>
                </c:pt>
                <c:pt idx="17">
                  <c:v>10518.841340000001</c:v>
                </c:pt>
                <c:pt idx="18">
                  <c:v>9785.5940169999994</c:v>
                </c:pt>
                <c:pt idx="19">
                  <c:v>10435.584129999999</c:v>
                </c:pt>
                <c:pt idx="20">
                  <c:v>9770.7629120000001</c:v>
                </c:pt>
                <c:pt idx="21">
                  <c:v>10050.34333</c:v>
                </c:pt>
                <c:pt idx="22">
                  <c:v>9900.4888929999997</c:v>
                </c:pt>
                <c:pt idx="23">
                  <c:v>10080.63111</c:v>
                </c:pt>
                <c:pt idx="24">
                  <c:v>9677.1322729999993</c:v>
                </c:pt>
                <c:pt idx="25">
                  <c:v>9462.7242910000004</c:v>
                </c:pt>
                <c:pt idx="26">
                  <c:v>9341.9489580000009</c:v>
                </c:pt>
                <c:pt idx="27">
                  <c:v>9341.9921049999994</c:v>
                </c:pt>
                <c:pt idx="28">
                  <c:v>9634.0707070000008</c:v>
                </c:pt>
                <c:pt idx="29">
                  <c:v>9582.4403899999998</c:v>
                </c:pt>
                <c:pt idx="30">
                  <c:v>9140.7956969999996</c:v>
                </c:pt>
                <c:pt idx="31">
                  <c:v>9334.8570029999992</c:v>
                </c:pt>
                <c:pt idx="32">
                  <c:v>9027.3541669999995</c:v>
                </c:pt>
                <c:pt idx="33">
                  <c:v>9359.2169259999991</c:v>
                </c:pt>
                <c:pt idx="34">
                  <c:v>9230.6678379999994</c:v>
                </c:pt>
                <c:pt idx="35">
                  <c:v>8905.7097219999996</c:v>
                </c:pt>
                <c:pt idx="36">
                  <c:v>9184.8284309999999</c:v>
                </c:pt>
                <c:pt idx="37">
                  <c:v>8860.4640080000008</c:v>
                </c:pt>
                <c:pt idx="38">
                  <c:v>8634.4033330000002</c:v>
                </c:pt>
                <c:pt idx="39">
                  <c:v>9560.4621079999997</c:v>
                </c:pt>
                <c:pt idx="40">
                  <c:v>8605.4591230000005</c:v>
                </c:pt>
                <c:pt idx="41">
                  <c:v>9033.6766669999997</c:v>
                </c:pt>
                <c:pt idx="42">
                  <c:v>8937.7600789999997</c:v>
                </c:pt>
                <c:pt idx="43">
                  <c:v>9107.5433460000004</c:v>
                </c:pt>
                <c:pt idx="44">
                  <c:v>8612.6561469999997</c:v>
                </c:pt>
                <c:pt idx="45">
                  <c:v>8500.7140020000006</c:v>
                </c:pt>
                <c:pt idx="46">
                  <c:v>8557.6633330000004</c:v>
                </c:pt>
                <c:pt idx="47">
                  <c:v>8697.5589739999996</c:v>
                </c:pt>
                <c:pt idx="48">
                  <c:v>8188.8333329999996</c:v>
                </c:pt>
                <c:pt idx="49">
                  <c:v>8513.6164100000005</c:v>
                </c:pt>
                <c:pt idx="50">
                  <c:v>8647.6666669999995</c:v>
                </c:pt>
                <c:pt idx="51">
                  <c:v>8520.4066669999993</c:v>
                </c:pt>
                <c:pt idx="52">
                  <c:v>8366.875</c:v>
                </c:pt>
                <c:pt idx="53">
                  <c:v>9335.2991450000009</c:v>
                </c:pt>
                <c:pt idx="54">
                  <c:v>8938.6581819999992</c:v>
                </c:pt>
                <c:pt idx="55">
                  <c:v>8804.9995120000003</c:v>
                </c:pt>
                <c:pt idx="56">
                  <c:v>9272.7999999999993</c:v>
                </c:pt>
                <c:pt idx="57">
                  <c:v>9079.4774880000004</c:v>
                </c:pt>
                <c:pt idx="58">
                  <c:v>9296.8271060000006</c:v>
                </c:pt>
                <c:pt idx="59">
                  <c:v>8943.2833329999994</c:v>
                </c:pt>
                <c:pt idx="60">
                  <c:v>9100.8055559999993</c:v>
                </c:pt>
                <c:pt idx="61">
                  <c:v>8439.3333330000005</c:v>
                </c:pt>
                <c:pt idx="62">
                  <c:v>9138.4549999999999</c:v>
                </c:pt>
                <c:pt idx="63">
                  <c:v>8700.5939999999991</c:v>
                </c:pt>
                <c:pt idx="64">
                  <c:v>9222.2970000000005</c:v>
                </c:pt>
                <c:pt idx="65">
                  <c:v>8648.2000000000007</c:v>
                </c:pt>
                <c:pt idx="66">
                  <c:v>8404.5709999999999</c:v>
                </c:pt>
                <c:pt idx="67">
                  <c:v>8436.6919999999991</c:v>
                </c:pt>
                <c:pt idx="68">
                  <c:v>8963.3330000000005</c:v>
                </c:pt>
                <c:pt idx="69">
                  <c:v>8757.6389999999992</c:v>
                </c:pt>
                <c:pt idx="70">
                  <c:v>8900</c:v>
                </c:pt>
                <c:pt idx="71">
                  <c:v>9081.7999999999993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D0A-4202-A87D-401873A57E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3442088"/>
        <c:axId val="893444832"/>
      </c:lineChart>
      <c:dateAx>
        <c:axId val="89344208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alt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93444832"/>
        <c:crosses val="autoZero"/>
        <c:auto val="1"/>
        <c:lblOffset val="100"/>
        <c:baseTimeUnit val="days"/>
        <c:majorUnit val="4"/>
        <c:majorTimeUnit val="months"/>
      </c:dateAx>
      <c:valAx>
        <c:axId val="893444832"/>
        <c:scaling>
          <c:orientation val="minMax"/>
          <c:max val="13000"/>
          <c:min val="5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ko-KR" alt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93442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 algn="ctr">
        <a:defRPr lang="ko-KR" altLang="en-US" sz="9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BF83C1-4E1E-46BA-9BFA-E09699B43762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C4D13-2412-4F4B-9C86-58F456665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353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67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4D13-2412-4F4B-9C86-58F45666592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366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4D13-2412-4F4B-9C86-58F4566659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365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4D13-2412-4F4B-9C86-58F45666592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607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4D13-2412-4F4B-9C86-58F45666592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040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4D13-2412-4F4B-9C86-58F45666592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726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4D13-2412-4F4B-9C86-58F45666592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658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4D13-2412-4F4B-9C86-58F45666592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623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360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4D13-2412-4F4B-9C86-58F45666592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340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4D13-2412-4F4B-9C86-58F45666592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169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4D13-2412-4F4B-9C86-58F4566659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502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4D13-2412-4F4B-9C86-58F45666592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91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4D13-2412-4F4B-9C86-58F45666592F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325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4D13-2412-4F4B-9C86-58F45666592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088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4D13-2412-4F4B-9C86-58F45666592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40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4D13-2412-4F4B-9C86-58F4566659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678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4D13-2412-4F4B-9C86-58F4566659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239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4D13-2412-4F4B-9C86-58F45666592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412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4D13-2412-4F4B-9C86-58F45666592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900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4D13-2412-4F4B-9C86-58F4566659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18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34B6-CDCE-4E10-9E3C-7EBDE00CF59A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3A798-CB5F-4139-9350-467EA1C87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411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34B6-CDCE-4E10-9E3C-7EBDE00CF59A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3A798-CB5F-4139-9350-467EA1C87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878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34B6-CDCE-4E10-9E3C-7EBDE00CF59A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3A798-CB5F-4139-9350-467EA1C87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315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390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3578977" y="6525344"/>
            <a:ext cx="1969477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3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fld id="{19C288D6-1F43-45AB-A7E3-77310CC02001}" type="slidenum">
              <a:rPr kumimoji="0" lang="ko-KR" altLang="en-US" sz="1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ctr" defTabSz="914309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263637" y="73600"/>
            <a:ext cx="8616739" cy="597600"/>
          </a:xfrm>
        </p:spPr>
        <p:txBody>
          <a:bodyPr bIns="0">
            <a:normAutofit/>
          </a:bodyPr>
          <a:lstStyle>
            <a:lvl1pPr algn="l">
              <a:defRPr sz="2000" b="1">
                <a:solidFill>
                  <a:srgbClr val="22274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153841" y="156462"/>
            <a:ext cx="83077" cy="432000"/>
          </a:xfrm>
          <a:prstGeom prst="rect">
            <a:avLst/>
          </a:prstGeom>
          <a:solidFill>
            <a:srgbClr val="446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083854" y="6471414"/>
            <a:ext cx="1084439" cy="320334"/>
          </a:xfrm>
          <a:prstGeom prst="rect">
            <a:avLst/>
          </a:prstGeom>
          <a:noFill/>
        </p:spPr>
      </p:pic>
      <p:cxnSp>
        <p:nvCxnSpPr>
          <p:cNvPr id="13" name="직선 연결선 12"/>
          <p:cNvCxnSpPr/>
          <p:nvPr userDrawn="1"/>
        </p:nvCxnSpPr>
        <p:spPr>
          <a:xfrm flipH="1">
            <a:off x="72217" y="692696"/>
            <a:ext cx="898705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SK íë ìì¤">
            <a:extLst>
              <a:ext uri="{FF2B5EF4-FFF2-40B4-BE49-F238E27FC236}">
                <a16:creationId xmlns:a16="http://schemas.microsoft.com/office/drawing/2014/main" id="{F58804EE-25DA-4E27-B6C6-092141CF10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650" y="6366273"/>
            <a:ext cx="740092" cy="37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263637" y="764704"/>
            <a:ext cx="8616739" cy="1296144"/>
          </a:xfrm>
        </p:spPr>
        <p:txBody>
          <a:bodyPr>
            <a:noAutofit/>
          </a:bodyPr>
          <a:lstStyle>
            <a:lvl1pPr>
              <a:buNone/>
              <a:defRPr sz="1600" b="1"/>
            </a:lvl1pPr>
            <a:lvl2pPr>
              <a:buNone/>
              <a:defRPr sz="1600" b="1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67710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7122416" y="6597376"/>
            <a:ext cx="1969477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33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C288D6-1F43-45AB-A7E3-77310CC02001}" type="slidenum">
              <a:rPr kumimoji="0" lang="ko-KR" altLang="en-US" sz="1051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3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764" y="12"/>
            <a:ext cx="801872" cy="608087"/>
          </a:xfrm>
          <a:prstGeom prst="rect">
            <a:avLst/>
          </a:prstGeom>
        </p:spPr>
      </p:pic>
      <p:cxnSp>
        <p:nvCxnSpPr>
          <p:cNvPr id="6" name="직선 연결선 5"/>
          <p:cNvCxnSpPr/>
          <p:nvPr userDrawn="1"/>
        </p:nvCxnSpPr>
        <p:spPr>
          <a:xfrm flipH="1">
            <a:off x="232336" y="608087"/>
            <a:ext cx="8773898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251520" y="25797"/>
            <a:ext cx="8229600" cy="633092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113" y="6493042"/>
            <a:ext cx="1129972" cy="320334"/>
          </a:xfrm>
          <a:prstGeom prst="rect">
            <a:avLst/>
          </a:prstGeom>
          <a:noFill/>
        </p:spPr>
      </p:pic>
      <p:sp>
        <p:nvSpPr>
          <p:cNvPr id="9" name="텍스트 개체 틀 2"/>
          <p:cNvSpPr>
            <a:spLocks noGrp="1"/>
          </p:cNvSpPr>
          <p:nvPr>
            <p:ph idx="1"/>
          </p:nvPr>
        </p:nvSpPr>
        <p:spPr>
          <a:xfrm>
            <a:off x="330536" y="764705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43" indent="-271443">
              <a:lnSpc>
                <a:spcPct val="120000"/>
              </a:lnSpc>
              <a:defRPr sz="15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400" b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03443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뒷표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뒷표지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943600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18584" y="4357694"/>
            <a:ext cx="8906836" cy="764704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22274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3" name="그림 12" descr="로고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74302" y="1000108"/>
            <a:ext cx="2995400" cy="296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52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3578977" y="6525344"/>
            <a:ext cx="1969477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3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fld id="{19C288D6-1F43-45AB-A7E3-77310CC02001}" type="slidenum">
              <a:rPr kumimoji="0" lang="ko-KR" altLang="en-US" sz="1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ctr" defTabSz="914309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263637" y="73600"/>
            <a:ext cx="8616739" cy="597600"/>
          </a:xfrm>
        </p:spPr>
        <p:txBody>
          <a:bodyPr bIns="0">
            <a:normAutofit/>
          </a:bodyPr>
          <a:lstStyle>
            <a:lvl1pPr algn="l">
              <a:defRPr sz="2000" b="1">
                <a:solidFill>
                  <a:srgbClr val="22274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153841" y="156462"/>
            <a:ext cx="83077" cy="432000"/>
          </a:xfrm>
          <a:prstGeom prst="rect">
            <a:avLst/>
          </a:prstGeom>
          <a:solidFill>
            <a:srgbClr val="446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083854" y="6471414"/>
            <a:ext cx="1084439" cy="320334"/>
          </a:xfrm>
          <a:prstGeom prst="rect">
            <a:avLst/>
          </a:prstGeom>
          <a:noFill/>
        </p:spPr>
      </p:pic>
      <p:cxnSp>
        <p:nvCxnSpPr>
          <p:cNvPr id="13" name="직선 연결선 12"/>
          <p:cNvCxnSpPr/>
          <p:nvPr userDrawn="1"/>
        </p:nvCxnSpPr>
        <p:spPr>
          <a:xfrm flipH="1">
            <a:off x="72217" y="692696"/>
            <a:ext cx="898705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SK íë ìì¤">
            <a:extLst>
              <a:ext uri="{FF2B5EF4-FFF2-40B4-BE49-F238E27FC236}">
                <a16:creationId xmlns:a16="http://schemas.microsoft.com/office/drawing/2014/main" id="{F58804EE-25DA-4E27-B6C6-092141CF10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650" y="6366273"/>
            <a:ext cx="740092" cy="37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7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3578977" y="6525344"/>
            <a:ext cx="1969477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3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fld id="{19C288D6-1F43-45AB-A7E3-77310CC02001}" type="slidenum">
              <a:rPr kumimoji="0" lang="ko-KR" altLang="en-US" sz="1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ctr" defTabSz="914309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263637" y="73600"/>
            <a:ext cx="8616739" cy="597600"/>
          </a:xfrm>
        </p:spPr>
        <p:txBody>
          <a:bodyPr bIns="0">
            <a:normAutofit/>
          </a:bodyPr>
          <a:lstStyle>
            <a:lvl1pPr algn="l">
              <a:defRPr sz="2000" b="1">
                <a:solidFill>
                  <a:srgbClr val="22274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153841" y="156462"/>
            <a:ext cx="83077" cy="432000"/>
          </a:xfrm>
          <a:prstGeom prst="rect">
            <a:avLst/>
          </a:prstGeom>
          <a:solidFill>
            <a:srgbClr val="446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083854" y="6471414"/>
            <a:ext cx="1084439" cy="320334"/>
          </a:xfrm>
          <a:prstGeom prst="rect">
            <a:avLst/>
          </a:prstGeom>
          <a:noFill/>
        </p:spPr>
      </p:pic>
      <p:cxnSp>
        <p:nvCxnSpPr>
          <p:cNvPr id="13" name="직선 연결선 12"/>
          <p:cNvCxnSpPr/>
          <p:nvPr userDrawn="1"/>
        </p:nvCxnSpPr>
        <p:spPr>
          <a:xfrm flipH="1">
            <a:off x="72217" y="692696"/>
            <a:ext cx="898705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SK íë ìì¤">
            <a:extLst>
              <a:ext uri="{FF2B5EF4-FFF2-40B4-BE49-F238E27FC236}">
                <a16:creationId xmlns:a16="http://schemas.microsoft.com/office/drawing/2014/main" id="{F58804EE-25DA-4E27-B6C6-092141CF10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650" y="6366273"/>
            <a:ext cx="740092" cy="37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263637" y="764704"/>
            <a:ext cx="8616739" cy="1296144"/>
          </a:xfrm>
        </p:spPr>
        <p:txBody>
          <a:bodyPr>
            <a:noAutofit/>
          </a:bodyPr>
          <a:lstStyle>
            <a:lvl1pPr>
              <a:buNone/>
              <a:defRPr sz="1600" b="1"/>
            </a:lvl1pPr>
            <a:lvl2pPr>
              <a:buNone/>
              <a:defRPr sz="1600" b="1"/>
            </a:lvl2pPr>
            <a:lvl3pPr>
              <a:buNone/>
              <a:defRPr sz="16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153071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34B6-CDCE-4E10-9E3C-7EBDE00CF59A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3A798-CB5F-4139-9350-467EA1C87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35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34B6-CDCE-4E10-9E3C-7EBDE00CF59A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3A798-CB5F-4139-9350-467EA1C87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072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34B6-CDCE-4E10-9E3C-7EBDE00CF59A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3A798-CB5F-4139-9350-467EA1C87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387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34B6-CDCE-4E10-9E3C-7EBDE00CF59A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3A798-CB5F-4139-9350-467EA1C87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820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34B6-CDCE-4E10-9E3C-7EBDE00CF59A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3A798-CB5F-4139-9350-467EA1C87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942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34B6-CDCE-4E10-9E3C-7EBDE00CF59A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3A798-CB5F-4139-9350-467EA1C87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437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34B6-CDCE-4E10-9E3C-7EBDE00CF59A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3A798-CB5F-4139-9350-467EA1C87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422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34B6-CDCE-4E10-9E3C-7EBDE00CF59A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3A798-CB5F-4139-9350-467EA1C87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0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534B6-CDCE-4E10-9E3C-7EBDE00CF59A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3A798-CB5F-4139-9350-467EA1C87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46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2" r:id="rId16"/>
    <p:sldLayoutId id="2147483684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6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49.png"/><Relationship Id="rId7" Type="http://schemas.openxmlformats.org/officeDocument/2006/relationships/image" Target="../media/image4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sv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79.png"/><Relationship Id="rId7" Type="http://schemas.openxmlformats.org/officeDocument/2006/relationships/image" Target="../media/image5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7" Type="http://schemas.openxmlformats.org/officeDocument/2006/relationships/image" Target="../media/image13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gif"/><Relationship Id="rId5" Type="http://schemas.openxmlformats.org/officeDocument/2006/relationships/image" Target="../media/image96.png"/><Relationship Id="rId4" Type="http://schemas.openxmlformats.org/officeDocument/2006/relationships/image" Target="../media/image9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jpeg"/><Relationship Id="rId7" Type="http://schemas.openxmlformats.org/officeDocument/2006/relationships/image" Target="../media/image14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6.png"/><Relationship Id="rId7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9.png"/><Relationship Id="rId11" Type="http://schemas.openxmlformats.org/officeDocument/2006/relationships/image" Target="../media/image137.png"/><Relationship Id="rId5" Type="http://schemas.openxmlformats.org/officeDocument/2006/relationships/image" Target="../media/image128.png"/><Relationship Id="rId10" Type="http://schemas.openxmlformats.org/officeDocument/2006/relationships/image" Target="../media/image136.png"/><Relationship Id="rId4" Type="http://schemas.openxmlformats.org/officeDocument/2006/relationships/image" Target="../media/image127.png"/><Relationship Id="rId9" Type="http://schemas.openxmlformats.org/officeDocument/2006/relationships/image" Target="../media/image1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7" Type="http://schemas.openxmlformats.org/officeDocument/2006/relationships/image" Target="../media/image186.jpeg"/><Relationship Id="rId2" Type="http://schemas.openxmlformats.org/officeDocument/2006/relationships/image" Target="../media/image181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5.jpeg"/><Relationship Id="rId5" Type="http://schemas.openxmlformats.org/officeDocument/2006/relationships/image" Target="../media/image184.emf"/><Relationship Id="rId4" Type="http://schemas.openxmlformats.org/officeDocument/2006/relationships/image" Target="../media/image183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FE56ED-54DA-45A0-A873-8B92E3A1B2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1000" y="0"/>
            <a:ext cx="9906000" cy="68580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79271F6-0B5A-4B46-9EAA-A42B0C20AF78}"/>
              </a:ext>
            </a:extLst>
          </p:cNvPr>
          <p:cNvSpPr/>
          <p:nvPr/>
        </p:nvSpPr>
        <p:spPr>
          <a:xfrm>
            <a:off x="-252536" y="1124744"/>
            <a:ext cx="9577064" cy="1656184"/>
          </a:xfrm>
          <a:prstGeom prst="roundRect">
            <a:avLst>
              <a:gd name="adj" fmla="val 74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chemeClr val="tx1"/>
                </a:solidFill>
                <a:latin typeface="+mn-ea"/>
              </a:rPr>
              <a:t>SK </a:t>
            </a:r>
            <a:r>
              <a:rPr lang="ko-KR" altLang="en-US" sz="3600" b="1" dirty="0" err="1">
                <a:solidFill>
                  <a:schemeClr val="tx1"/>
                </a:solidFill>
                <a:latin typeface="+mn-ea"/>
              </a:rPr>
              <a:t>텔레시스</a:t>
            </a:r>
            <a:r>
              <a:rPr lang="ko-KR" altLang="en-US" sz="3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3600" b="1" dirty="0" err="1">
                <a:solidFill>
                  <a:schemeClr val="tx1"/>
                </a:solidFill>
                <a:latin typeface="+mn-ea"/>
              </a:rPr>
              <a:t>자재추천</a:t>
            </a:r>
            <a:r>
              <a:rPr lang="ko-KR" altLang="en-US" sz="3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3600" b="1" dirty="0" smtClean="0">
                <a:solidFill>
                  <a:schemeClr val="tx1"/>
                </a:solidFill>
                <a:latin typeface="+mn-ea"/>
              </a:rPr>
              <a:t>모델</a:t>
            </a:r>
            <a:endParaRPr lang="en-US" altLang="ko-KR" sz="3600" b="1" dirty="0" smtClean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/>
                </a:solidFill>
                <a:latin typeface="+mn-ea"/>
              </a:rPr>
              <a:t>결과보고</a:t>
            </a:r>
            <a:endParaRPr lang="en-US" altLang="ko-KR" sz="3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F6918C2-668F-401D-83D8-3C7DEC0A8401}"/>
              </a:ext>
            </a:extLst>
          </p:cNvPr>
          <p:cNvSpPr/>
          <p:nvPr/>
        </p:nvSpPr>
        <p:spPr>
          <a:xfrm>
            <a:off x="2889549" y="5923264"/>
            <a:ext cx="3240360" cy="477055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애자일소다</a:t>
            </a:r>
          </a:p>
        </p:txBody>
      </p:sp>
      <p:pic>
        <p:nvPicPr>
          <p:cNvPr id="5" name="Picture 2" descr="SK íë ìì¤">
            <a:extLst>
              <a:ext uri="{FF2B5EF4-FFF2-40B4-BE49-F238E27FC236}">
                <a16:creationId xmlns:a16="http://schemas.microsoft.com/office/drawing/2014/main" id="{EECE58DD-289A-4AAA-B2A0-151C8BE30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976" y="1124758"/>
            <a:ext cx="1475928" cy="69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58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탐색적분석</a:t>
            </a:r>
            <a:r>
              <a:rPr lang="en-US" altLang="ko-KR" dirty="0"/>
              <a:t>-</a:t>
            </a:r>
            <a:r>
              <a:rPr lang="ko-KR" altLang="en-US" b="0" dirty="0"/>
              <a:t>상품 유형별 주문 수량</a:t>
            </a:r>
            <a:r>
              <a:rPr lang="en-US" altLang="ko-KR" b="0" dirty="0"/>
              <a:t> </a:t>
            </a:r>
            <a:r>
              <a:rPr lang="ko-KR" altLang="en-US" b="0" dirty="0"/>
              <a:t>비중</a:t>
            </a:r>
            <a:r>
              <a:rPr lang="en-US" altLang="ko-KR" b="0" dirty="0"/>
              <a:t>, </a:t>
            </a:r>
            <a:r>
              <a:rPr lang="ko-KR" altLang="en-US" b="0" dirty="0"/>
              <a:t>구매 사업장 수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/>
            <a:r>
              <a:rPr lang="ko-KR" altLang="en-US" dirty="0" err="1" smtClean="0"/>
              <a:t>지정자재의</a:t>
            </a:r>
            <a:r>
              <a:rPr lang="ko-KR" altLang="en-US" dirty="0" smtClean="0"/>
              <a:t> 주문 비중이 높으나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지정자재와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일반자재를</a:t>
            </a:r>
            <a:r>
              <a:rPr lang="ko-KR" altLang="en-US" dirty="0" smtClean="0"/>
              <a:t>  </a:t>
            </a:r>
            <a:r>
              <a:rPr lang="ko-KR" altLang="en-US" dirty="0"/>
              <a:t>혼합해서 사는 </a:t>
            </a:r>
            <a:r>
              <a:rPr lang="ko-KR" altLang="en-US" dirty="0" smtClean="0"/>
              <a:t>사업장이  </a:t>
            </a:r>
            <a:r>
              <a:rPr lang="ko-KR" altLang="en-US" dirty="0"/>
              <a:t>전체의 </a:t>
            </a:r>
            <a:r>
              <a:rPr lang="en-US" altLang="ko-KR" dirty="0"/>
              <a:t>75%</a:t>
            </a:r>
            <a:r>
              <a:rPr lang="ko-KR" altLang="en-US" dirty="0"/>
              <a:t>를 차지하므로 지정 상품을 매개로 해서 일반 상품을 추천하고 이를 통해 매출 증대효과를 발휘할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marL="0" indent="0"/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AB3504-68F5-424D-BCAC-767113C6B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2854324"/>
            <a:ext cx="4495214" cy="2419351"/>
          </a:xfrm>
          <a:prstGeom prst="rect">
            <a:avLst/>
          </a:prstGeom>
        </p:spPr>
      </p:pic>
      <p:sp>
        <p:nvSpPr>
          <p:cNvPr id="9" name="TextBox 29">
            <a:extLst>
              <a:ext uri="{FF2B5EF4-FFF2-40B4-BE49-F238E27FC236}">
                <a16:creationId xmlns:a16="http://schemas.microsoft.com/office/drawing/2014/main" id="{98005A0C-3A8F-45AB-8EBE-6B70E6F8DF94}"/>
              </a:ext>
            </a:extLst>
          </p:cNvPr>
          <p:cNvSpPr txBox="1"/>
          <p:nvPr/>
        </p:nvSpPr>
        <p:spPr>
          <a:xfrm flipH="1">
            <a:off x="5850931" y="2758367"/>
            <a:ext cx="1857119" cy="221214"/>
          </a:xfrm>
          <a:prstGeom prst="rect">
            <a:avLst/>
          </a:prstGeom>
          <a:solidFill>
            <a:srgbClr val="FFE389"/>
          </a:solidFill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5"/>
              </a:spcBef>
            </a:pPr>
            <a:r>
              <a:rPr lang="ko-KR" altLang="en-US" sz="1100" b="1" dirty="0">
                <a:latin typeface="맑은 고딕" pitchFamily="50" charset="-127"/>
                <a:ea typeface="맑은 고딕" pitchFamily="50" charset="-127"/>
                <a:cs typeface="Times New Roman"/>
              </a:rPr>
              <a:t>지정상품 </a:t>
            </a:r>
            <a:r>
              <a:rPr lang="ko-KR" altLang="en-US" sz="1100" b="1" dirty="0" err="1">
                <a:latin typeface="맑은 고딕" pitchFamily="50" charset="-127"/>
                <a:ea typeface="맑은 고딕" pitchFamily="50" charset="-127"/>
                <a:cs typeface="Times New Roman"/>
              </a:rPr>
              <a:t>비중별</a:t>
            </a:r>
            <a:r>
              <a:rPr lang="ko-KR" altLang="en-US" sz="1100" b="1" dirty="0">
                <a:latin typeface="맑은 고딕" pitchFamily="50" charset="-127"/>
                <a:ea typeface="맑은 고딕" pitchFamily="50" charset="-127"/>
                <a:cs typeface="Times New Roman"/>
              </a:rPr>
              <a:t> 사업장 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9553186-3E81-4CF5-8F84-9979A7F9CD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78" r="28577"/>
          <a:stretch/>
        </p:blipFill>
        <p:spPr>
          <a:xfrm>
            <a:off x="601630" y="2219324"/>
            <a:ext cx="2808320" cy="3476533"/>
          </a:xfrm>
          <a:prstGeom prst="rect">
            <a:avLst/>
          </a:prstGeom>
        </p:spPr>
      </p:pic>
      <p:sp>
        <p:nvSpPr>
          <p:cNvPr id="17" name="TextBox 29">
            <a:extLst>
              <a:ext uri="{FF2B5EF4-FFF2-40B4-BE49-F238E27FC236}">
                <a16:creationId xmlns:a16="http://schemas.microsoft.com/office/drawing/2014/main" id="{6DFB1683-8D67-4D82-8A5A-B7170BA33832}"/>
              </a:ext>
            </a:extLst>
          </p:cNvPr>
          <p:cNvSpPr txBox="1"/>
          <p:nvPr/>
        </p:nvSpPr>
        <p:spPr>
          <a:xfrm flipH="1">
            <a:off x="1063031" y="2459441"/>
            <a:ext cx="1857119" cy="221214"/>
          </a:xfrm>
          <a:prstGeom prst="rect">
            <a:avLst/>
          </a:prstGeom>
          <a:solidFill>
            <a:srgbClr val="FFE389"/>
          </a:solidFill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5"/>
              </a:spcBef>
            </a:pPr>
            <a:r>
              <a:rPr lang="ko-KR" altLang="en-US" sz="1100" b="1" dirty="0">
                <a:latin typeface="맑은 고딕" pitchFamily="50" charset="-127"/>
                <a:ea typeface="맑은 고딕" pitchFamily="50" charset="-127"/>
                <a:cs typeface="Times New Roman"/>
              </a:rPr>
              <a:t>상품 유형별 주문 수 비중</a:t>
            </a:r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627D1B3C-0F51-40F4-AB70-8717260791C4}"/>
              </a:ext>
            </a:extLst>
          </p:cNvPr>
          <p:cNvSpPr txBox="1"/>
          <p:nvPr/>
        </p:nvSpPr>
        <p:spPr>
          <a:xfrm flipH="1">
            <a:off x="979930" y="2201656"/>
            <a:ext cx="2083944" cy="22121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5"/>
              </a:spcBef>
            </a:pPr>
            <a:endParaRPr lang="ko-KR" altLang="en-US" sz="1100" b="1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4FC3B6-27B4-48F8-B97E-04CA2F1CCD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41" t="42789" r="8957" b="19473"/>
          <a:stretch/>
        </p:blipFill>
        <p:spPr>
          <a:xfrm>
            <a:off x="3225799" y="4797153"/>
            <a:ext cx="823003" cy="8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83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1FF0465-E94D-4FA6-9672-127B5B90E93B}"/>
              </a:ext>
            </a:extLst>
          </p:cNvPr>
          <p:cNvGrpSpPr/>
          <p:nvPr/>
        </p:nvGrpSpPr>
        <p:grpSpPr>
          <a:xfrm>
            <a:off x="5733799" y="1525413"/>
            <a:ext cx="2838678" cy="2284825"/>
            <a:chOff x="4608069" y="1005263"/>
            <a:chExt cx="3075234" cy="247522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9F95DE6-6042-4BCE-8CE9-9864D04D8D58}"/>
                </a:ext>
              </a:extLst>
            </p:cNvPr>
            <p:cNvGrpSpPr/>
            <p:nvPr/>
          </p:nvGrpSpPr>
          <p:grpSpPr>
            <a:xfrm>
              <a:off x="4608069" y="1005263"/>
              <a:ext cx="3075234" cy="2475227"/>
              <a:chOff x="5673080" y="1136510"/>
              <a:chExt cx="2376264" cy="203726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B5B907C3-BCBC-486F-8897-818E0C4A5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745088" y="1136510"/>
                <a:ext cx="2304256" cy="2037264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9F62615-92BD-41F8-93EB-50F3C88A8863}"/>
                  </a:ext>
                </a:extLst>
              </p:cNvPr>
              <p:cNvSpPr/>
              <p:nvPr/>
            </p:nvSpPr>
            <p:spPr>
              <a:xfrm>
                <a:off x="5673080" y="1916832"/>
                <a:ext cx="360040" cy="10081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62">
                  <a:latin typeface="+mn-ea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5E42AA-25CA-4112-A536-EDFC1DE2CE4D}"/>
                </a:ext>
              </a:extLst>
            </p:cNvPr>
            <p:cNvSpPr txBox="1"/>
            <p:nvPr/>
          </p:nvSpPr>
          <p:spPr>
            <a:xfrm>
              <a:off x="5898191" y="2926554"/>
              <a:ext cx="585577" cy="2847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108" b="1" dirty="0">
                  <a:latin typeface="+mn-ea"/>
                </a:rPr>
                <a:t>Bp</a:t>
              </a:r>
              <a:r>
                <a:rPr lang="ko-KR" altLang="en-US" sz="1108" b="1" dirty="0">
                  <a:latin typeface="+mn-ea"/>
                </a:rPr>
                <a:t> </a:t>
              </a:r>
              <a:r>
                <a:rPr lang="en-US" altLang="ko-KR" sz="1108" b="1" dirty="0">
                  <a:latin typeface="+mn-ea"/>
                </a:rPr>
                <a:t>id</a:t>
              </a:r>
              <a:endParaRPr lang="ko-KR" altLang="en-US" sz="1108" b="1" dirty="0">
                <a:latin typeface="+mn-ea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CE3A142-EE9E-4942-A186-6200C9DF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081" y="3495913"/>
            <a:ext cx="5317514" cy="2588912"/>
          </a:xfrm>
          <a:prstGeom prst="rect">
            <a:avLst/>
          </a:prstGeom>
        </p:spPr>
      </p:pic>
      <p:sp>
        <p:nvSpPr>
          <p:cNvPr id="13" name="Freeform 160">
            <a:extLst>
              <a:ext uri="{FF2B5EF4-FFF2-40B4-BE49-F238E27FC236}">
                <a16:creationId xmlns:a16="http://schemas.microsoft.com/office/drawing/2014/main" id="{1C3283B7-5D6A-41F4-8B18-45E4F97CE499}"/>
              </a:ext>
            </a:extLst>
          </p:cNvPr>
          <p:cNvSpPr>
            <a:spLocks/>
          </p:cNvSpPr>
          <p:nvPr/>
        </p:nvSpPr>
        <p:spPr bwMode="auto">
          <a:xfrm rot="11706747" flipH="1" flipV="1">
            <a:off x="4529043" y="2519734"/>
            <a:ext cx="870130" cy="642824"/>
          </a:xfrm>
          <a:custGeom>
            <a:avLst/>
            <a:gdLst>
              <a:gd name="T0" fmla="*/ 37193 w 732"/>
              <a:gd name="T1" fmla="*/ 39995 h 387"/>
              <a:gd name="T2" fmla="*/ 73324 w 732"/>
              <a:gd name="T3" fmla="*/ 25638 h 387"/>
              <a:gd name="T4" fmla="*/ 109455 w 732"/>
              <a:gd name="T5" fmla="*/ 14357 h 387"/>
              <a:gd name="T6" fmla="*/ 153025 w 732"/>
              <a:gd name="T7" fmla="*/ 6153 h 387"/>
              <a:gd name="T8" fmla="*/ 191281 w 732"/>
              <a:gd name="T9" fmla="*/ 1026 h 387"/>
              <a:gd name="T10" fmla="*/ 244414 w 732"/>
              <a:gd name="T11" fmla="*/ 1026 h 387"/>
              <a:gd name="T12" fmla="*/ 312425 w 732"/>
              <a:gd name="T13" fmla="*/ 5128 h 387"/>
              <a:gd name="T14" fmla="*/ 369809 w 732"/>
              <a:gd name="T15" fmla="*/ 13332 h 387"/>
              <a:gd name="T16" fmla="*/ 435695 w 732"/>
              <a:gd name="T17" fmla="*/ 26663 h 387"/>
              <a:gd name="T18" fmla="*/ 490954 w 732"/>
              <a:gd name="T19" fmla="*/ 44097 h 387"/>
              <a:gd name="T20" fmla="*/ 544087 w 732"/>
              <a:gd name="T21" fmla="*/ 66659 h 387"/>
              <a:gd name="T22" fmla="*/ 590845 w 732"/>
              <a:gd name="T23" fmla="*/ 93322 h 387"/>
              <a:gd name="T24" fmla="*/ 634414 w 732"/>
              <a:gd name="T25" fmla="*/ 126139 h 387"/>
              <a:gd name="T26" fmla="*/ 668420 w 732"/>
              <a:gd name="T27" fmla="*/ 164083 h 387"/>
              <a:gd name="T28" fmla="*/ 693924 w 732"/>
              <a:gd name="T29" fmla="*/ 202027 h 387"/>
              <a:gd name="T30" fmla="*/ 776812 w 732"/>
              <a:gd name="T31" fmla="*/ 161006 h 387"/>
              <a:gd name="T32" fmla="*/ 765123 w 732"/>
              <a:gd name="T33" fmla="*/ 197925 h 387"/>
              <a:gd name="T34" fmla="*/ 758747 w 732"/>
              <a:gd name="T35" fmla="*/ 236894 h 387"/>
              <a:gd name="T36" fmla="*/ 755559 w 732"/>
              <a:gd name="T37" fmla="*/ 274839 h 387"/>
              <a:gd name="T38" fmla="*/ 755559 w 732"/>
              <a:gd name="T39" fmla="*/ 313808 h 387"/>
              <a:gd name="T40" fmla="*/ 761935 w 732"/>
              <a:gd name="T41" fmla="*/ 360982 h 387"/>
              <a:gd name="T42" fmla="*/ 767248 w 732"/>
              <a:gd name="T43" fmla="*/ 395849 h 387"/>
              <a:gd name="T44" fmla="*/ 734305 w 732"/>
              <a:gd name="T45" fmla="*/ 376365 h 387"/>
              <a:gd name="T46" fmla="*/ 693924 w 732"/>
              <a:gd name="T47" fmla="*/ 360982 h 387"/>
              <a:gd name="T48" fmla="*/ 670545 w 732"/>
              <a:gd name="T49" fmla="*/ 354829 h 387"/>
              <a:gd name="T50" fmla="*/ 634414 w 732"/>
              <a:gd name="T51" fmla="*/ 349701 h 387"/>
              <a:gd name="T52" fmla="*/ 600409 w 732"/>
              <a:gd name="T53" fmla="*/ 350727 h 387"/>
              <a:gd name="T54" fmla="*/ 551526 w 732"/>
              <a:gd name="T55" fmla="*/ 355854 h 387"/>
              <a:gd name="T56" fmla="*/ 616349 w 732"/>
              <a:gd name="T57" fmla="*/ 266634 h 387"/>
              <a:gd name="T58" fmla="*/ 574905 w 732"/>
              <a:gd name="T59" fmla="*/ 221512 h 387"/>
              <a:gd name="T60" fmla="*/ 533461 w 732"/>
              <a:gd name="T61" fmla="*/ 182542 h 387"/>
              <a:gd name="T62" fmla="*/ 496267 w 732"/>
              <a:gd name="T63" fmla="*/ 151776 h 387"/>
              <a:gd name="T64" fmla="*/ 447384 w 732"/>
              <a:gd name="T65" fmla="*/ 121011 h 387"/>
              <a:gd name="T66" fmla="*/ 399564 w 732"/>
              <a:gd name="T67" fmla="*/ 97424 h 387"/>
              <a:gd name="T68" fmla="*/ 352807 w 732"/>
              <a:gd name="T69" fmla="*/ 78965 h 387"/>
              <a:gd name="T70" fmla="*/ 296485 w 732"/>
              <a:gd name="T71" fmla="*/ 64608 h 387"/>
              <a:gd name="T72" fmla="*/ 240164 w 732"/>
              <a:gd name="T73" fmla="*/ 52301 h 387"/>
              <a:gd name="T74" fmla="*/ 174278 w 732"/>
              <a:gd name="T75" fmla="*/ 42046 h 387"/>
              <a:gd name="T76" fmla="*/ 122207 w 732"/>
              <a:gd name="T77" fmla="*/ 39995 h 387"/>
              <a:gd name="T78" fmla="*/ 83951 w 732"/>
              <a:gd name="T79" fmla="*/ 43072 h 387"/>
              <a:gd name="T80" fmla="*/ 52071 w 732"/>
              <a:gd name="T81" fmla="*/ 50250 h 387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732" h="387">
                <a:moveTo>
                  <a:pt x="0" y="66"/>
                </a:moveTo>
                <a:lnTo>
                  <a:pt x="35" y="39"/>
                </a:lnTo>
                <a:lnTo>
                  <a:pt x="50" y="32"/>
                </a:lnTo>
                <a:lnTo>
                  <a:pt x="69" y="25"/>
                </a:lnTo>
                <a:lnTo>
                  <a:pt x="84" y="19"/>
                </a:lnTo>
                <a:lnTo>
                  <a:pt x="103" y="14"/>
                </a:lnTo>
                <a:lnTo>
                  <a:pt x="122" y="9"/>
                </a:lnTo>
                <a:lnTo>
                  <a:pt x="144" y="6"/>
                </a:lnTo>
                <a:lnTo>
                  <a:pt x="162" y="3"/>
                </a:lnTo>
                <a:lnTo>
                  <a:pt x="180" y="1"/>
                </a:lnTo>
                <a:lnTo>
                  <a:pt x="206" y="0"/>
                </a:lnTo>
                <a:lnTo>
                  <a:pt x="230" y="1"/>
                </a:lnTo>
                <a:lnTo>
                  <a:pt x="257" y="2"/>
                </a:lnTo>
                <a:lnTo>
                  <a:pt x="294" y="5"/>
                </a:lnTo>
                <a:lnTo>
                  <a:pt x="324" y="8"/>
                </a:lnTo>
                <a:lnTo>
                  <a:pt x="348" y="13"/>
                </a:lnTo>
                <a:lnTo>
                  <a:pt x="383" y="20"/>
                </a:lnTo>
                <a:lnTo>
                  <a:pt x="410" y="26"/>
                </a:lnTo>
                <a:lnTo>
                  <a:pt x="436" y="34"/>
                </a:lnTo>
                <a:lnTo>
                  <a:pt x="462" y="43"/>
                </a:lnTo>
                <a:lnTo>
                  <a:pt x="489" y="54"/>
                </a:lnTo>
                <a:lnTo>
                  <a:pt x="512" y="65"/>
                </a:lnTo>
                <a:lnTo>
                  <a:pt x="535" y="77"/>
                </a:lnTo>
                <a:lnTo>
                  <a:pt x="556" y="91"/>
                </a:lnTo>
                <a:lnTo>
                  <a:pt x="577" y="106"/>
                </a:lnTo>
                <a:lnTo>
                  <a:pt x="597" y="123"/>
                </a:lnTo>
                <a:lnTo>
                  <a:pt x="615" y="143"/>
                </a:lnTo>
                <a:lnTo>
                  <a:pt x="629" y="160"/>
                </a:lnTo>
                <a:lnTo>
                  <a:pt x="643" y="181"/>
                </a:lnTo>
                <a:lnTo>
                  <a:pt x="653" y="197"/>
                </a:lnTo>
                <a:lnTo>
                  <a:pt x="667" y="219"/>
                </a:lnTo>
                <a:lnTo>
                  <a:pt x="731" y="157"/>
                </a:lnTo>
                <a:lnTo>
                  <a:pt x="725" y="176"/>
                </a:lnTo>
                <a:lnTo>
                  <a:pt x="720" y="193"/>
                </a:lnTo>
                <a:lnTo>
                  <a:pt x="717" y="211"/>
                </a:lnTo>
                <a:lnTo>
                  <a:pt x="714" y="231"/>
                </a:lnTo>
                <a:lnTo>
                  <a:pt x="712" y="251"/>
                </a:lnTo>
                <a:lnTo>
                  <a:pt x="711" y="268"/>
                </a:lnTo>
                <a:lnTo>
                  <a:pt x="711" y="287"/>
                </a:lnTo>
                <a:lnTo>
                  <a:pt x="711" y="306"/>
                </a:lnTo>
                <a:lnTo>
                  <a:pt x="714" y="331"/>
                </a:lnTo>
                <a:lnTo>
                  <a:pt x="717" y="352"/>
                </a:lnTo>
                <a:lnTo>
                  <a:pt x="719" y="367"/>
                </a:lnTo>
                <a:lnTo>
                  <a:pt x="722" y="386"/>
                </a:lnTo>
                <a:lnTo>
                  <a:pt x="707" y="376"/>
                </a:lnTo>
                <a:lnTo>
                  <a:pt x="691" y="367"/>
                </a:lnTo>
                <a:lnTo>
                  <a:pt x="671" y="358"/>
                </a:lnTo>
                <a:lnTo>
                  <a:pt x="653" y="352"/>
                </a:lnTo>
                <a:lnTo>
                  <a:pt x="642" y="348"/>
                </a:lnTo>
                <a:lnTo>
                  <a:pt x="631" y="346"/>
                </a:lnTo>
                <a:lnTo>
                  <a:pt x="613" y="343"/>
                </a:lnTo>
                <a:lnTo>
                  <a:pt x="597" y="341"/>
                </a:lnTo>
                <a:lnTo>
                  <a:pt x="582" y="340"/>
                </a:lnTo>
                <a:lnTo>
                  <a:pt x="565" y="342"/>
                </a:lnTo>
                <a:lnTo>
                  <a:pt x="546" y="343"/>
                </a:lnTo>
                <a:lnTo>
                  <a:pt x="519" y="347"/>
                </a:lnTo>
                <a:lnTo>
                  <a:pt x="598" y="282"/>
                </a:lnTo>
                <a:lnTo>
                  <a:pt x="580" y="260"/>
                </a:lnTo>
                <a:lnTo>
                  <a:pt x="560" y="236"/>
                </a:lnTo>
                <a:lnTo>
                  <a:pt x="541" y="216"/>
                </a:lnTo>
                <a:lnTo>
                  <a:pt x="518" y="192"/>
                </a:lnTo>
                <a:lnTo>
                  <a:pt x="502" y="178"/>
                </a:lnTo>
                <a:lnTo>
                  <a:pt x="488" y="165"/>
                </a:lnTo>
                <a:lnTo>
                  <a:pt x="467" y="148"/>
                </a:lnTo>
                <a:lnTo>
                  <a:pt x="446" y="133"/>
                </a:lnTo>
                <a:lnTo>
                  <a:pt x="421" y="118"/>
                </a:lnTo>
                <a:lnTo>
                  <a:pt x="399" y="107"/>
                </a:lnTo>
                <a:lnTo>
                  <a:pt x="376" y="95"/>
                </a:lnTo>
                <a:lnTo>
                  <a:pt x="351" y="84"/>
                </a:lnTo>
                <a:lnTo>
                  <a:pt x="332" y="77"/>
                </a:lnTo>
                <a:lnTo>
                  <a:pt x="306" y="69"/>
                </a:lnTo>
                <a:lnTo>
                  <a:pt x="279" y="63"/>
                </a:lnTo>
                <a:lnTo>
                  <a:pt x="254" y="57"/>
                </a:lnTo>
                <a:lnTo>
                  <a:pt x="226" y="51"/>
                </a:lnTo>
                <a:lnTo>
                  <a:pt x="195" y="46"/>
                </a:lnTo>
                <a:lnTo>
                  <a:pt x="164" y="41"/>
                </a:lnTo>
                <a:lnTo>
                  <a:pt x="135" y="41"/>
                </a:lnTo>
                <a:lnTo>
                  <a:pt x="115" y="39"/>
                </a:lnTo>
                <a:lnTo>
                  <a:pt x="95" y="40"/>
                </a:lnTo>
                <a:lnTo>
                  <a:pt x="79" y="42"/>
                </a:lnTo>
                <a:lnTo>
                  <a:pt x="63" y="44"/>
                </a:lnTo>
                <a:lnTo>
                  <a:pt x="49" y="49"/>
                </a:lnTo>
                <a:lnTo>
                  <a:pt x="0" y="66"/>
                </a:lnTo>
              </a:path>
            </a:pathLst>
          </a:custGeom>
          <a:solidFill>
            <a:srgbClr val="808080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662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E3E10A-0B70-435F-A06F-2537181F042C}"/>
              </a:ext>
            </a:extLst>
          </p:cNvPr>
          <p:cNvSpPr txBox="1"/>
          <p:nvPr/>
        </p:nvSpPr>
        <p:spPr>
          <a:xfrm>
            <a:off x="672724" y="3649313"/>
            <a:ext cx="2447458" cy="108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776" indent="-263776">
              <a:buFont typeface="Arial" panose="020B0604020202020204" pitchFamily="34" charset="0"/>
              <a:buChar char="•"/>
            </a:pPr>
            <a:r>
              <a:rPr lang="ko-KR" altLang="en-US" sz="1292" dirty="0">
                <a:latin typeface="+mn-ea"/>
              </a:rPr>
              <a:t>일일 </a:t>
            </a:r>
            <a:r>
              <a:rPr lang="ko-KR" altLang="en-US" sz="1292" dirty="0" smtClean="0">
                <a:latin typeface="+mn-ea"/>
              </a:rPr>
              <a:t>주문내역이</a:t>
            </a:r>
            <a:r>
              <a:rPr lang="en-US" altLang="ko-KR" sz="1292" dirty="0" smtClean="0">
                <a:latin typeface="+mn-ea"/>
              </a:rPr>
              <a:t> </a:t>
            </a:r>
            <a:r>
              <a:rPr lang="en-US" altLang="ko-KR" sz="1292" dirty="0">
                <a:latin typeface="+mn-ea"/>
              </a:rPr>
              <a:t>doc2vec</a:t>
            </a:r>
            <a:r>
              <a:rPr lang="ko-KR" altLang="en-US" sz="1292" dirty="0">
                <a:latin typeface="+mn-ea"/>
              </a:rPr>
              <a:t>에 있어</a:t>
            </a:r>
            <a:r>
              <a:rPr lang="en-US" altLang="ko-KR" sz="1292" dirty="0">
                <a:latin typeface="+mn-ea"/>
              </a:rPr>
              <a:t>, </a:t>
            </a:r>
            <a:r>
              <a:rPr lang="ko-KR" altLang="en-US" sz="1292" dirty="0">
                <a:latin typeface="+mn-ea"/>
              </a:rPr>
              <a:t>하나의 </a:t>
            </a:r>
            <a:r>
              <a:rPr lang="en-US" altLang="ko-KR" sz="1292" dirty="0">
                <a:latin typeface="+mn-ea"/>
              </a:rPr>
              <a:t>document </a:t>
            </a:r>
            <a:r>
              <a:rPr lang="ko-KR" altLang="en-US" sz="1292" dirty="0">
                <a:latin typeface="+mn-ea"/>
              </a:rPr>
              <a:t>입니다</a:t>
            </a:r>
            <a:r>
              <a:rPr lang="en-US" altLang="ko-KR" sz="1292" dirty="0">
                <a:latin typeface="+mn-ea"/>
              </a:rPr>
              <a:t>. 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ko-KR" altLang="en-US" sz="1292" dirty="0">
                <a:latin typeface="+mn-ea"/>
              </a:rPr>
              <a:t>본 프로젝트에 사용되는 데이터는 우측과 같습니다</a:t>
            </a:r>
            <a:r>
              <a:rPr lang="en-US" altLang="ko-KR" sz="1292" dirty="0">
                <a:latin typeface="+mn-ea"/>
              </a:rPr>
              <a:t>.</a:t>
            </a:r>
            <a:endParaRPr lang="ko-KR" altLang="en-US" sz="1292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F0F73069-6471-424E-B1CA-93A7A62B388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36387" y="1709908"/>
              <a:ext cx="4055632" cy="1334642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579763">
                      <a:extLst>
                        <a:ext uri="{9D8B030D-6E8A-4147-A177-3AD203B41FA5}">
                          <a16:colId xmlns:a16="http://schemas.microsoft.com/office/drawing/2014/main" val="3621577125"/>
                        </a:ext>
                      </a:extLst>
                    </a:gridCol>
                    <a:gridCol w="3475869">
                      <a:extLst>
                        <a:ext uri="{9D8B030D-6E8A-4147-A177-3AD203B41FA5}">
                          <a16:colId xmlns:a16="http://schemas.microsoft.com/office/drawing/2014/main" val="2196226447"/>
                        </a:ext>
                      </a:extLst>
                    </a:gridCol>
                  </a:tblGrid>
                  <a:tr h="2426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</a:rPr>
                            <a:t>BP ID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</a:rPr>
                            <a:t>A set of Sessions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369461"/>
                      </a:ext>
                    </a:extLst>
                  </a:tr>
                  <a:tr h="2426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Bp #1</a:t>
                          </a:r>
                          <a:endParaRPr lang="ko-KR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100" dirty="0"/>
                            <a:t>{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𝑖𝑡𝑒𝑚</m:t>
                                  </m:r>
                                </m:e>
                                <m:sub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111</m:t>
                                  </m:r>
                                </m:sub>
                              </m:sSub>
                              <m:r>
                                <a:rPr lang="en-US" altLang="ko-KR" sz="11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𝑖𝑡𝑒𝑚</m:t>
                                  </m:r>
                                </m:e>
                                <m:sub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112</m:t>
                                  </m:r>
                                </m:sub>
                              </m:sSub>
                              <m:r>
                                <a:rPr lang="en-US" altLang="ko-KR" sz="1100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𝑖𝑡𝑒𝑚</m:t>
                                  </m:r>
                                </m:e>
                                <m:sub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100" dirty="0"/>
                            <a:t>}, {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𝑖𝑡𝑒𝑚</m:t>
                                  </m:r>
                                </m:e>
                                <m:sub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121</m:t>
                                  </m:r>
                                </m:sub>
                              </m:sSub>
                              <m:r>
                                <a:rPr lang="en-US" altLang="ko-KR" sz="110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𝑖𝑡𝑒𝑚</m:t>
                                  </m:r>
                                </m:e>
                                <m:sub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122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100" dirty="0"/>
                            <a:t>}</a:t>
                          </a:r>
                          <a:endParaRPr lang="ko-KR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8341067"/>
                      </a:ext>
                    </a:extLst>
                  </a:tr>
                  <a:tr h="2426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Bp #2</a:t>
                          </a:r>
                          <a:endParaRPr lang="ko-KR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100" dirty="0"/>
                            <a:t>{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𝑖𝑡𝑒𝑚</m:t>
                                  </m:r>
                                </m:e>
                                <m:sub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211</m:t>
                                  </m:r>
                                </m:sub>
                              </m:sSub>
                              <m:r>
                                <a:rPr lang="en-US" altLang="ko-KR" sz="11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𝑖𝑡𝑒𝑚</m:t>
                                  </m:r>
                                </m:e>
                                <m:sub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212</m:t>
                                  </m:r>
                                </m:sub>
                              </m:sSub>
                              <m:r>
                                <a:rPr lang="en-US" altLang="ko-KR" sz="1100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𝑖𝑡𝑒𝑚</m:t>
                                  </m:r>
                                </m:e>
                                <m:sub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100" dirty="0"/>
                            <a:t>}, {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𝑖𝑡𝑒𝑚</m:t>
                                  </m:r>
                                </m:e>
                                <m:sub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221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100" dirty="0"/>
                            <a:t>}</a:t>
                          </a:r>
                          <a:endParaRPr lang="ko-KR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8909790"/>
                      </a:ext>
                    </a:extLst>
                  </a:tr>
                  <a:tr h="2725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…</a:t>
                          </a:r>
                          <a:endParaRPr lang="ko-KR" altLang="en-US" sz="1100" dirty="0"/>
                        </a:p>
                      </a:txBody>
                      <a:tcPr vert="eaVert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…</a:t>
                          </a:r>
                          <a:endParaRPr lang="ko-KR" altLang="en-US" sz="1100" dirty="0"/>
                        </a:p>
                      </a:txBody>
                      <a:tcPr vert="eaVert" anchor="ctr"/>
                    </a:tc>
                    <a:extLst>
                      <a:ext uri="{0D108BD9-81ED-4DB2-BD59-A6C34878D82A}">
                        <a16:rowId xmlns:a16="http://schemas.microsoft.com/office/drawing/2014/main" val="4143079729"/>
                      </a:ext>
                    </a:extLst>
                  </a:tr>
                  <a:tr h="28488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Bp #N</a:t>
                          </a:r>
                          <a:endParaRPr lang="ko-KR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100" dirty="0"/>
                            <a:t>{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𝑖𝑡𝑒𝑚</m:t>
                                  </m:r>
                                </m:e>
                                <m:sub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ko-KR" sz="11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𝑖𝑡𝑒𝑚</m:t>
                                  </m:r>
                                </m:e>
                                <m:sub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altLang="ko-KR" sz="1100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𝑖𝑡𝑒𝑚</m:t>
                                  </m:r>
                                </m:e>
                                <m:sub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100" dirty="0"/>
                            <a:t>}, {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𝑖𝑡𝑒𝑚</m:t>
                                  </m:r>
                                </m:e>
                                <m:sub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altLang="ko-KR" sz="1100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𝑖𝑡𝑒𝑚</m:t>
                                  </m:r>
                                </m:e>
                                <m:sub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100" dirty="0"/>
                            <a:t>}</a:t>
                          </a:r>
                          <a:endParaRPr lang="ko-KR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14623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F0F73069-6471-424E-B1CA-93A7A62B38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8162860"/>
                  </p:ext>
                </p:extLst>
              </p:nvPr>
            </p:nvGraphicFramePr>
            <p:xfrm>
              <a:off x="636387" y="1709908"/>
              <a:ext cx="4055632" cy="1334642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579763">
                      <a:extLst>
                        <a:ext uri="{9D8B030D-6E8A-4147-A177-3AD203B41FA5}">
                          <a16:colId xmlns:a16="http://schemas.microsoft.com/office/drawing/2014/main" val="3621577125"/>
                        </a:ext>
                      </a:extLst>
                    </a:gridCol>
                    <a:gridCol w="3475869">
                      <a:extLst>
                        <a:ext uri="{9D8B030D-6E8A-4147-A177-3AD203B41FA5}">
                          <a16:colId xmlns:a16="http://schemas.microsoft.com/office/drawing/2014/main" val="2196226447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</a:rPr>
                            <a:t>BP ID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solidFill>
                                <a:schemeClr val="tx1"/>
                              </a:solidFill>
                            </a:rPr>
                            <a:t>A set of Sessions</a:t>
                          </a:r>
                          <a:endParaRPr lang="ko-KR" altLang="en-US" sz="1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36946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Bp #1</a:t>
                          </a:r>
                          <a:endParaRPr lang="ko-KR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16813" t="-104762" r="-701" b="-3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834106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Bp #2</a:t>
                          </a:r>
                          <a:endParaRPr lang="ko-KR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16813" t="-200000" r="-701" b="-2209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8909790"/>
                      </a:ext>
                    </a:extLst>
                  </a:tr>
                  <a:tr h="2725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…</a:t>
                          </a:r>
                          <a:endParaRPr lang="ko-KR" altLang="en-US" sz="1100" dirty="0"/>
                        </a:p>
                      </a:txBody>
                      <a:tcPr vert="eaVert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…</a:t>
                          </a:r>
                          <a:endParaRPr lang="ko-KR" altLang="en-US" sz="1100" dirty="0"/>
                        </a:p>
                      </a:txBody>
                      <a:tcPr vert="eaVert" anchor="ctr"/>
                    </a:tc>
                    <a:extLst>
                      <a:ext uri="{0D108BD9-81ED-4DB2-BD59-A6C34878D82A}">
                        <a16:rowId xmlns:a16="http://schemas.microsoft.com/office/drawing/2014/main" val="4143079729"/>
                      </a:ext>
                    </a:extLst>
                  </a:tr>
                  <a:tr h="28488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Bp #N</a:t>
                          </a:r>
                          <a:endParaRPr lang="ko-KR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16813" t="-370213" r="-701" b="-63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146231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A9542EA-F37F-420C-8F07-861FA72163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28081" y="4358416"/>
          <a:ext cx="5317514" cy="1503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069">
                  <a:extLst>
                    <a:ext uri="{9D8B030D-6E8A-4147-A177-3AD203B41FA5}">
                      <a16:colId xmlns:a16="http://schemas.microsoft.com/office/drawing/2014/main" val="1203820971"/>
                    </a:ext>
                  </a:extLst>
                </a:gridCol>
                <a:gridCol w="2761275">
                  <a:extLst>
                    <a:ext uri="{9D8B030D-6E8A-4147-A177-3AD203B41FA5}">
                      <a16:colId xmlns:a16="http://schemas.microsoft.com/office/drawing/2014/main" val="3130292147"/>
                    </a:ext>
                  </a:extLst>
                </a:gridCol>
                <a:gridCol w="1023299">
                  <a:extLst>
                    <a:ext uri="{9D8B030D-6E8A-4147-A177-3AD203B41FA5}">
                      <a16:colId xmlns:a16="http://schemas.microsoft.com/office/drawing/2014/main" val="1872897445"/>
                    </a:ext>
                  </a:extLst>
                </a:gridCol>
                <a:gridCol w="1093871">
                  <a:extLst>
                    <a:ext uri="{9D8B030D-6E8A-4147-A177-3AD203B41FA5}">
                      <a16:colId xmlns:a16="http://schemas.microsoft.com/office/drawing/2014/main" val="3377862267"/>
                    </a:ext>
                  </a:extLst>
                </a:gridCol>
              </a:tblGrid>
              <a:tr h="279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#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item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주문일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사업장번호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128615"/>
                  </a:ext>
                </a:extLst>
              </a:tr>
              <a:tr h="306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[1000030258,100024845,100036582]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2018-12-01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30265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1558215"/>
                  </a:ext>
                </a:extLst>
              </a:tr>
              <a:tr h="306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[1000078542,1000025565]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2018-12-05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30487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8597408"/>
                  </a:ext>
                </a:extLst>
              </a:tr>
              <a:tr h="306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[1000026548]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2018-12-10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30175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305667"/>
                  </a:ext>
                </a:extLst>
              </a:tr>
              <a:tr h="306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[1000098625]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2018-12-10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30175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63486"/>
                  </a:ext>
                </a:extLst>
              </a:tr>
            </a:tbl>
          </a:graphicData>
        </a:graphic>
      </p:graphicFrame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D32377DD-F191-48A6-8389-DA0F973729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637" y="764704"/>
            <a:ext cx="8616739" cy="1296144"/>
          </a:xfrm>
        </p:spPr>
        <p:txBody>
          <a:bodyPr>
            <a:normAutofit/>
          </a:bodyPr>
          <a:lstStyle/>
          <a:p>
            <a:pPr marL="0" indent="0"/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자재 주문내역을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임베딩하여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dirty="0" err="1" smtClean="0">
                <a:solidFill>
                  <a:prstClr val="black"/>
                </a:solidFill>
                <a:latin typeface="맑은 고딕" panose="020B0503020000020004" pitchFamily="50" charset="-127"/>
              </a:rPr>
              <a:t>벡터화하고</a:t>
            </a:r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,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이를 위해 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사업장의 주문내역을 일단위로 묶어 하나의 세션</a:t>
            </a:r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(Document)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화 함</a:t>
            </a:r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D685C7C-4E0C-49FF-A14B-B360301A74C9}"/>
              </a:ext>
            </a:extLst>
          </p:cNvPr>
          <p:cNvSpPr/>
          <p:nvPr/>
        </p:nvSpPr>
        <p:spPr>
          <a:xfrm>
            <a:off x="1326135" y="2013223"/>
            <a:ext cx="1757710" cy="187052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AA01066-2DEF-4728-8B35-E6167EF9A513}"/>
              </a:ext>
            </a:extLst>
          </p:cNvPr>
          <p:cNvSpPr/>
          <p:nvPr/>
        </p:nvSpPr>
        <p:spPr>
          <a:xfrm>
            <a:off x="1326135" y="2281386"/>
            <a:ext cx="1757710" cy="187052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00124DF-4194-4F18-AAE1-3161C2F57F0B}"/>
              </a:ext>
            </a:extLst>
          </p:cNvPr>
          <p:cNvSpPr/>
          <p:nvPr/>
        </p:nvSpPr>
        <p:spPr>
          <a:xfrm>
            <a:off x="1275692" y="2805038"/>
            <a:ext cx="1933481" cy="187052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6819A3B-4B10-4698-977B-298C39132A11}"/>
              </a:ext>
            </a:extLst>
          </p:cNvPr>
          <p:cNvSpPr/>
          <p:nvPr/>
        </p:nvSpPr>
        <p:spPr>
          <a:xfrm>
            <a:off x="3156147" y="2013223"/>
            <a:ext cx="1091400" cy="187052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0EBB38D-8513-4CAB-8FF5-55D6955024CA}"/>
              </a:ext>
            </a:extLst>
          </p:cNvPr>
          <p:cNvSpPr/>
          <p:nvPr/>
        </p:nvSpPr>
        <p:spPr>
          <a:xfrm>
            <a:off x="3164642" y="2280261"/>
            <a:ext cx="560061" cy="187052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4AE8C06-DC5F-44D9-9FCA-14D2DB4D6FAA}"/>
              </a:ext>
            </a:extLst>
          </p:cNvPr>
          <p:cNvSpPr/>
          <p:nvPr/>
        </p:nvSpPr>
        <p:spPr>
          <a:xfrm>
            <a:off x="3232050" y="2804136"/>
            <a:ext cx="1320594" cy="187052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CF486DB-519C-4830-88A5-E6B5B5163836}"/>
              </a:ext>
            </a:extLst>
          </p:cNvPr>
          <p:cNvSpPr/>
          <p:nvPr/>
        </p:nvSpPr>
        <p:spPr>
          <a:xfrm>
            <a:off x="3408111" y="3119244"/>
            <a:ext cx="215928" cy="140535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66E624-4299-4B7F-BC99-9F8155BBBDC8}"/>
              </a:ext>
            </a:extLst>
          </p:cNvPr>
          <p:cNvSpPr txBox="1"/>
          <p:nvPr/>
        </p:nvSpPr>
        <p:spPr>
          <a:xfrm>
            <a:off x="3595303" y="3046748"/>
            <a:ext cx="1255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: </a:t>
            </a:r>
            <a:r>
              <a:rPr lang="ko-KR" altLang="en-US" sz="1200" dirty="0"/>
              <a:t>일일 주문 </a:t>
            </a:r>
            <a:r>
              <a:rPr lang="ko-KR" altLang="en-US" sz="1200" dirty="0" smtClean="0"/>
              <a:t>내역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CAF2D6-E81E-497F-97FD-498266EB2C2D}"/>
              </a:ext>
            </a:extLst>
          </p:cNvPr>
          <p:cNvSpPr txBox="1"/>
          <p:nvPr/>
        </p:nvSpPr>
        <p:spPr>
          <a:xfrm>
            <a:off x="5475632" y="1549825"/>
            <a:ext cx="974947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“Drop</a:t>
            </a:r>
            <a:r>
              <a:rPr lang="ko-KR" altLang="en-US" sz="900" dirty="0"/>
              <a:t>광케이블</a:t>
            </a:r>
            <a:r>
              <a:rPr lang="en-US" altLang="ko-KR" sz="900" dirty="0"/>
              <a:t>”</a:t>
            </a:r>
            <a:endParaRPr lang="ko-KR" altLang="en-US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51EEAE-CF6D-43F6-A9CD-5DACE66F0080}"/>
              </a:ext>
            </a:extLst>
          </p:cNvPr>
          <p:cNvSpPr txBox="1"/>
          <p:nvPr/>
        </p:nvSpPr>
        <p:spPr>
          <a:xfrm>
            <a:off x="7424063" y="1549825"/>
            <a:ext cx="62709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“</a:t>
            </a:r>
            <a:r>
              <a:rPr lang="ko-KR" altLang="en-US" sz="900" dirty="0"/>
              <a:t>전화선</a:t>
            </a:r>
            <a:r>
              <a:rPr lang="en-US" altLang="ko-KR" sz="900" dirty="0"/>
              <a:t>”</a:t>
            </a:r>
            <a:endParaRPr lang="ko-KR" alt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BBF860-5631-4A5C-8041-1DA794F2FBA0}"/>
              </a:ext>
            </a:extLst>
          </p:cNvPr>
          <p:cNvSpPr txBox="1"/>
          <p:nvPr/>
        </p:nvSpPr>
        <p:spPr>
          <a:xfrm>
            <a:off x="6363248" y="1549825"/>
            <a:ext cx="62709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“</a:t>
            </a:r>
            <a:r>
              <a:rPr lang="ko-KR" altLang="en-US" sz="900" dirty="0"/>
              <a:t>마스크</a:t>
            </a:r>
            <a:r>
              <a:rPr lang="en-US" altLang="ko-KR" sz="900" dirty="0"/>
              <a:t>”</a:t>
            </a:r>
            <a:endParaRPr lang="ko-KR" altLang="en-US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54D8E7-3B6A-4C3B-B21D-EFAA2C00AB79}"/>
              </a:ext>
            </a:extLst>
          </p:cNvPr>
          <p:cNvSpPr txBox="1"/>
          <p:nvPr/>
        </p:nvSpPr>
        <p:spPr>
          <a:xfrm>
            <a:off x="6909210" y="1549825"/>
            <a:ext cx="62709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“</a:t>
            </a:r>
            <a:r>
              <a:rPr lang="ko-KR" altLang="en-US" sz="900" dirty="0"/>
              <a:t>급전선</a:t>
            </a:r>
            <a:r>
              <a:rPr lang="en-US" altLang="ko-KR" sz="900" dirty="0"/>
              <a:t>”</a:t>
            </a:r>
            <a:endParaRPr lang="ko-KR" altLang="en-US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F1DC2D-1B4D-47C8-8904-CDD8E4CAB2FA}"/>
              </a:ext>
            </a:extLst>
          </p:cNvPr>
          <p:cNvSpPr txBox="1"/>
          <p:nvPr/>
        </p:nvSpPr>
        <p:spPr>
          <a:xfrm>
            <a:off x="7956539" y="1549825"/>
            <a:ext cx="816249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“UTP</a:t>
            </a:r>
            <a:r>
              <a:rPr lang="ko-KR" altLang="en-US" sz="900" dirty="0"/>
              <a:t>케이블</a:t>
            </a:r>
            <a:r>
              <a:rPr lang="en-US" altLang="ko-KR" sz="900" dirty="0"/>
              <a:t>”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449335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 err="1"/>
              <a:t>전처리</a:t>
            </a:r>
            <a:r>
              <a:rPr lang="en-US" altLang="ko-KR" dirty="0"/>
              <a:t>-doc2vec </a:t>
            </a:r>
            <a:r>
              <a:rPr lang="ko-KR" altLang="en-US" dirty="0"/>
              <a:t>적용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63631" y="817245"/>
            <a:ext cx="8616738" cy="930954"/>
          </a:xfrm>
        </p:spPr>
        <p:txBody>
          <a:bodyPr/>
          <a:lstStyle/>
          <a:p>
            <a:pPr marL="0" indent="0"/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Item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을 하나의 단어로 인지하여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, one-hot encoding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으로 표현한 후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일일 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주문내역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(session)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를 하나의 </a:t>
            </a:r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Document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로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구조화한 후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Doc2vec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을 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적용함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2A2CDB-6976-4E3E-A626-759C6C424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281" y="3263900"/>
            <a:ext cx="6200370" cy="25013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81FE0E-36C6-4C0E-AD0F-D5DAEC4D1C10}"/>
              </a:ext>
            </a:extLst>
          </p:cNvPr>
          <p:cNvSpPr txBox="1"/>
          <p:nvPr/>
        </p:nvSpPr>
        <p:spPr>
          <a:xfrm>
            <a:off x="1183650" y="4233492"/>
            <a:ext cx="637354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2" b="1" i="1" dirty="0">
                <a:latin typeface="+mn-ea"/>
              </a:rPr>
              <a:t>item</a:t>
            </a:r>
            <a:endParaRPr lang="ko-KR" altLang="en-US" sz="1662" b="1" i="1" dirty="0">
              <a:latin typeface="+mn-ea"/>
            </a:endParaRPr>
          </a:p>
        </p:txBody>
      </p:sp>
      <p:sp>
        <p:nvSpPr>
          <p:cNvPr id="13" name="오른쪽 화살표 49">
            <a:extLst>
              <a:ext uri="{FF2B5EF4-FFF2-40B4-BE49-F238E27FC236}">
                <a16:creationId xmlns:a16="http://schemas.microsoft.com/office/drawing/2014/main" id="{57A1ACF8-8F18-428F-B54F-C1EE59FE2639}"/>
              </a:ext>
            </a:extLst>
          </p:cNvPr>
          <p:cNvSpPr/>
          <p:nvPr/>
        </p:nvSpPr>
        <p:spPr bwMode="auto">
          <a:xfrm rot="5400000">
            <a:off x="1063560" y="4849997"/>
            <a:ext cx="863959" cy="379524"/>
          </a:xfrm>
          <a:prstGeom prst="rightArrow">
            <a:avLst>
              <a:gd name="adj1" fmla="val 68863"/>
              <a:gd name="adj2" fmla="val 35036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 w="19050" algn="ctr">
            <a:noFill/>
            <a:miter lim="800000"/>
            <a:headEnd/>
            <a:tailEnd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883649"/>
            <a:endParaRPr lang="ko-KR" altLang="en-US" sz="1662" dirty="0">
              <a:latin typeface="+mn-ea"/>
              <a:cs typeface="Lucida Sans Unicode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501C1A-8AA2-45F4-8982-A16D008B533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98281" y="2447242"/>
          <a:ext cx="5142972" cy="518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57162">
                  <a:extLst>
                    <a:ext uri="{9D8B030D-6E8A-4147-A177-3AD203B41FA5}">
                      <a16:colId xmlns:a16="http://schemas.microsoft.com/office/drawing/2014/main" val="1569724025"/>
                    </a:ext>
                  </a:extLst>
                </a:gridCol>
                <a:gridCol w="857162">
                  <a:extLst>
                    <a:ext uri="{9D8B030D-6E8A-4147-A177-3AD203B41FA5}">
                      <a16:colId xmlns:a16="http://schemas.microsoft.com/office/drawing/2014/main" val="3016064361"/>
                    </a:ext>
                  </a:extLst>
                </a:gridCol>
                <a:gridCol w="857162">
                  <a:extLst>
                    <a:ext uri="{9D8B030D-6E8A-4147-A177-3AD203B41FA5}">
                      <a16:colId xmlns:a16="http://schemas.microsoft.com/office/drawing/2014/main" val="3616624532"/>
                    </a:ext>
                  </a:extLst>
                </a:gridCol>
                <a:gridCol w="857162">
                  <a:extLst>
                    <a:ext uri="{9D8B030D-6E8A-4147-A177-3AD203B41FA5}">
                      <a16:colId xmlns:a16="http://schemas.microsoft.com/office/drawing/2014/main" val="2113631812"/>
                    </a:ext>
                  </a:extLst>
                </a:gridCol>
                <a:gridCol w="857162">
                  <a:extLst>
                    <a:ext uri="{9D8B030D-6E8A-4147-A177-3AD203B41FA5}">
                      <a16:colId xmlns:a16="http://schemas.microsoft.com/office/drawing/2014/main" val="1489904020"/>
                    </a:ext>
                  </a:extLst>
                </a:gridCol>
                <a:gridCol w="857162">
                  <a:extLst>
                    <a:ext uri="{9D8B030D-6E8A-4147-A177-3AD203B41FA5}">
                      <a16:colId xmlns:a16="http://schemas.microsoft.com/office/drawing/2014/main" val="907185360"/>
                    </a:ext>
                  </a:extLst>
                </a:gridCol>
              </a:tblGrid>
              <a:tr h="174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Size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701" marR="6870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Window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701" marR="6870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Negative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701" marR="6870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Sample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701" marR="6870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min_count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701" marR="6870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Iteration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701" marR="68701"/>
                </a:tc>
                <a:extLst>
                  <a:ext uri="{0D108BD9-81ED-4DB2-BD59-A6C34878D82A}">
                    <a16:rowId xmlns:a16="http://schemas.microsoft.com/office/drawing/2014/main" val="3240684843"/>
                  </a:ext>
                </a:extLst>
              </a:tr>
              <a:tr h="17405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701" marR="68701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701" marR="68701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701" marR="68701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1e-5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701" marR="68701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701" marR="68701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500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701" marR="68701"/>
                </a:tc>
                <a:extLst>
                  <a:ext uri="{0D108BD9-81ED-4DB2-BD59-A6C34878D82A}">
                    <a16:rowId xmlns:a16="http://schemas.microsoft.com/office/drawing/2014/main" val="38018503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FAC5B88-6846-4170-9FFD-D31C1F3FA0E4}"/>
              </a:ext>
            </a:extLst>
          </p:cNvPr>
          <p:cNvSpPr txBox="1"/>
          <p:nvPr/>
        </p:nvSpPr>
        <p:spPr>
          <a:xfrm>
            <a:off x="1183650" y="2095804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파라미터 셋팅</a:t>
            </a:r>
          </a:p>
        </p:txBody>
      </p:sp>
    </p:spTree>
    <p:extLst>
      <p:ext uri="{BB962C8B-B14F-4D97-AF65-F5344CB8AC3E}">
        <p14:creationId xmlns:p14="http://schemas.microsoft.com/office/powerpoint/2010/main" val="2704179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-cross</a:t>
            </a:r>
            <a:r>
              <a:rPr lang="ko-KR" altLang="en-US" dirty="0"/>
              <a:t> </a:t>
            </a:r>
            <a:r>
              <a:rPr lang="en-US" altLang="ko-KR" dirty="0"/>
              <a:t>columns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63638" y="758580"/>
            <a:ext cx="8616738" cy="930954"/>
          </a:xfrm>
        </p:spPr>
        <p:txBody>
          <a:bodyPr/>
          <a:lstStyle/>
          <a:p>
            <a:pPr marL="0" indent="0"/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Wide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모델에서 변수간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Interaction Effect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를 고려하여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자재별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진열여부와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구매여부간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사업장의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공사유형과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그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권역정보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간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Cross-Column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을 만들어 분석 변수로 사용함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740630" y="3338688"/>
          <a:ext cx="1714497" cy="180069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71499">
                  <a:extLst>
                    <a:ext uri="{9D8B030D-6E8A-4147-A177-3AD203B41FA5}">
                      <a16:colId xmlns:a16="http://schemas.microsoft.com/office/drawing/2014/main" val="1468507735"/>
                    </a:ext>
                  </a:extLst>
                </a:gridCol>
                <a:gridCol w="571499">
                  <a:extLst>
                    <a:ext uri="{9D8B030D-6E8A-4147-A177-3AD203B41FA5}">
                      <a16:colId xmlns:a16="http://schemas.microsoft.com/office/drawing/2014/main" val="2160274425"/>
                    </a:ext>
                  </a:extLst>
                </a:gridCol>
                <a:gridCol w="571499">
                  <a:extLst>
                    <a:ext uri="{9D8B030D-6E8A-4147-A177-3AD203B41FA5}">
                      <a16:colId xmlns:a16="http://schemas.microsoft.com/office/drawing/2014/main" val="2242704749"/>
                    </a:ext>
                  </a:extLst>
                </a:gridCol>
              </a:tblGrid>
              <a:tr h="300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52677"/>
                  </a:ext>
                </a:extLst>
              </a:tr>
              <a:tr h="300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자재</a:t>
                      </a:r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6923"/>
                  </a:ext>
                </a:extLst>
              </a:tr>
              <a:tr h="300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자재</a:t>
                      </a:r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572218"/>
                  </a:ext>
                </a:extLst>
              </a:tr>
              <a:tr h="300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자재</a:t>
                      </a:r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628221"/>
                  </a:ext>
                </a:extLst>
              </a:tr>
              <a:tr h="30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862881"/>
                  </a:ext>
                </a:extLst>
              </a:tr>
              <a:tr h="300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자재</a:t>
                      </a:r>
                      <a:r>
                        <a:rPr lang="en-US" altLang="ko-KR" sz="1100" dirty="0"/>
                        <a:t>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99179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3465782-1863-4D58-9C53-D3362F021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968" y="2014824"/>
            <a:ext cx="1134315" cy="10785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230673-B70D-446E-B250-A71297046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967" y="3100701"/>
            <a:ext cx="1134316" cy="10746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4611BE-8532-4D96-AC8C-B8FF2360C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968" y="4182599"/>
            <a:ext cx="1134315" cy="10785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D0FA56-2A97-4D48-8185-0376E0EBD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4968" y="5268476"/>
            <a:ext cx="1134315" cy="10785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88E1C9-6F77-4E27-A8B3-C11CBA9869EF}"/>
              </a:ext>
            </a:extLst>
          </p:cNvPr>
          <p:cNvSpPr txBox="1"/>
          <p:nvPr/>
        </p:nvSpPr>
        <p:spPr>
          <a:xfrm>
            <a:off x="2455127" y="3387480"/>
            <a:ext cx="66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i="1" u="sng" dirty="0"/>
              <a:t>cross</a:t>
            </a:r>
          </a:p>
          <a:p>
            <a:pPr algn="ctr"/>
            <a:r>
              <a:rPr lang="en-US" altLang="ko-KR" sz="1200" b="1" i="1" u="sng" dirty="0"/>
              <a:t>column</a:t>
            </a:r>
            <a:endParaRPr lang="ko-KR" altLang="en-US" sz="1200" b="1" i="1" u="sng" dirty="0"/>
          </a:p>
        </p:txBody>
      </p:sp>
      <p:sp>
        <p:nvSpPr>
          <p:cNvPr id="100" name="화살표: 줄무늬가 있는 오른쪽 99">
            <a:extLst>
              <a:ext uri="{FF2B5EF4-FFF2-40B4-BE49-F238E27FC236}">
                <a16:creationId xmlns:a16="http://schemas.microsoft.com/office/drawing/2014/main" id="{1CE8DC90-EA67-4EC2-A3B4-7B4060732058}"/>
              </a:ext>
            </a:extLst>
          </p:cNvPr>
          <p:cNvSpPr/>
          <p:nvPr/>
        </p:nvSpPr>
        <p:spPr>
          <a:xfrm>
            <a:off x="2586853" y="3712026"/>
            <a:ext cx="518061" cy="1054015"/>
          </a:xfrm>
          <a:prstGeom prst="stripedRightArrow">
            <a:avLst>
              <a:gd name="adj1" fmla="val 50000"/>
              <a:gd name="adj2" fmla="val 58236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graphicFrame>
        <p:nvGraphicFramePr>
          <p:cNvPr id="101" name="표 100">
            <a:extLst>
              <a:ext uri="{FF2B5EF4-FFF2-40B4-BE49-F238E27FC236}">
                <a16:creationId xmlns:a16="http://schemas.microsoft.com/office/drawing/2014/main" id="{3A94D9AA-1CC2-4003-AE65-40D346DA8E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31893" y="3254997"/>
          <a:ext cx="2110194" cy="180069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03398">
                  <a:extLst>
                    <a:ext uri="{9D8B030D-6E8A-4147-A177-3AD203B41FA5}">
                      <a16:colId xmlns:a16="http://schemas.microsoft.com/office/drawing/2014/main" val="1468507735"/>
                    </a:ext>
                  </a:extLst>
                </a:gridCol>
                <a:gridCol w="772977">
                  <a:extLst>
                    <a:ext uri="{9D8B030D-6E8A-4147-A177-3AD203B41FA5}">
                      <a16:colId xmlns:a16="http://schemas.microsoft.com/office/drawing/2014/main" val="2160274425"/>
                    </a:ext>
                  </a:extLst>
                </a:gridCol>
                <a:gridCol w="633819">
                  <a:extLst>
                    <a:ext uri="{9D8B030D-6E8A-4147-A177-3AD203B41FA5}">
                      <a16:colId xmlns:a16="http://schemas.microsoft.com/office/drawing/2014/main" val="2242704749"/>
                    </a:ext>
                  </a:extLst>
                </a:gridCol>
              </a:tblGrid>
              <a:tr h="300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사업장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공사유형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권역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52677"/>
                  </a:ext>
                </a:extLst>
              </a:tr>
              <a:tr h="300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사업장</a:t>
                      </a:r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6923"/>
                  </a:ext>
                </a:extLst>
              </a:tr>
              <a:tr h="300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사업장</a:t>
                      </a:r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572218"/>
                  </a:ext>
                </a:extLst>
              </a:tr>
              <a:tr h="300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사업장</a:t>
                      </a:r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628221"/>
                  </a:ext>
                </a:extLst>
              </a:tr>
              <a:tr h="30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862881"/>
                  </a:ext>
                </a:extLst>
              </a:tr>
              <a:tr h="300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사업장</a:t>
                      </a:r>
                      <a:r>
                        <a:rPr lang="en-US" altLang="ko-KR" sz="1100" dirty="0"/>
                        <a:t>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991796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764B1457-3199-446A-85E0-47834DA9FA9D}"/>
              </a:ext>
            </a:extLst>
          </p:cNvPr>
          <p:cNvSpPr txBox="1"/>
          <p:nvPr/>
        </p:nvSpPr>
        <p:spPr>
          <a:xfrm>
            <a:off x="6942086" y="3303789"/>
            <a:ext cx="66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i="1" u="sng" dirty="0"/>
              <a:t>cross</a:t>
            </a:r>
          </a:p>
          <a:p>
            <a:pPr algn="ctr"/>
            <a:r>
              <a:rPr lang="en-US" altLang="ko-KR" sz="1200" b="1" i="1" u="sng" dirty="0"/>
              <a:t>column</a:t>
            </a:r>
            <a:endParaRPr lang="ko-KR" altLang="en-US" sz="1200" b="1" i="1" u="sng" dirty="0"/>
          </a:p>
        </p:txBody>
      </p:sp>
      <p:sp>
        <p:nvSpPr>
          <p:cNvPr id="107" name="화살표: 줄무늬가 있는 오른쪽 106">
            <a:extLst>
              <a:ext uri="{FF2B5EF4-FFF2-40B4-BE49-F238E27FC236}">
                <a16:creationId xmlns:a16="http://schemas.microsoft.com/office/drawing/2014/main" id="{E7C7E9AA-7A8E-4456-9567-F5F8EE18D320}"/>
              </a:ext>
            </a:extLst>
          </p:cNvPr>
          <p:cNvSpPr/>
          <p:nvPr/>
        </p:nvSpPr>
        <p:spPr>
          <a:xfrm>
            <a:off x="7044236" y="3624942"/>
            <a:ext cx="518061" cy="1054015"/>
          </a:xfrm>
          <a:prstGeom prst="stripedRightArrow">
            <a:avLst>
              <a:gd name="adj1" fmla="val 50000"/>
              <a:gd name="adj2" fmla="val 58236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551C3D6-E4FE-4B86-A45B-7E8B46541A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826" y="1985796"/>
            <a:ext cx="1126734" cy="4306385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AC0E566F-B7B0-4279-975B-59A124CF7FE7}"/>
              </a:ext>
            </a:extLst>
          </p:cNvPr>
          <p:cNvSpPr txBox="1"/>
          <p:nvPr/>
        </p:nvSpPr>
        <p:spPr>
          <a:xfrm>
            <a:off x="911211" y="1589962"/>
            <a:ext cx="289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[</a:t>
            </a:r>
            <a:r>
              <a:rPr lang="ko-KR" altLang="en-US" sz="1400" b="1" i="1" dirty="0"/>
              <a:t>구매 자재</a:t>
            </a:r>
            <a:r>
              <a:rPr lang="en-US" altLang="ko-KR" sz="1400" b="1" i="1" dirty="0"/>
              <a:t>/</a:t>
            </a:r>
            <a:r>
              <a:rPr lang="ko-KR" altLang="en-US" sz="1400" b="1" i="1" dirty="0"/>
              <a:t>진열 자재 </a:t>
            </a:r>
            <a:r>
              <a:rPr lang="en-US" altLang="ko-KR" sz="1400" b="1" i="1" dirty="0"/>
              <a:t>cross column]</a:t>
            </a:r>
            <a:endParaRPr lang="ko-KR" altLang="en-US" sz="1400" b="1" i="1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32ACC8A-26CA-43A7-8223-B6903F14CAD6}"/>
              </a:ext>
            </a:extLst>
          </p:cNvPr>
          <p:cNvSpPr txBox="1"/>
          <p:nvPr/>
        </p:nvSpPr>
        <p:spPr>
          <a:xfrm>
            <a:off x="5327408" y="1602662"/>
            <a:ext cx="2452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[</a:t>
            </a:r>
            <a:r>
              <a:rPr lang="ko-KR" altLang="en-US" sz="1400" b="1" i="1" dirty="0"/>
              <a:t>공사유형</a:t>
            </a:r>
            <a:r>
              <a:rPr lang="en-US" altLang="ko-KR" sz="1400" b="1" i="1" dirty="0"/>
              <a:t>/</a:t>
            </a:r>
            <a:r>
              <a:rPr lang="ko-KR" altLang="en-US" sz="1400" b="1" i="1" dirty="0"/>
              <a:t>권역 </a:t>
            </a:r>
            <a:r>
              <a:rPr lang="en-US" altLang="ko-KR" sz="1400" b="1" i="1" dirty="0"/>
              <a:t>cross column]</a:t>
            </a:r>
            <a:endParaRPr lang="ko-KR" altLang="en-US" sz="1400" b="1" i="1" dirty="0"/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D4759B8D-7718-4630-9978-D8A4905AC85D}"/>
              </a:ext>
            </a:extLst>
          </p:cNvPr>
          <p:cNvCxnSpPr>
            <a:cxnSpLocks/>
          </p:cNvCxnSpPr>
          <p:nvPr/>
        </p:nvCxnSpPr>
        <p:spPr>
          <a:xfrm flipV="1">
            <a:off x="879642" y="1894277"/>
            <a:ext cx="2955213" cy="1616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EA068246-BC1E-4F6B-A510-FEA85DDE840D}"/>
              </a:ext>
            </a:extLst>
          </p:cNvPr>
          <p:cNvCxnSpPr/>
          <p:nvPr/>
        </p:nvCxnSpPr>
        <p:spPr>
          <a:xfrm>
            <a:off x="5142104" y="1910727"/>
            <a:ext cx="282345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164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자재추천</a:t>
            </a:r>
            <a:r>
              <a:rPr lang="ko-KR" altLang="en-US" dirty="0"/>
              <a:t> 모델 구조</a:t>
            </a:r>
            <a:r>
              <a:rPr lang="en-US" altLang="ko-KR" dirty="0" smtClean="0"/>
              <a:t>(</a:t>
            </a:r>
            <a:r>
              <a:rPr lang="ko-KR" altLang="en-US" dirty="0" smtClean="0"/>
              <a:t>日단위 주문내역 </a:t>
            </a:r>
            <a:r>
              <a:rPr lang="ko-KR" altLang="en-US" dirty="0"/>
              <a:t>기반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54C93933-33BA-4468-B8D9-02C25AF06BC4}"/>
              </a:ext>
            </a:extLst>
          </p:cNvPr>
          <p:cNvSpPr txBox="1">
            <a:spLocks/>
          </p:cNvSpPr>
          <p:nvPr/>
        </p:nvSpPr>
        <p:spPr>
          <a:xfrm>
            <a:off x="-3614975" y="6869229"/>
            <a:ext cx="11488984" cy="47617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290" indent="-514290" fontAlgn="ctr">
              <a:lnSpc>
                <a:spcPct val="150000"/>
              </a:lnSpc>
              <a:buFont typeface="+mj-lt"/>
              <a:buAutoNum type="arabicPeriod" startAt="2"/>
            </a:pPr>
            <a:endParaRPr lang="ko-KR" altLang="en-US" sz="1800" b="1" dirty="0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59E9BD-7F11-401C-8E05-1917D1D69B5C}"/>
              </a:ext>
            </a:extLst>
          </p:cNvPr>
          <p:cNvSpPr/>
          <p:nvPr/>
        </p:nvSpPr>
        <p:spPr>
          <a:xfrm>
            <a:off x="7488265" y="8415994"/>
            <a:ext cx="9614891" cy="2992325"/>
          </a:xfrm>
          <a:prstGeom prst="rect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A413C9-5C83-4F6E-BD93-41A6C4714D7E}"/>
              </a:ext>
            </a:extLst>
          </p:cNvPr>
          <p:cNvSpPr/>
          <p:nvPr/>
        </p:nvSpPr>
        <p:spPr>
          <a:xfrm>
            <a:off x="2208382" y="2071554"/>
            <a:ext cx="757027" cy="31799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sz="1400" dirty="0">
                <a:latin typeface="+mn-ea"/>
              </a:rPr>
              <a:t>주문일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en-US" altLang="ko-KR" sz="1400" dirty="0">
                <a:latin typeface="+mn-ea"/>
              </a:rPr>
              <a:t>(D-1)</a:t>
            </a:r>
          </a:p>
          <a:p>
            <a:pPr algn="ctr"/>
            <a:endParaRPr lang="en-US" altLang="ko-KR" sz="1400" dirty="0">
              <a:latin typeface="+mn-ea"/>
            </a:endParaRPr>
          </a:p>
          <a:p>
            <a:pPr algn="ctr"/>
            <a:endParaRPr lang="en-US" altLang="ko-KR" sz="1400" dirty="0">
              <a:latin typeface="+mn-ea"/>
            </a:endParaRPr>
          </a:p>
          <a:p>
            <a:pPr algn="ctr"/>
            <a:endParaRPr lang="en-US" altLang="ko-KR" sz="1400" dirty="0">
              <a:latin typeface="+mn-ea"/>
            </a:endParaRPr>
          </a:p>
          <a:p>
            <a:pPr algn="ctr"/>
            <a:endParaRPr lang="en-US" altLang="ko-KR" sz="1400" dirty="0">
              <a:latin typeface="+mn-ea"/>
            </a:endParaRPr>
          </a:p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7" name="화살표: 줄무늬가 있는 오른쪽 6">
            <a:extLst>
              <a:ext uri="{FF2B5EF4-FFF2-40B4-BE49-F238E27FC236}">
                <a16:creationId xmlns:a16="http://schemas.microsoft.com/office/drawing/2014/main" id="{200E4088-A1F3-4CEF-9CB8-51AEC5C95369}"/>
              </a:ext>
            </a:extLst>
          </p:cNvPr>
          <p:cNvSpPr/>
          <p:nvPr/>
        </p:nvSpPr>
        <p:spPr>
          <a:xfrm>
            <a:off x="2982019" y="3051183"/>
            <a:ext cx="518061" cy="1054015"/>
          </a:xfrm>
          <a:prstGeom prst="stripedRightArrow">
            <a:avLst>
              <a:gd name="adj1" fmla="val 50000"/>
              <a:gd name="adj2" fmla="val 58236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43F1C5-40B1-4E68-9B2A-4EAB7A8E31DB}"/>
              </a:ext>
            </a:extLst>
          </p:cNvPr>
          <p:cNvGrpSpPr/>
          <p:nvPr/>
        </p:nvGrpSpPr>
        <p:grpSpPr>
          <a:xfrm>
            <a:off x="2268175" y="2780727"/>
            <a:ext cx="608682" cy="1886901"/>
            <a:chOff x="2945981" y="2783079"/>
            <a:chExt cx="1329655" cy="952619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6E147B0-9B62-45D7-A927-FE1D39ED74D3}"/>
                </a:ext>
              </a:extLst>
            </p:cNvPr>
            <p:cNvSpPr/>
            <p:nvPr/>
          </p:nvSpPr>
          <p:spPr>
            <a:xfrm>
              <a:off x="2950175" y="3524731"/>
              <a:ext cx="1325461" cy="21096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+mn-ea"/>
                </a:rPr>
                <a:t>상품</a:t>
              </a:r>
              <a:r>
                <a:rPr lang="en-US" altLang="ko-KR" sz="1400" dirty="0">
                  <a:latin typeface="+mn-ea"/>
                </a:rPr>
                <a:t>3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E9A7BDF-1965-433A-B60D-A09588E447AA}"/>
                </a:ext>
              </a:extLst>
            </p:cNvPr>
            <p:cNvSpPr/>
            <p:nvPr/>
          </p:nvSpPr>
          <p:spPr>
            <a:xfrm>
              <a:off x="2985519" y="2783079"/>
              <a:ext cx="1285922" cy="2345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+mn-ea"/>
                </a:rPr>
                <a:t>상품</a:t>
              </a:r>
              <a:r>
                <a:rPr lang="en-US" altLang="ko-KR" sz="1400" dirty="0" smtClean="0">
                  <a:latin typeface="+mn-ea"/>
                </a:rPr>
                <a:t>2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C0B3DD7C-B9E5-46A9-999C-6203283E2EC8}"/>
                </a:ext>
              </a:extLst>
            </p:cNvPr>
            <p:cNvSpPr/>
            <p:nvPr/>
          </p:nvSpPr>
          <p:spPr>
            <a:xfrm>
              <a:off x="2945981" y="3171999"/>
              <a:ext cx="1325461" cy="2157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+mn-ea"/>
                </a:rPr>
                <a:t>상품</a:t>
              </a:r>
              <a:r>
                <a:rPr lang="en-US" altLang="ko-KR" sz="1400" dirty="0" smtClean="0">
                  <a:latin typeface="+mn-ea"/>
                </a:rPr>
                <a:t>15</a:t>
              </a:r>
              <a:endParaRPr lang="ko-KR" altLang="en-US" sz="1400" dirty="0">
                <a:latin typeface="+mn-ea"/>
              </a:endParaRPr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F8A52C5-A7A8-4C8C-BC30-37B354924313}"/>
              </a:ext>
            </a:extLst>
          </p:cNvPr>
          <p:cNvSpPr/>
          <p:nvPr/>
        </p:nvSpPr>
        <p:spPr>
          <a:xfrm>
            <a:off x="3623248" y="2113873"/>
            <a:ext cx="2178189" cy="4592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시간경과 비중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153C34-809B-445F-BFDF-F4D083B799E4}"/>
              </a:ext>
            </a:extLst>
          </p:cNvPr>
          <p:cNvSpPr/>
          <p:nvPr/>
        </p:nvSpPr>
        <p:spPr>
          <a:xfrm>
            <a:off x="6422905" y="3694922"/>
            <a:ext cx="1949631" cy="2699605"/>
          </a:xfrm>
          <a:prstGeom prst="rect">
            <a:avLst/>
          </a:prstGeom>
          <a:solidFill>
            <a:srgbClr val="800000">
              <a:alpha val="16078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sz="1400" dirty="0">
                <a:latin typeface="+mn-ea"/>
              </a:rPr>
              <a:t>주문일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en-US" altLang="ko-KR" sz="1400" dirty="0">
                <a:latin typeface="+mn-ea"/>
              </a:rPr>
              <a:t>(D)</a:t>
            </a:r>
          </a:p>
          <a:p>
            <a:pPr algn="ctr"/>
            <a:endParaRPr lang="en-US" altLang="ko-KR" sz="1400" dirty="0">
              <a:latin typeface="+mn-ea"/>
            </a:endParaRPr>
          </a:p>
          <a:p>
            <a:pPr algn="ctr"/>
            <a:endParaRPr lang="en-US" altLang="ko-KR" sz="1400" dirty="0">
              <a:latin typeface="+mn-ea"/>
            </a:endParaRPr>
          </a:p>
          <a:p>
            <a:pPr algn="ctr"/>
            <a:endParaRPr lang="en-US" altLang="ko-KR" sz="1400" dirty="0">
              <a:latin typeface="+mn-ea"/>
            </a:endParaRPr>
          </a:p>
          <a:p>
            <a:pPr algn="ctr"/>
            <a:endParaRPr lang="en-US" altLang="ko-KR" sz="1400" dirty="0">
              <a:latin typeface="+mn-ea"/>
            </a:endParaRPr>
          </a:p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6BB772B-D448-4743-90E7-A9B9CBB8B0A6}"/>
              </a:ext>
            </a:extLst>
          </p:cNvPr>
          <p:cNvSpPr/>
          <p:nvPr/>
        </p:nvSpPr>
        <p:spPr>
          <a:xfrm>
            <a:off x="6716464" y="5189707"/>
            <a:ext cx="1283671" cy="273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+mn-ea"/>
              </a:rPr>
              <a:t>상품 </a:t>
            </a:r>
            <a:r>
              <a:rPr lang="en-US" altLang="ko-KR" sz="1400" dirty="0">
                <a:latin typeface="+mn-ea"/>
              </a:rPr>
              <a:t>9(0.04)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209EB31-B316-4DAA-A6A7-6F447C67199C}"/>
              </a:ext>
            </a:extLst>
          </p:cNvPr>
          <p:cNvSpPr/>
          <p:nvPr/>
        </p:nvSpPr>
        <p:spPr>
          <a:xfrm>
            <a:off x="6716464" y="4582527"/>
            <a:ext cx="1283671" cy="273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+mn-ea"/>
              </a:rPr>
              <a:t>상품 </a:t>
            </a:r>
            <a:r>
              <a:rPr lang="en-US" altLang="ko-KR" sz="1400" dirty="0">
                <a:latin typeface="+mn-ea"/>
              </a:rPr>
              <a:t>6(0.17)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2D51193-BC95-47E0-93BF-79848B4F808F}"/>
              </a:ext>
            </a:extLst>
          </p:cNvPr>
          <p:cNvSpPr/>
          <p:nvPr/>
        </p:nvSpPr>
        <p:spPr>
          <a:xfrm>
            <a:off x="6716464" y="4278937"/>
            <a:ext cx="1283671" cy="273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+mn-ea"/>
              </a:rPr>
              <a:t>상품</a:t>
            </a:r>
            <a:r>
              <a:rPr lang="en-US" altLang="ko-KR" sz="1400" dirty="0">
                <a:latin typeface="+mn-ea"/>
              </a:rPr>
              <a:t>10(0.28)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EAACD2B-922B-46AA-8B13-5E6BF02CA13F}"/>
              </a:ext>
            </a:extLst>
          </p:cNvPr>
          <p:cNvSpPr/>
          <p:nvPr/>
        </p:nvSpPr>
        <p:spPr>
          <a:xfrm>
            <a:off x="6716464" y="4886117"/>
            <a:ext cx="1283671" cy="273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+mn-ea"/>
              </a:rPr>
              <a:t>상품</a:t>
            </a:r>
            <a:r>
              <a:rPr lang="en-US" altLang="ko-KR" sz="1400" dirty="0">
                <a:latin typeface="+mn-ea"/>
              </a:rPr>
              <a:t>11(0.10)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A1C78C9-4A19-4B86-8C58-5B5BD217C591}"/>
              </a:ext>
            </a:extLst>
          </p:cNvPr>
          <p:cNvSpPr/>
          <p:nvPr/>
        </p:nvSpPr>
        <p:spPr>
          <a:xfrm>
            <a:off x="6716464" y="5495328"/>
            <a:ext cx="1283671" cy="273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ko-KR" sz="1400" dirty="0">
                <a:latin typeface="+mn-ea"/>
              </a:rPr>
              <a:t>…</a:t>
            </a:r>
            <a:endParaRPr lang="ko-KR" altLang="en-US" sz="1400" dirty="0">
              <a:latin typeface="+mn-ea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15A70E5-12F5-4E2D-817A-A995B914FBF9}"/>
              </a:ext>
            </a:extLst>
          </p:cNvPr>
          <p:cNvSpPr/>
          <p:nvPr/>
        </p:nvSpPr>
        <p:spPr>
          <a:xfrm>
            <a:off x="6716464" y="5798917"/>
            <a:ext cx="1283671" cy="273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상품</a:t>
            </a:r>
            <a:r>
              <a:rPr lang="en-US" altLang="ko-KR" sz="1200" dirty="0">
                <a:latin typeface="+mn-ea"/>
              </a:rPr>
              <a:t>8000(0.01)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F06133-4AC0-42D7-827B-AE379D7A0C09}"/>
              </a:ext>
            </a:extLst>
          </p:cNvPr>
          <p:cNvSpPr txBox="1"/>
          <p:nvPr/>
        </p:nvSpPr>
        <p:spPr>
          <a:xfrm>
            <a:off x="667011" y="1589962"/>
            <a:ext cx="206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[</a:t>
            </a:r>
            <a:r>
              <a:rPr lang="ko-KR" altLang="en-US" sz="1400" b="1" i="1" dirty="0"/>
              <a:t>주문 내역</a:t>
            </a:r>
            <a:r>
              <a:rPr lang="en-US" altLang="ko-KR" sz="1400" b="1" i="1" dirty="0"/>
              <a:t>/</a:t>
            </a:r>
            <a:r>
              <a:rPr lang="ko-KR" altLang="en-US" sz="1400" b="1" i="1" dirty="0"/>
              <a:t>사업장정보</a:t>
            </a:r>
            <a:r>
              <a:rPr lang="en-US" altLang="ko-KR" sz="1400" b="1" i="1" dirty="0"/>
              <a:t>]</a:t>
            </a:r>
            <a:endParaRPr lang="ko-KR" altLang="en-US" sz="1400" b="1" i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828E9-9F5A-4B07-BA13-29A7D4B07C30}"/>
              </a:ext>
            </a:extLst>
          </p:cNvPr>
          <p:cNvSpPr txBox="1"/>
          <p:nvPr/>
        </p:nvSpPr>
        <p:spPr>
          <a:xfrm>
            <a:off x="4080047" y="1602662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[</a:t>
            </a:r>
            <a:r>
              <a:rPr lang="ko-KR" altLang="en-US" sz="1400" b="1" i="1" dirty="0"/>
              <a:t>데이터 변환</a:t>
            </a:r>
            <a:r>
              <a:rPr lang="en-US" altLang="ko-KR" sz="1400" b="1" i="1" dirty="0"/>
              <a:t>]</a:t>
            </a:r>
            <a:endParaRPr lang="ko-KR" altLang="en-US" sz="1400" b="1" i="1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262340A-00CC-4898-88D1-9318CA3C9762}"/>
              </a:ext>
            </a:extLst>
          </p:cNvPr>
          <p:cNvCxnSpPr/>
          <p:nvPr/>
        </p:nvCxnSpPr>
        <p:spPr>
          <a:xfrm flipV="1">
            <a:off x="603872" y="1898027"/>
            <a:ext cx="2269495" cy="124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E6248E-F329-4B22-9927-53A5606D1BC5}"/>
              </a:ext>
            </a:extLst>
          </p:cNvPr>
          <p:cNvCxnSpPr/>
          <p:nvPr/>
        </p:nvCxnSpPr>
        <p:spPr>
          <a:xfrm>
            <a:off x="3688239" y="1910727"/>
            <a:ext cx="192846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DBA6A72-6D88-4A88-A61A-9770AED898B1}"/>
              </a:ext>
            </a:extLst>
          </p:cNvPr>
          <p:cNvSpPr/>
          <p:nvPr/>
        </p:nvSpPr>
        <p:spPr>
          <a:xfrm>
            <a:off x="525980" y="5412572"/>
            <a:ext cx="2439431" cy="8651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+mn-ea"/>
              </a:rPr>
              <a:t>사업장 </a:t>
            </a:r>
            <a:r>
              <a:rPr lang="ko-KR" altLang="en-US" sz="1400" dirty="0" smtClean="0">
                <a:latin typeface="+mn-ea"/>
              </a:rPr>
              <a:t>정보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606135" y="2780726"/>
            <a:ext cx="2176044" cy="1684802"/>
          </a:xfrm>
          <a:prstGeom prst="roundRect">
            <a:avLst/>
          </a:prstGeom>
          <a:solidFill>
            <a:srgbClr val="E7F0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656479-E3FD-4246-AC4D-D41E65135372}"/>
              </a:ext>
            </a:extLst>
          </p:cNvPr>
          <p:cNvSpPr/>
          <p:nvPr/>
        </p:nvSpPr>
        <p:spPr>
          <a:xfrm>
            <a:off x="3761390" y="3187952"/>
            <a:ext cx="1850149" cy="3306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주문상품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사각형: 둥근 모서리 11">
            <a:extLst>
              <a:ext uri="{FF2B5EF4-FFF2-40B4-BE49-F238E27FC236}">
                <a16:creationId xmlns:a16="http://schemas.microsoft.com/office/drawing/2014/main" id="{BD6461E5-C71A-4645-8B65-2BC3E4E44C8F}"/>
              </a:ext>
            </a:extLst>
          </p:cNvPr>
          <p:cNvSpPr/>
          <p:nvPr/>
        </p:nvSpPr>
        <p:spPr>
          <a:xfrm>
            <a:off x="3749233" y="3669525"/>
            <a:ext cx="548447" cy="5606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공사유형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3119" y="2808468"/>
            <a:ext cx="1518850" cy="338554"/>
          </a:xfrm>
          <a:prstGeom prst="rect">
            <a:avLst/>
          </a:prstGeom>
          <a:solidFill>
            <a:srgbClr val="E7F0F9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Doc2Vec </a:t>
            </a:r>
            <a:r>
              <a:rPr lang="ko-KR" altLang="en-US" sz="1400" dirty="0" err="1" smtClean="0"/>
              <a:t>임베딩</a:t>
            </a:r>
            <a:endParaRPr lang="ko-KR" altLang="en-US" sz="1400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3549931" y="4616470"/>
            <a:ext cx="2232248" cy="1684802"/>
          </a:xfrm>
          <a:prstGeom prst="roundRect">
            <a:avLst/>
          </a:prstGeom>
          <a:solidFill>
            <a:srgbClr val="5B9BD5">
              <a:alpha val="1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id="{87656479-E3FD-4246-AC4D-D41E65135372}"/>
              </a:ext>
            </a:extLst>
          </p:cNvPr>
          <p:cNvSpPr/>
          <p:nvPr/>
        </p:nvSpPr>
        <p:spPr>
          <a:xfrm>
            <a:off x="3609724" y="5064378"/>
            <a:ext cx="960347" cy="29739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주문상품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33861" y="4644212"/>
            <a:ext cx="1812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Cross Column</a:t>
            </a:r>
            <a:endParaRPr lang="ko-KR" altLang="en-US" sz="1600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664" y="1960838"/>
            <a:ext cx="2290168" cy="153419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1F8B6F4-947F-4492-8000-A44B4BE56A03}"/>
              </a:ext>
            </a:extLst>
          </p:cNvPr>
          <p:cNvSpPr txBox="1"/>
          <p:nvPr/>
        </p:nvSpPr>
        <p:spPr>
          <a:xfrm>
            <a:off x="6649260" y="1591926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[</a:t>
            </a:r>
            <a:r>
              <a:rPr lang="ko-KR" altLang="en-US" sz="1400" b="1" i="1" dirty="0" err="1"/>
              <a:t>추천모델</a:t>
            </a:r>
            <a:r>
              <a:rPr lang="ko-KR" altLang="en-US" sz="1400" b="1" i="1" dirty="0"/>
              <a:t> 출력</a:t>
            </a:r>
            <a:r>
              <a:rPr lang="en-US" altLang="ko-KR" sz="1400" b="1" i="1" dirty="0"/>
              <a:t>]</a:t>
            </a:r>
            <a:endParaRPr lang="ko-KR" altLang="en-US" sz="1400" b="1" i="1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36E4785C-6C4B-4C3E-B048-6C24BBCA60F7}"/>
              </a:ext>
            </a:extLst>
          </p:cNvPr>
          <p:cNvCxnSpPr/>
          <p:nvPr/>
        </p:nvCxnSpPr>
        <p:spPr>
          <a:xfrm>
            <a:off x="6414479" y="1910727"/>
            <a:ext cx="192846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162873" y="683909"/>
            <a:ext cx="84848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latin typeface="+mn-ea"/>
              </a:rPr>
              <a:t>주문 자재가 공사의 </a:t>
            </a:r>
            <a:r>
              <a:rPr lang="ko-KR" altLang="en-US" sz="1600" b="1" dirty="0" err="1" smtClean="0">
                <a:latin typeface="+mn-ea"/>
              </a:rPr>
              <a:t>공정순서와</a:t>
            </a:r>
            <a:r>
              <a:rPr lang="ko-KR" altLang="en-US" sz="1600" b="1" dirty="0" smtClean="0">
                <a:latin typeface="+mn-ea"/>
              </a:rPr>
              <a:t> 연관된 </a:t>
            </a:r>
            <a:r>
              <a:rPr lang="en-US" altLang="ko-KR" sz="1600" b="1" dirty="0">
                <a:latin typeface="+mn-ea"/>
              </a:rPr>
              <a:t>Sequential</a:t>
            </a:r>
            <a:r>
              <a:rPr lang="ko-KR" altLang="en-US" sz="1600" b="1" dirty="0">
                <a:latin typeface="+mn-ea"/>
              </a:rPr>
              <a:t>한 특징을 반영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할 수 있도록 </a:t>
            </a:r>
            <a:r>
              <a:rPr lang="ko-KR" altLang="en-US" sz="1600" b="1" dirty="0" smtClean="0">
                <a:latin typeface="+mn-ea"/>
                <a:sym typeface="Wingdings" panose="05000000000000000000" pitchFamily="2" charset="2"/>
              </a:rPr>
              <a:t>모델을 설계하고</a:t>
            </a:r>
            <a:r>
              <a:rPr lang="en-US" altLang="ko-KR" sz="1600" b="1" dirty="0" smtClean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시간 경과에 따른 사업장의 속성 변화를 반영하기 위해 </a:t>
            </a:r>
            <a:r>
              <a:rPr lang="ko-KR" altLang="en-US" sz="1600" b="1" dirty="0" smtClean="0">
                <a:latin typeface="+mn-ea"/>
                <a:sym typeface="Wingdings" panose="05000000000000000000" pitchFamily="2" charset="2"/>
              </a:rPr>
              <a:t>입력데이터의 시간경과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비중을 </a:t>
            </a:r>
            <a:r>
              <a:rPr lang="ko-KR" altLang="en-US" sz="1600" b="1" dirty="0" smtClean="0">
                <a:latin typeface="+mn-ea"/>
                <a:sym typeface="Wingdings" panose="05000000000000000000" pitchFamily="2" charset="2"/>
              </a:rPr>
              <a:t>모델에 반영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함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61" name="사각형: 둥근 모서리 12">
            <a:extLst>
              <a:ext uri="{FF2B5EF4-FFF2-40B4-BE49-F238E27FC236}">
                <a16:creationId xmlns:a16="http://schemas.microsoft.com/office/drawing/2014/main" id="{87656479-E3FD-4246-AC4D-D41E65135372}"/>
              </a:ext>
            </a:extLst>
          </p:cNvPr>
          <p:cNvSpPr/>
          <p:nvPr/>
        </p:nvSpPr>
        <p:spPr>
          <a:xfrm>
            <a:off x="4717785" y="5443901"/>
            <a:ext cx="982994" cy="3218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공사유형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4A413C9-5C83-4F6E-BD93-41A6C4714D7E}"/>
              </a:ext>
            </a:extLst>
          </p:cNvPr>
          <p:cNvSpPr/>
          <p:nvPr/>
        </p:nvSpPr>
        <p:spPr>
          <a:xfrm>
            <a:off x="1412675" y="2071554"/>
            <a:ext cx="757027" cy="31799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sz="1400" dirty="0">
                <a:latin typeface="+mn-ea"/>
              </a:rPr>
              <a:t>주문일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en-US" altLang="ko-KR" sz="1400" dirty="0">
                <a:latin typeface="+mn-ea"/>
              </a:rPr>
              <a:t>(D-1)</a:t>
            </a:r>
          </a:p>
          <a:p>
            <a:pPr algn="ctr"/>
            <a:endParaRPr lang="en-US" altLang="ko-KR" sz="1400" dirty="0">
              <a:latin typeface="+mn-ea"/>
            </a:endParaRPr>
          </a:p>
          <a:p>
            <a:pPr algn="ctr"/>
            <a:endParaRPr lang="en-US" altLang="ko-KR" sz="1400" dirty="0">
              <a:latin typeface="+mn-ea"/>
            </a:endParaRPr>
          </a:p>
          <a:p>
            <a:pPr algn="ctr"/>
            <a:endParaRPr lang="en-US" altLang="ko-KR" sz="1400" dirty="0">
              <a:latin typeface="+mn-ea"/>
            </a:endParaRPr>
          </a:p>
          <a:p>
            <a:pPr algn="ctr"/>
            <a:endParaRPr lang="en-US" altLang="ko-KR" sz="1400" dirty="0">
              <a:latin typeface="+mn-ea"/>
            </a:endParaRPr>
          </a:p>
          <a:p>
            <a:pPr algn="ctr"/>
            <a:endParaRPr lang="ko-KR" altLang="en-US" sz="1400" dirty="0">
              <a:latin typeface="+mn-ea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C43F1C5-40B1-4E68-9B2A-4EAB7A8E31DB}"/>
              </a:ext>
            </a:extLst>
          </p:cNvPr>
          <p:cNvGrpSpPr/>
          <p:nvPr/>
        </p:nvGrpSpPr>
        <p:grpSpPr>
          <a:xfrm>
            <a:off x="1472468" y="2780725"/>
            <a:ext cx="606762" cy="1535436"/>
            <a:chOff x="2945981" y="2783079"/>
            <a:chExt cx="1325461" cy="775179"/>
          </a:xfrm>
        </p:grpSpPr>
        <p:sp>
          <p:nvSpPr>
            <p:cNvPr id="66" name="사각형: 둥근 모서리 19">
              <a:extLst>
                <a:ext uri="{FF2B5EF4-FFF2-40B4-BE49-F238E27FC236}">
                  <a16:creationId xmlns:a16="http://schemas.microsoft.com/office/drawing/2014/main" id="{7E9A7BDF-1965-433A-B60D-A09588E447AA}"/>
                </a:ext>
              </a:extLst>
            </p:cNvPr>
            <p:cNvSpPr/>
            <p:nvPr/>
          </p:nvSpPr>
          <p:spPr>
            <a:xfrm>
              <a:off x="2985519" y="2783079"/>
              <a:ext cx="1285922" cy="2345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+mn-ea"/>
                </a:rPr>
                <a:t>상품</a:t>
              </a:r>
              <a:r>
                <a:rPr lang="en-US" altLang="ko-KR" sz="1400" dirty="0" smtClean="0">
                  <a:latin typeface="+mn-ea"/>
                </a:rPr>
                <a:t>21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67" name="사각형: 둥근 모서리 20">
              <a:extLst>
                <a:ext uri="{FF2B5EF4-FFF2-40B4-BE49-F238E27FC236}">
                  <a16:creationId xmlns:a16="http://schemas.microsoft.com/office/drawing/2014/main" id="{C0B3DD7C-B9E5-46A9-999C-6203283E2EC8}"/>
                </a:ext>
              </a:extLst>
            </p:cNvPr>
            <p:cNvSpPr/>
            <p:nvPr/>
          </p:nvSpPr>
          <p:spPr>
            <a:xfrm>
              <a:off x="2945981" y="3342519"/>
              <a:ext cx="1325461" cy="2157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+mn-ea"/>
                </a:rPr>
                <a:t>상품</a:t>
              </a:r>
              <a:r>
                <a:rPr lang="en-US" altLang="ko-KR" sz="1400" dirty="0" smtClean="0">
                  <a:latin typeface="+mn-ea"/>
                </a:rPr>
                <a:t>14</a:t>
              </a:r>
              <a:endParaRPr lang="ko-KR" altLang="en-US" sz="1400" dirty="0">
                <a:latin typeface="+mn-ea"/>
              </a:endParaRP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4A413C9-5C83-4F6E-BD93-41A6C4714D7E}"/>
              </a:ext>
            </a:extLst>
          </p:cNvPr>
          <p:cNvSpPr/>
          <p:nvPr/>
        </p:nvSpPr>
        <p:spPr>
          <a:xfrm>
            <a:off x="525980" y="2071554"/>
            <a:ext cx="757027" cy="31799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sz="1400" dirty="0">
                <a:latin typeface="+mn-ea"/>
              </a:rPr>
              <a:t>주문일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smtClean="0">
                <a:latin typeface="+mn-ea"/>
              </a:rPr>
              <a:t>D-n)</a:t>
            </a:r>
            <a:endParaRPr lang="en-US" altLang="ko-KR" sz="1400" dirty="0">
              <a:latin typeface="+mn-ea"/>
            </a:endParaRPr>
          </a:p>
          <a:p>
            <a:pPr algn="ctr"/>
            <a:endParaRPr lang="en-US" altLang="ko-KR" sz="1400" dirty="0">
              <a:latin typeface="+mn-ea"/>
            </a:endParaRPr>
          </a:p>
          <a:p>
            <a:pPr algn="ctr"/>
            <a:endParaRPr lang="en-US" altLang="ko-KR" sz="1400" dirty="0">
              <a:latin typeface="+mn-ea"/>
            </a:endParaRPr>
          </a:p>
          <a:p>
            <a:pPr algn="ctr"/>
            <a:endParaRPr lang="en-US" altLang="ko-KR" sz="1400" dirty="0">
              <a:latin typeface="+mn-ea"/>
            </a:endParaRPr>
          </a:p>
          <a:p>
            <a:pPr algn="ctr"/>
            <a:endParaRPr lang="en-US" altLang="ko-KR" sz="1400" dirty="0">
              <a:latin typeface="+mn-ea"/>
            </a:endParaRPr>
          </a:p>
          <a:p>
            <a:pPr algn="ctr"/>
            <a:endParaRPr lang="ko-KR" altLang="en-US" sz="1400" dirty="0">
              <a:latin typeface="+mn-ea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9C43F1C5-40B1-4E68-9B2A-4EAB7A8E31DB}"/>
              </a:ext>
            </a:extLst>
          </p:cNvPr>
          <p:cNvGrpSpPr/>
          <p:nvPr/>
        </p:nvGrpSpPr>
        <p:grpSpPr>
          <a:xfrm>
            <a:off x="585773" y="2780725"/>
            <a:ext cx="606762" cy="948712"/>
            <a:chOff x="2945981" y="2783079"/>
            <a:chExt cx="1325461" cy="478966"/>
          </a:xfrm>
        </p:grpSpPr>
        <p:sp>
          <p:nvSpPr>
            <p:cNvPr id="71" name="사각형: 둥근 모서리 19">
              <a:extLst>
                <a:ext uri="{FF2B5EF4-FFF2-40B4-BE49-F238E27FC236}">
                  <a16:creationId xmlns:a16="http://schemas.microsoft.com/office/drawing/2014/main" id="{7E9A7BDF-1965-433A-B60D-A09588E447AA}"/>
                </a:ext>
              </a:extLst>
            </p:cNvPr>
            <p:cNvSpPr/>
            <p:nvPr/>
          </p:nvSpPr>
          <p:spPr>
            <a:xfrm>
              <a:off x="2985519" y="2783079"/>
              <a:ext cx="1285922" cy="2345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+mn-ea"/>
                </a:rPr>
                <a:t>상품</a:t>
              </a:r>
              <a:r>
                <a:rPr lang="en-US" altLang="ko-KR" sz="1400" dirty="0" smtClean="0">
                  <a:latin typeface="+mn-ea"/>
                </a:rPr>
                <a:t>14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72" name="사각형: 둥근 모서리 20">
              <a:extLst>
                <a:ext uri="{FF2B5EF4-FFF2-40B4-BE49-F238E27FC236}">
                  <a16:creationId xmlns:a16="http://schemas.microsoft.com/office/drawing/2014/main" id="{C0B3DD7C-B9E5-46A9-999C-6203283E2EC8}"/>
                </a:ext>
              </a:extLst>
            </p:cNvPr>
            <p:cNvSpPr/>
            <p:nvPr/>
          </p:nvSpPr>
          <p:spPr>
            <a:xfrm>
              <a:off x="2945981" y="3046306"/>
              <a:ext cx="1325461" cy="2157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+mn-ea"/>
                </a:rPr>
                <a:t>상품</a:t>
              </a:r>
              <a:r>
                <a:rPr lang="en-US" altLang="ko-KR" sz="1400" dirty="0" smtClean="0">
                  <a:latin typeface="+mn-ea"/>
                </a:rPr>
                <a:t>23</a:t>
              </a:r>
              <a:endParaRPr lang="ko-KR" altLang="en-US" sz="1400" dirty="0">
                <a:latin typeface="+mn-ea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170984" y="3050526"/>
            <a:ext cx="46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...</a:t>
            </a:r>
            <a:endParaRPr lang="ko-KR" altLang="en-US" dirty="0"/>
          </a:p>
        </p:txBody>
      </p:sp>
      <p:sp>
        <p:nvSpPr>
          <p:cNvPr id="73" name="화살표: 줄무늬가 있는 오른쪽 6">
            <a:extLst>
              <a:ext uri="{FF2B5EF4-FFF2-40B4-BE49-F238E27FC236}">
                <a16:creationId xmlns:a16="http://schemas.microsoft.com/office/drawing/2014/main" id="{200E4088-A1F3-4CEF-9CB8-51AEC5C95369}"/>
              </a:ext>
            </a:extLst>
          </p:cNvPr>
          <p:cNvSpPr/>
          <p:nvPr/>
        </p:nvSpPr>
        <p:spPr>
          <a:xfrm>
            <a:off x="5834094" y="3051183"/>
            <a:ext cx="518061" cy="1054015"/>
          </a:xfrm>
          <a:prstGeom prst="stripedRightArrow">
            <a:avLst>
              <a:gd name="adj1" fmla="val 50000"/>
              <a:gd name="adj2" fmla="val 58236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C43F1C5-40B1-4E68-9B2A-4EAB7A8E31DB}"/>
              </a:ext>
            </a:extLst>
          </p:cNvPr>
          <p:cNvGrpSpPr/>
          <p:nvPr/>
        </p:nvGrpSpPr>
        <p:grpSpPr>
          <a:xfrm>
            <a:off x="585773" y="3777082"/>
            <a:ext cx="606762" cy="948712"/>
            <a:chOff x="2945981" y="2783079"/>
            <a:chExt cx="1325461" cy="478966"/>
          </a:xfrm>
        </p:grpSpPr>
        <p:sp>
          <p:nvSpPr>
            <p:cNvPr id="79" name="사각형: 둥근 모서리 19">
              <a:extLst>
                <a:ext uri="{FF2B5EF4-FFF2-40B4-BE49-F238E27FC236}">
                  <a16:creationId xmlns:a16="http://schemas.microsoft.com/office/drawing/2014/main" id="{7E9A7BDF-1965-433A-B60D-A09588E447AA}"/>
                </a:ext>
              </a:extLst>
            </p:cNvPr>
            <p:cNvSpPr/>
            <p:nvPr/>
          </p:nvSpPr>
          <p:spPr>
            <a:xfrm>
              <a:off x="2985519" y="2783079"/>
              <a:ext cx="1285922" cy="2345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+mn-ea"/>
                </a:rPr>
                <a:t>상품</a:t>
              </a:r>
              <a:r>
                <a:rPr lang="en-US" altLang="ko-KR" sz="1400" dirty="0">
                  <a:latin typeface="+mn-ea"/>
                </a:rPr>
                <a:t>7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80" name="사각형: 둥근 모서리 20">
              <a:extLst>
                <a:ext uri="{FF2B5EF4-FFF2-40B4-BE49-F238E27FC236}">
                  <a16:creationId xmlns:a16="http://schemas.microsoft.com/office/drawing/2014/main" id="{C0B3DD7C-B9E5-46A9-999C-6203283E2EC8}"/>
                </a:ext>
              </a:extLst>
            </p:cNvPr>
            <p:cNvSpPr/>
            <p:nvPr/>
          </p:nvSpPr>
          <p:spPr>
            <a:xfrm>
              <a:off x="2945981" y="3046306"/>
              <a:ext cx="1325461" cy="2157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+mn-ea"/>
                </a:rPr>
                <a:t>상품</a:t>
              </a:r>
              <a:r>
                <a:rPr lang="en-US" altLang="ko-KR" sz="1400" dirty="0" smtClean="0">
                  <a:latin typeface="+mn-ea"/>
                </a:rPr>
                <a:t>12</a:t>
              </a:r>
              <a:endParaRPr lang="ko-KR" altLang="en-US" sz="1400" dirty="0">
                <a:latin typeface="+mn-ea"/>
              </a:endParaRPr>
            </a:p>
          </p:txBody>
        </p:sp>
      </p:grpSp>
      <p:sp>
        <p:nvSpPr>
          <p:cNvPr id="84" name="사각형: 둥근 모서리 11">
            <a:extLst>
              <a:ext uri="{FF2B5EF4-FFF2-40B4-BE49-F238E27FC236}">
                <a16:creationId xmlns:a16="http://schemas.microsoft.com/office/drawing/2014/main" id="{BD6461E5-C71A-4645-8B65-2BC3E4E44C8F}"/>
              </a:ext>
            </a:extLst>
          </p:cNvPr>
          <p:cNvSpPr/>
          <p:nvPr/>
        </p:nvSpPr>
        <p:spPr>
          <a:xfrm>
            <a:off x="4404572" y="3669525"/>
            <a:ext cx="548447" cy="5606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사업유형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5" name="사각형: 둥근 모서리 11">
            <a:extLst>
              <a:ext uri="{FF2B5EF4-FFF2-40B4-BE49-F238E27FC236}">
                <a16:creationId xmlns:a16="http://schemas.microsoft.com/office/drawing/2014/main" id="{BD6461E5-C71A-4645-8B65-2BC3E4E44C8F}"/>
              </a:ext>
            </a:extLst>
          </p:cNvPr>
          <p:cNvSpPr/>
          <p:nvPr/>
        </p:nvSpPr>
        <p:spPr>
          <a:xfrm>
            <a:off x="5063093" y="3669525"/>
            <a:ext cx="548447" cy="5606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권역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6" name="사각형: 둥근 모서리 12">
            <a:extLst>
              <a:ext uri="{FF2B5EF4-FFF2-40B4-BE49-F238E27FC236}">
                <a16:creationId xmlns:a16="http://schemas.microsoft.com/office/drawing/2014/main" id="{87656479-E3FD-4246-AC4D-D41E65135372}"/>
              </a:ext>
            </a:extLst>
          </p:cNvPr>
          <p:cNvSpPr/>
          <p:nvPr/>
        </p:nvSpPr>
        <p:spPr>
          <a:xfrm>
            <a:off x="3609724" y="5437313"/>
            <a:ext cx="960347" cy="29739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주문상품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7" name="사각형: 둥근 모서리 12">
            <a:extLst>
              <a:ext uri="{FF2B5EF4-FFF2-40B4-BE49-F238E27FC236}">
                <a16:creationId xmlns:a16="http://schemas.microsoft.com/office/drawing/2014/main" id="{87656479-E3FD-4246-AC4D-D41E65135372}"/>
              </a:ext>
            </a:extLst>
          </p:cNvPr>
          <p:cNvSpPr/>
          <p:nvPr/>
        </p:nvSpPr>
        <p:spPr>
          <a:xfrm>
            <a:off x="4725989" y="5064378"/>
            <a:ext cx="960347" cy="29739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진열상품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8" name="사각형: 둥근 모서리 12">
            <a:extLst>
              <a:ext uri="{FF2B5EF4-FFF2-40B4-BE49-F238E27FC236}">
                <a16:creationId xmlns:a16="http://schemas.microsoft.com/office/drawing/2014/main" id="{87656479-E3FD-4246-AC4D-D41E65135372}"/>
              </a:ext>
            </a:extLst>
          </p:cNvPr>
          <p:cNvSpPr/>
          <p:nvPr/>
        </p:nvSpPr>
        <p:spPr>
          <a:xfrm>
            <a:off x="3609724" y="5829000"/>
            <a:ext cx="960347" cy="29739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공사유형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9" name="사각형: 둥근 모서리 12">
            <a:extLst>
              <a:ext uri="{FF2B5EF4-FFF2-40B4-BE49-F238E27FC236}">
                <a16:creationId xmlns:a16="http://schemas.microsoft.com/office/drawing/2014/main" id="{87656479-E3FD-4246-AC4D-D41E65135372}"/>
              </a:ext>
            </a:extLst>
          </p:cNvPr>
          <p:cNvSpPr/>
          <p:nvPr/>
        </p:nvSpPr>
        <p:spPr>
          <a:xfrm>
            <a:off x="4737074" y="5829000"/>
            <a:ext cx="960347" cy="29739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권역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곱셈 기호 52"/>
          <p:cNvSpPr/>
          <p:nvPr/>
        </p:nvSpPr>
        <p:spPr>
          <a:xfrm>
            <a:off x="4488797" y="5823609"/>
            <a:ext cx="340697" cy="34313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곱셈 기호 54"/>
          <p:cNvSpPr/>
          <p:nvPr/>
        </p:nvSpPr>
        <p:spPr>
          <a:xfrm>
            <a:off x="4466183" y="5012564"/>
            <a:ext cx="340697" cy="34313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곱셈 기호 61"/>
          <p:cNvSpPr/>
          <p:nvPr/>
        </p:nvSpPr>
        <p:spPr>
          <a:xfrm>
            <a:off x="4466183" y="5456466"/>
            <a:ext cx="340697" cy="34313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41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67F4F8-C9BB-4F4A-85CB-DBAE6F840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727" y="1752692"/>
            <a:ext cx="7799420" cy="3640395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자재추천</a:t>
            </a:r>
            <a:r>
              <a:rPr lang="ko-KR" altLang="en-US" dirty="0"/>
              <a:t> 모델 적용 예시</a:t>
            </a:r>
            <a:r>
              <a:rPr lang="en-US" altLang="ko-KR" dirty="0" smtClean="0"/>
              <a:t>(</a:t>
            </a:r>
            <a:r>
              <a:rPr lang="ko-KR" altLang="en-US" dirty="0"/>
              <a:t>日단위 주문내역 </a:t>
            </a:r>
            <a:r>
              <a:rPr lang="ko-KR" altLang="en-US" dirty="0" smtClean="0"/>
              <a:t>기반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>
                <a:latin typeface="+mn-ea"/>
              </a:rPr>
              <a:t>사업장별</a:t>
            </a:r>
            <a:r>
              <a:rPr lang="ko-KR" altLang="en-US" dirty="0">
                <a:latin typeface="+mn-ea"/>
              </a:rPr>
              <a:t> 일 단위 추천 아이템 및 결과 확인</a:t>
            </a:r>
            <a:endParaRPr lang="en-US" altLang="ko-KR" dirty="0">
              <a:latin typeface="+mn-ea"/>
            </a:endParaRPr>
          </a:p>
          <a:p>
            <a:endParaRPr lang="ko-KR" alt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54C93933-33BA-4468-B8D9-02C25AF06BC4}"/>
              </a:ext>
            </a:extLst>
          </p:cNvPr>
          <p:cNvSpPr txBox="1">
            <a:spLocks/>
          </p:cNvSpPr>
          <p:nvPr/>
        </p:nvSpPr>
        <p:spPr>
          <a:xfrm>
            <a:off x="263631" y="998700"/>
            <a:ext cx="8616738" cy="43336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D2D82B-4D01-4074-B1EE-383F6FF1F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75" y="1342126"/>
            <a:ext cx="1133801" cy="1687519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CF448D-913F-4970-8B32-ABE3B1C59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0" y="3091360"/>
            <a:ext cx="1120617" cy="887705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</p:pic>
      <p:pic>
        <p:nvPicPr>
          <p:cNvPr id="9" name="그래픽 8" descr="시계 방향으로 굽은 화살표">
            <a:extLst>
              <a:ext uri="{FF2B5EF4-FFF2-40B4-BE49-F238E27FC236}">
                <a16:creationId xmlns:a16="http://schemas.microsoft.com/office/drawing/2014/main" id="{CCBEC12E-064C-419B-8EAA-04E19E75FC8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977852">
            <a:off x="1040770" y="1975921"/>
            <a:ext cx="619673" cy="61967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65AEEA-AAFF-4B55-9A0F-534C94FF2E99}"/>
              </a:ext>
            </a:extLst>
          </p:cNvPr>
          <p:cNvSpPr/>
          <p:nvPr/>
        </p:nvSpPr>
        <p:spPr>
          <a:xfrm>
            <a:off x="1439485" y="2131918"/>
            <a:ext cx="1247678" cy="42215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2A614-8183-4F65-BC87-9EEF4979E459}"/>
              </a:ext>
            </a:extLst>
          </p:cNvPr>
          <p:cNvSpPr txBox="1"/>
          <p:nvPr/>
        </p:nvSpPr>
        <p:spPr>
          <a:xfrm>
            <a:off x="970689" y="2672481"/>
            <a:ext cx="623585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88" b="1" i="1" u="sng" dirty="0"/>
              <a:t>자재유형</a:t>
            </a:r>
            <a:endParaRPr lang="en-US" altLang="ko-KR" sz="788" b="1" i="1" u="sng" dirty="0"/>
          </a:p>
          <a:p>
            <a:pPr algn="ctr"/>
            <a:r>
              <a:rPr lang="ko-KR" altLang="en-US" sz="788" b="1" i="1" u="sng" dirty="0"/>
              <a:t>선택</a:t>
            </a:r>
            <a:r>
              <a:rPr lang="en-US" altLang="ko-KR" sz="788" b="1" i="1" u="sng" dirty="0"/>
              <a:t>!</a:t>
            </a:r>
            <a:endParaRPr lang="ko-KR" altLang="en-US" sz="788" b="1" i="1" u="sng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A6EB3B-A8F3-4EDC-BFFE-D209CB5519EE}"/>
              </a:ext>
            </a:extLst>
          </p:cNvPr>
          <p:cNvSpPr/>
          <p:nvPr/>
        </p:nvSpPr>
        <p:spPr>
          <a:xfrm>
            <a:off x="1439485" y="2648917"/>
            <a:ext cx="1247678" cy="3394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7F458C-AF75-4833-968D-E2DB14AADA69}"/>
              </a:ext>
            </a:extLst>
          </p:cNvPr>
          <p:cNvSpPr/>
          <p:nvPr/>
        </p:nvSpPr>
        <p:spPr>
          <a:xfrm>
            <a:off x="1447479" y="3067492"/>
            <a:ext cx="1231689" cy="34620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8" name="그래픽 17" descr="직선 화살표">
            <a:extLst>
              <a:ext uri="{FF2B5EF4-FFF2-40B4-BE49-F238E27FC236}">
                <a16:creationId xmlns:a16="http://schemas.microsoft.com/office/drawing/2014/main" id="{4F5B9941-32C4-4D15-B90B-98A53FC353D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472094">
            <a:off x="988160" y="3411178"/>
            <a:ext cx="851295" cy="6158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0F6C5B-1747-4F95-B1F9-E83D19867AAF}"/>
              </a:ext>
            </a:extLst>
          </p:cNvPr>
          <p:cNvSpPr txBox="1"/>
          <p:nvPr/>
        </p:nvSpPr>
        <p:spPr>
          <a:xfrm>
            <a:off x="1437225" y="3599455"/>
            <a:ext cx="65754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88" b="1" i="1" u="sng" dirty="0"/>
              <a:t>날짜선택</a:t>
            </a:r>
            <a:r>
              <a:rPr lang="en-US" altLang="ko-KR" sz="788" b="1" i="1" u="sng" dirty="0"/>
              <a:t>!</a:t>
            </a:r>
            <a:endParaRPr lang="ko-KR" altLang="en-US" sz="788" b="1" i="1" u="sn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12CE0-F7F2-4BC4-9590-ABAA9D4778C6}"/>
              </a:ext>
            </a:extLst>
          </p:cNvPr>
          <p:cNvSpPr txBox="1"/>
          <p:nvPr/>
        </p:nvSpPr>
        <p:spPr>
          <a:xfrm>
            <a:off x="1088419" y="1888558"/>
            <a:ext cx="51659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88" b="1" i="1" u="sng" dirty="0"/>
              <a:t>사업장</a:t>
            </a:r>
            <a:endParaRPr lang="en-US" altLang="ko-KR" sz="788" b="1" i="1" u="sng" dirty="0"/>
          </a:p>
          <a:p>
            <a:pPr algn="ctr"/>
            <a:r>
              <a:rPr lang="ko-KR" altLang="en-US" sz="788" b="1" i="1" u="sng" dirty="0"/>
              <a:t>선택</a:t>
            </a:r>
            <a:r>
              <a:rPr lang="en-US" altLang="ko-KR" sz="788" b="1" i="1" u="sng" dirty="0"/>
              <a:t>!</a:t>
            </a:r>
            <a:endParaRPr lang="ko-KR" altLang="en-US" sz="788" b="1" i="1" u="sng" dirty="0"/>
          </a:p>
        </p:txBody>
      </p:sp>
      <p:pic>
        <p:nvPicPr>
          <p:cNvPr id="27" name="그래픽 26" descr="시계 방향으로 굽은 화살표">
            <a:extLst>
              <a:ext uri="{FF2B5EF4-FFF2-40B4-BE49-F238E27FC236}">
                <a16:creationId xmlns:a16="http://schemas.microsoft.com/office/drawing/2014/main" id="{02BBA6D9-8C73-4132-8619-141548E5FC0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382857">
            <a:off x="987268" y="2802625"/>
            <a:ext cx="619673" cy="61967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98804B4-B123-4DAE-9248-DD4EBF5AC712}"/>
              </a:ext>
            </a:extLst>
          </p:cNvPr>
          <p:cNvSpPr txBox="1"/>
          <p:nvPr/>
        </p:nvSpPr>
        <p:spPr>
          <a:xfrm>
            <a:off x="3841757" y="1490710"/>
            <a:ext cx="229122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i="1" u="sng" dirty="0"/>
              <a:t>자재 추천 대시보드</a:t>
            </a:r>
            <a:r>
              <a:rPr lang="en-US" altLang="ko-KR" sz="1350" b="1" i="1" u="sng" dirty="0"/>
              <a:t>(</a:t>
            </a:r>
            <a:r>
              <a:rPr lang="ko-KR" altLang="en-US" sz="1350" b="1" i="1" u="sng" dirty="0"/>
              <a:t>예시</a:t>
            </a:r>
            <a:r>
              <a:rPr lang="en-US" altLang="ko-KR" sz="1350" b="1" i="1" u="sng" dirty="0"/>
              <a:t>)</a:t>
            </a:r>
            <a:endParaRPr lang="ko-KR" altLang="en-US" sz="1350" b="1" i="1" u="sng" dirty="0"/>
          </a:p>
        </p:txBody>
      </p:sp>
      <p:sp>
        <p:nvSpPr>
          <p:cNvPr id="30" name="화살표: 왼쪽 29">
            <a:extLst>
              <a:ext uri="{FF2B5EF4-FFF2-40B4-BE49-F238E27FC236}">
                <a16:creationId xmlns:a16="http://schemas.microsoft.com/office/drawing/2014/main" id="{6A05D381-7CC4-42EE-9F98-9268BBE9D38E}"/>
              </a:ext>
            </a:extLst>
          </p:cNvPr>
          <p:cNvSpPr/>
          <p:nvPr/>
        </p:nvSpPr>
        <p:spPr>
          <a:xfrm rot="1539136">
            <a:off x="3616490" y="2304259"/>
            <a:ext cx="730589" cy="561518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25" b="1" dirty="0">
                <a:solidFill>
                  <a:srgbClr val="FF0000"/>
                </a:solidFill>
              </a:rPr>
              <a:t>사업장 일반정보</a:t>
            </a:r>
          </a:p>
        </p:txBody>
      </p:sp>
      <p:sp>
        <p:nvSpPr>
          <p:cNvPr id="32" name="화살표: 왼쪽 31">
            <a:extLst>
              <a:ext uri="{FF2B5EF4-FFF2-40B4-BE49-F238E27FC236}">
                <a16:creationId xmlns:a16="http://schemas.microsoft.com/office/drawing/2014/main" id="{8B46A9B8-AAF6-42B9-A37A-B935DA53FFCB}"/>
              </a:ext>
            </a:extLst>
          </p:cNvPr>
          <p:cNvSpPr/>
          <p:nvPr/>
        </p:nvSpPr>
        <p:spPr>
          <a:xfrm rot="1539136">
            <a:off x="3419007" y="3377479"/>
            <a:ext cx="897733" cy="561519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25" b="1" dirty="0">
                <a:solidFill>
                  <a:srgbClr val="FF0000"/>
                </a:solidFill>
              </a:rPr>
              <a:t>당일 추천한 자재</a:t>
            </a:r>
          </a:p>
        </p:txBody>
      </p:sp>
      <p:sp>
        <p:nvSpPr>
          <p:cNvPr id="33" name="화살표: 왼쪽 32">
            <a:extLst>
              <a:ext uri="{FF2B5EF4-FFF2-40B4-BE49-F238E27FC236}">
                <a16:creationId xmlns:a16="http://schemas.microsoft.com/office/drawing/2014/main" id="{CC734E88-B2E8-4257-A80F-9AB714B10966}"/>
              </a:ext>
            </a:extLst>
          </p:cNvPr>
          <p:cNvSpPr/>
          <p:nvPr/>
        </p:nvSpPr>
        <p:spPr>
          <a:xfrm rot="1539136">
            <a:off x="6870422" y="3432487"/>
            <a:ext cx="1262975" cy="625470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25" b="1">
                <a:solidFill>
                  <a:srgbClr val="FF0000"/>
                </a:solidFill>
              </a:rPr>
              <a:t>사업장에서 당일 실제 구매한 자재</a:t>
            </a:r>
            <a:endParaRPr lang="ko-KR" altLang="en-US" sz="825" b="1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646545-15D5-41D9-9EFD-AC030581CE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575" y="4040780"/>
            <a:ext cx="1129577" cy="742675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EB724EB-43AB-4942-A906-807A4BDE04E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1579" y="4496747"/>
            <a:ext cx="2024963" cy="1687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래픽 24" descr="직선 화살표">
            <a:extLst>
              <a:ext uri="{FF2B5EF4-FFF2-40B4-BE49-F238E27FC236}">
                <a16:creationId xmlns:a16="http://schemas.microsoft.com/office/drawing/2014/main" id="{032C5FF2-1E88-431C-ADF1-4DEE2E1108F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462040">
            <a:off x="5550153" y="4769750"/>
            <a:ext cx="851295" cy="6158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DEDFCE8-9B00-4DA3-BFA2-6D6CDD0294AB}"/>
              </a:ext>
            </a:extLst>
          </p:cNvPr>
          <p:cNvSpPr txBox="1"/>
          <p:nvPr/>
        </p:nvSpPr>
        <p:spPr>
          <a:xfrm>
            <a:off x="5529946" y="5115331"/>
            <a:ext cx="657549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88" b="1" i="1" u="sng" dirty="0"/>
              <a:t>이전 구매이력</a:t>
            </a:r>
            <a:r>
              <a:rPr lang="en-US" altLang="ko-KR" sz="788" b="1" i="1" u="sng" dirty="0"/>
              <a:t>(X)</a:t>
            </a:r>
            <a:endParaRPr lang="ko-KR" altLang="en-US" sz="788" b="1" i="1" u="sng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58EF81-8BB4-4CD4-8E06-22821977CEC8}"/>
              </a:ext>
            </a:extLst>
          </p:cNvPr>
          <p:cNvSpPr txBox="1"/>
          <p:nvPr/>
        </p:nvSpPr>
        <p:spPr>
          <a:xfrm>
            <a:off x="6286500" y="4554162"/>
            <a:ext cx="1077021" cy="1384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기 구매자재</a:t>
            </a:r>
          </a:p>
        </p:txBody>
      </p:sp>
    </p:spTree>
    <p:extLst>
      <p:ext uri="{BB962C8B-B14F-4D97-AF65-F5344CB8AC3E}">
        <p14:creationId xmlns:p14="http://schemas.microsoft.com/office/powerpoint/2010/main" val="4173653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자재추천</a:t>
            </a:r>
            <a:r>
              <a:rPr lang="ko-KR" altLang="en-US" dirty="0"/>
              <a:t> 모델 구조</a:t>
            </a:r>
            <a:r>
              <a:rPr lang="en-US" altLang="ko-KR" dirty="0"/>
              <a:t>(</a:t>
            </a:r>
            <a:r>
              <a:rPr lang="ko-KR" altLang="en-US" dirty="0"/>
              <a:t>상품 선택 기반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162873" y="683909"/>
            <a:ext cx="84848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주문 당일 사용자가 자재 선택 시 함께 구매할 확률이 높은 자재를 추천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.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자재의 임베딩 벡터간 유사도에 공사유형이나 사업장의 특성을 보정하여 자재를 추천함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아래쪽 화살표 2"/>
          <p:cNvSpPr/>
          <p:nvPr/>
        </p:nvSpPr>
        <p:spPr>
          <a:xfrm>
            <a:off x="1305494" y="3525884"/>
            <a:ext cx="1409700" cy="41364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임베딩</a:t>
            </a:r>
            <a:endParaRPr lang="ko-KR" altLang="en-US" sz="12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424" y="1490283"/>
            <a:ext cx="4612767" cy="2358054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flipV="1">
            <a:off x="6569075" y="2578100"/>
            <a:ext cx="984250" cy="988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6600825" y="3130550"/>
            <a:ext cx="1263650" cy="4362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6584950" y="2161910"/>
            <a:ext cx="163579" cy="1401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674" y="4131382"/>
            <a:ext cx="4029391" cy="21021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F75D20-4BE0-4262-AF1B-D83ABB21F53D}"/>
              </a:ext>
            </a:extLst>
          </p:cNvPr>
          <p:cNvSpPr txBox="1"/>
          <p:nvPr/>
        </p:nvSpPr>
        <p:spPr>
          <a:xfrm>
            <a:off x="4562361" y="3915068"/>
            <a:ext cx="3164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u="sng" dirty="0">
                <a:latin typeface="+mn-ea"/>
              </a:rPr>
              <a:t>UTF</a:t>
            </a:r>
            <a:r>
              <a:rPr lang="ko-KR" altLang="en-US" sz="1200" i="1" u="sng" dirty="0">
                <a:latin typeface="+mn-ea"/>
              </a:rPr>
              <a:t>케이블</a:t>
            </a:r>
            <a:r>
              <a:rPr lang="en-US" altLang="ko-KR" sz="1200" i="1" u="sng" dirty="0">
                <a:latin typeface="+mn-ea"/>
              </a:rPr>
              <a:t>(10000025082)</a:t>
            </a:r>
            <a:r>
              <a:rPr lang="ko-KR" altLang="en-US" sz="1200" i="1" u="sng" dirty="0">
                <a:latin typeface="+mn-ea"/>
              </a:rPr>
              <a:t>의 </a:t>
            </a:r>
            <a:r>
              <a:rPr lang="ko-KR" altLang="en-US" sz="1200" i="1" u="sng" dirty="0" err="1">
                <a:latin typeface="+mn-ea"/>
              </a:rPr>
              <a:t>연관자재</a:t>
            </a:r>
            <a:r>
              <a:rPr lang="en-US" altLang="ko-KR" sz="1200" i="1" u="sng" dirty="0">
                <a:latin typeface="+mn-ea"/>
              </a:rPr>
              <a:t>(</a:t>
            </a:r>
            <a:r>
              <a:rPr lang="ko-KR" altLang="en-US" sz="1200" i="1" u="sng" dirty="0">
                <a:latin typeface="+mn-ea"/>
              </a:rPr>
              <a:t>예시</a:t>
            </a:r>
            <a:r>
              <a:rPr lang="en-US" altLang="ko-KR" sz="1200" i="1" u="sng" dirty="0">
                <a:latin typeface="+mn-ea"/>
              </a:rPr>
              <a:t>)</a:t>
            </a:r>
            <a:endParaRPr lang="ko-KR" altLang="en-US" sz="1200" i="1" u="sng" dirty="0">
              <a:latin typeface="+mn-ea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6569075" y="2370006"/>
            <a:ext cx="616715" cy="119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7553325" y="2578100"/>
            <a:ext cx="311150" cy="552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693665" y="2148467"/>
            <a:ext cx="1170810" cy="9820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아래쪽 화살표 34"/>
          <p:cNvSpPr/>
          <p:nvPr/>
        </p:nvSpPr>
        <p:spPr>
          <a:xfrm>
            <a:off x="5680840" y="3450359"/>
            <a:ext cx="1409700" cy="41364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유사도 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56A998F-61E5-4270-BA17-5788F686F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917329"/>
              </p:ext>
            </p:extLst>
          </p:nvPr>
        </p:nvGraphicFramePr>
        <p:xfrm>
          <a:off x="197033" y="1895099"/>
          <a:ext cx="3592243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0768">
                  <a:extLst>
                    <a:ext uri="{9D8B030D-6E8A-4147-A177-3AD203B41FA5}">
                      <a16:colId xmlns:a16="http://schemas.microsoft.com/office/drawing/2014/main" val="1701580735"/>
                    </a:ext>
                  </a:extLst>
                </a:gridCol>
                <a:gridCol w="570693">
                  <a:extLst>
                    <a:ext uri="{9D8B030D-6E8A-4147-A177-3AD203B41FA5}">
                      <a16:colId xmlns:a16="http://schemas.microsoft.com/office/drawing/2014/main" val="296017372"/>
                    </a:ext>
                  </a:extLst>
                </a:gridCol>
                <a:gridCol w="627530">
                  <a:extLst>
                    <a:ext uri="{9D8B030D-6E8A-4147-A177-3AD203B41FA5}">
                      <a16:colId xmlns:a16="http://schemas.microsoft.com/office/drawing/2014/main" val="1425956966"/>
                    </a:ext>
                  </a:extLst>
                </a:gridCol>
                <a:gridCol w="578662">
                  <a:extLst>
                    <a:ext uri="{9D8B030D-6E8A-4147-A177-3AD203B41FA5}">
                      <a16:colId xmlns:a16="http://schemas.microsoft.com/office/drawing/2014/main" val="662062270"/>
                    </a:ext>
                  </a:extLst>
                </a:gridCol>
                <a:gridCol w="592295">
                  <a:extLst>
                    <a:ext uri="{9D8B030D-6E8A-4147-A177-3AD203B41FA5}">
                      <a16:colId xmlns:a16="http://schemas.microsoft.com/office/drawing/2014/main" val="3458042064"/>
                    </a:ext>
                  </a:extLst>
                </a:gridCol>
                <a:gridCol w="592295">
                  <a:extLst>
                    <a:ext uri="{9D8B030D-6E8A-4147-A177-3AD203B41FA5}">
                      <a16:colId xmlns:a16="http://schemas.microsoft.com/office/drawing/2014/main" val="1870673622"/>
                    </a:ext>
                  </a:extLst>
                </a:gridCol>
              </a:tblGrid>
              <a:tr h="174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#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10000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316801"/>
                  </a:ext>
                </a:extLst>
              </a:tr>
              <a:tr h="174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자재</a:t>
                      </a: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…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487729"/>
                  </a:ext>
                </a:extLst>
              </a:tr>
              <a:tr h="174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자재</a:t>
                      </a:r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…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658747"/>
                  </a:ext>
                </a:extLst>
              </a:tr>
              <a:tr h="174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…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…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…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…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…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5942960"/>
                  </a:ext>
                </a:extLst>
              </a:tr>
              <a:tr h="174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자재</a:t>
                      </a:r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…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32625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296714E-DCE4-42A1-A9E5-34030F4BE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80" y="4098392"/>
            <a:ext cx="3242884" cy="137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53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32B0A9-A5E8-472B-9908-50BE6CAEB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887" y="1696889"/>
            <a:ext cx="7661331" cy="3595835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E27C00E-1720-46DB-81F5-F335C65B3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00" y="1327930"/>
            <a:ext cx="1134207" cy="1802845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CE5536-BC24-4AC2-AC02-1639CB8D7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67" y="3204221"/>
            <a:ext cx="1134207" cy="1575013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자재추천</a:t>
            </a:r>
            <a:r>
              <a:rPr lang="ko-KR" altLang="en-US" dirty="0"/>
              <a:t> 모델 적용 예시</a:t>
            </a:r>
            <a:r>
              <a:rPr lang="en-US" altLang="ko-KR" dirty="0" smtClean="0"/>
              <a:t>(</a:t>
            </a:r>
            <a:r>
              <a:rPr lang="ko-KR" altLang="en-US" dirty="0"/>
              <a:t>상품 선택 기반</a:t>
            </a:r>
            <a:r>
              <a:rPr lang="en-US" altLang="ko-KR" dirty="0"/>
              <a:t>)</a:t>
            </a:r>
            <a:endParaRPr lang="ko-KR" altLang="en-US" sz="2100" dirty="0">
              <a:solidFill>
                <a:srgbClr val="FA4324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검색 상품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구매결정 상품 별  자재 추천 및 결과 확인</a:t>
            </a:r>
            <a:endParaRPr lang="en-US" altLang="ko-KR" dirty="0">
              <a:latin typeface="+mn-ea"/>
            </a:endParaRPr>
          </a:p>
          <a:p>
            <a:endParaRPr lang="ko-KR" alt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54C93933-33BA-4468-B8D9-02C25AF06BC4}"/>
              </a:ext>
            </a:extLst>
          </p:cNvPr>
          <p:cNvSpPr txBox="1">
            <a:spLocks/>
          </p:cNvSpPr>
          <p:nvPr/>
        </p:nvSpPr>
        <p:spPr>
          <a:xfrm>
            <a:off x="263631" y="1360650"/>
            <a:ext cx="8616738" cy="43336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</p:txBody>
      </p:sp>
      <p:pic>
        <p:nvPicPr>
          <p:cNvPr id="9" name="그래픽 8" descr="시계 방향으로 굽은 화살표">
            <a:extLst>
              <a:ext uri="{FF2B5EF4-FFF2-40B4-BE49-F238E27FC236}">
                <a16:creationId xmlns:a16="http://schemas.microsoft.com/office/drawing/2014/main" id="{CCBEC12E-064C-419B-8EAA-04E19E75FC8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977852">
            <a:off x="989628" y="1892483"/>
            <a:ext cx="666832" cy="6668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65AEEA-AAFF-4B55-9A0F-534C94FF2E99}"/>
              </a:ext>
            </a:extLst>
          </p:cNvPr>
          <p:cNvSpPr/>
          <p:nvPr/>
        </p:nvSpPr>
        <p:spPr>
          <a:xfrm>
            <a:off x="1449703" y="2123790"/>
            <a:ext cx="1355458" cy="54064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2A614-8183-4F65-BC87-9EEF4979E459}"/>
              </a:ext>
            </a:extLst>
          </p:cNvPr>
          <p:cNvSpPr txBox="1"/>
          <p:nvPr/>
        </p:nvSpPr>
        <p:spPr>
          <a:xfrm>
            <a:off x="1401454" y="3448845"/>
            <a:ext cx="677453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88" b="1" i="1" u="sng" dirty="0"/>
              <a:t>자재선택</a:t>
            </a:r>
            <a:r>
              <a:rPr lang="en-US" altLang="ko-KR" sz="788" b="1" i="1" u="sng" dirty="0"/>
              <a:t>!</a:t>
            </a:r>
            <a:endParaRPr lang="ko-KR" altLang="en-US" sz="788" b="1" i="1" u="sng" dirty="0"/>
          </a:p>
        </p:txBody>
      </p:sp>
      <p:pic>
        <p:nvPicPr>
          <p:cNvPr id="18" name="그래픽 17" descr="직선 화살표">
            <a:extLst>
              <a:ext uri="{FF2B5EF4-FFF2-40B4-BE49-F238E27FC236}">
                <a16:creationId xmlns:a16="http://schemas.microsoft.com/office/drawing/2014/main" id="{4F5B9941-32C4-4D15-B90B-98A53FC353D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327794">
            <a:off x="1151392" y="3137785"/>
            <a:ext cx="662702" cy="6627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612CE0-F7F2-4BC4-9590-ABAA9D4778C6}"/>
              </a:ext>
            </a:extLst>
          </p:cNvPr>
          <p:cNvSpPr txBox="1"/>
          <p:nvPr/>
        </p:nvSpPr>
        <p:spPr>
          <a:xfrm>
            <a:off x="1027517" y="1827944"/>
            <a:ext cx="561223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88" b="1" i="1" u="sng" dirty="0"/>
              <a:t>사업장</a:t>
            </a:r>
            <a:endParaRPr lang="en-US" altLang="ko-KR" sz="788" b="1" i="1" u="sng" dirty="0"/>
          </a:p>
          <a:p>
            <a:pPr algn="ctr"/>
            <a:r>
              <a:rPr lang="ko-KR" altLang="en-US" sz="788" b="1" i="1" u="sng" dirty="0"/>
              <a:t>선택</a:t>
            </a:r>
            <a:r>
              <a:rPr lang="en-US" altLang="ko-KR" sz="788" b="1" i="1" u="sng" dirty="0"/>
              <a:t>!</a:t>
            </a:r>
            <a:endParaRPr lang="ko-KR" altLang="en-US" sz="788" b="1" i="1" u="sng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557FD7-3C6D-4E5A-912A-7012888DC5AB}"/>
              </a:ext>
            </a:extLst>
          </p:cNvPr>
          <p:cNvSpPr/>
          <p:nvPr/>
        </p:nvSpPr>
        <p:spPr>
          <a:xfrm>
            <a:off x="1461769" y="2706282"/>
            <a:ext cx="1338087" cy="5514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8804B4-B123-4DAE-9248-DD4EBF5AC712}"/>
              </a:ext>
            </a:extLst>
          </p:cNvPr>
          <p:cNvSpPr txBox="1"/>
          <p:nvPr/>
        </p:nvSpPr>
        <p:spPr>
          <a:xfrm>
            <a:off x="3187004" y="1430096"/>
            <a:ext cx="33562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i="1" u="sng" dirty="0"/>
              <a:t>보조 자재 추천도구 대시보드</a:t>
            </a:r>
            <a:r>
              <a:rPr lang="en-US" altLang="ko-KR" sz="1350" b="1" i="1" u="sng" dirty="0"/>
              <a:t>(</a:t>
            </a:r>
            <a:r>
              <a:rPr lang="ko-KR" altLang="en-US" sz="1350" b="1" i="1" u="sng" dirty="0"/>
              <a:t>예시</a:t>
            </a:r>
            <a:r>
              <a:rPr lang="en-US" altLang="ko-KR" sz="1350" b="1" i="1" u="sng" dirty="0"/>
              <a:t>)</a:t>
            </a:r>
            <a:endParaRPr lang="ko-KR" altLang="en-US" sz="1350" b="1" i="1" u="sng" dirty="0"/>
          </a:p>
        </p:txBody>
      </p:sp>
      <p:sp>
        <p:nvSpPr>
          <p:cNvPr id="30" name="화살표: 왼쪽 29">
            <a:extLst>
              <a:ext uri="{FF2B5EF4-FFF2-40B4-BE49-F238E27FC236}">
                <a16:creationId xmlns:a16="http://schemas.microsoft.com/office/drawing/2014/main" id="{6A05D381-7CC4-42EE-9F98-9268BBE9D38E}"/>
              </a:ext>
            </a:extLst>
          </p:cNvPr>
          <p:cNvSpPr/>
          <p:nvPr/>
        </p:nvSpPr>
        <p:spPr>
          <a:xfrm rot="1539136">
            <a:off x="3693854" y="2027554"/>
            <a:ext cx="793700" cy="570832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25" b="1" dirty="0">
                <a:solidFill>
                  <a:srgbClr val="FF0000"/>
                </a:solidFill>
              </a:rPr>
              <a:t>사업장의 일반정보</a:t>
            </a:r>
          </a:p>
        </p:txBody>
      </p:sp>
      <p:sp>
        <p:nvSpPr>
          <p:cNvPr id="32" name="화살표: 왼쪽 31">
            <a:extLst>
              <a:ext uri="{FF2B5EF4-FFF2-40B4-BE49-F238E27FC236}">
                <a16:creationId xmlns:a16="http://schemas.microsoft.com/office/drawing/2014/main" id="{8B46A9B8-AAF6-42B9-A37A-B935DA53FFCB}"/>
              </a:ext>
            </a:extLst>
          </p:cNvPr>
          <p:cNvSpPr/>
          <p:nvPr/>
        </p:nvSpPr>
        <p:spPr>
          <a:xfrm>
            <a:off x="3600063" y="2419628"/>
            <a:ext cx="1118549" cy="570831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25" b="1">
                <a:solidFill>
                  <a:srgbClr val="FF0000"/>
                </a:solidFill>
              </a:rPr>
              <a:t>조회한 자재의 일반정보</a:t>
            </a:r>
            <a:endParaRPr lang="ko-KR" altLang="en-US" sz="825" b="1" dirty="0">
              <a:solidFill>
                <a:srgbClr val="FF0000"/>
              </a:solidFill>
            </a:endParaRPr>
          </a:p>
        </p:txBody>
      </p:sp>
      <p:sp>
        <p:nvSpPr>
          <p:cNvPr id="33" name="화살표: 왼쪽 32">
            <a:extLst>
              <a:ext uri="{FF2B5EF4-FFF2-40B4-BE49-F238E27FC236}">
                <a16:creationId xmlns:a16="http://schemas.microsoft.com/office/drawing/2014/main" id="{CC734E88-B2E8-4257-A80F-9AB714B10966}"/>
              </a:ext>
            </a:extLst>
          </p:cNvPr>
          <p:cNvSpPr/>
          <p:nvPr/>
        </p:nvSpPr>
        <p:spPr>
          <a:xfrm rot="1539136">
            <a:off x="3435586" y="3528253"/>
            <a:ext cx="1696963" cy="635843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25" b="1" dirty="0">
                <a:solidFill>
                  <a:srgbClr val="FF0000"/>
                </a:solidFill>
              </a:rPr>
              <a:t>조회한 자재와 </a:t>
            </a:r>
            <a:r>
              <a:rPr lang="ko-KR" altLang="en-US" sz="825" b="1" dirty="0" err="1">
                <a:solidFill>
                  <a:srgbClr val="FF0000"/>
                </a:solidFill>
              </a:rPr>
              <a:t>연관있는</a:t>
            </a:r>
            <a:r>
              <a:rPr lang="ko-KR" altLang="en-US" sz="825" b="1" dirty="0">
                <a:solidFill>
                  <a:srgbClr val="FF0000"/>
                </a:solidFill>
              </a:rPr>
              <a:t> 자재 리스트</a:t>
            </a:r>
          </a:p>
        </p:txBody>
      </p:sp>
      <p:sp>
        <p:nvSpPr>
          <p:cNvPr id="20" name="화살표: 왼쪽 19">
            <a:extLst>
              <a:ext uri="{FF2B5EF4-FFF2-40B4-BE49-F238E27FC236}">
                <a16:creationId xmlns:a16="http://schemas.microsoft.com/office/drawing/2014/main" id="{9F3DDA50-FDB5-4E29-A655-7B6613214330}"/>
              </a:ext>
            </a:extLst>
          </p:cNvPr>
          <p:cNvSpPr/>
          <p:nvPr/>
        </p:nvSpPr>
        <p:spPr>
          <a:xfrm rot="1539136">
            <a:off x="6688855" y="3406213"/>
            <a:ext cx="1133158" cy="635843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25" b="1">
                <a:solidFill>
                  <a:srgbClr val="FF0000"/>
                </a:solidFill>
              </a:rPr>
              <a:t>실제 구매자재와 비교</a:t>
            </a:r>
            <a:endParaRPr lang="ko-KR" altLang="en-US" sz="825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018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6" name="모서리가 둥근 직사각형 55"/>
              <p:cNvSpPr/>
              <p:nvPr/>
            </p:nvSpPr>
            <p:spPr>
              <a:xfrm>
                <a:off x="59822" y="4657453"/>
                <a:ext cx="736273" cy="46616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𝑖𝑡𝑒𝑚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6" name="모서리가 둥근 직사각형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2" y="4657453"/>
                <a:ext cx="736273" cy="466164"/>
              </a:xfrm>
              <a:prstGeom prst="roundRect">
                <a:avLst/>
              </a:prstGeom>
              <a:blipFill>
                <a:blip r:embed="rId3"/>
                <a:stretch>
                  <a:fillRect l="-49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모서리가 둥근 직사각형 56"/>
              <p:cNvSpPr/>
              <p:nvPr/>
            </p:nvSpPr>
            <p:spPr>
              <a:xfrm>
                <a:off x="88678" y="3980839"/>
                <a:ext cx="736273" cy="46616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𝑖𝑡𝑒𝑚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모서리가 둥근 직사각형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8" y="3980839"/>
                <a:ext cx="736273" cy="466164"/>
              </a:xfrm>
              <a:prstGeom prst="roundRect">
                <a:avLst/>
              </a:prstGeom>
              <a:blipFill>
                <a:blip r:embed="rId4"/>
                <a:stretch>
                  <a:fillRect l="-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모서리가 둥근 직사각형 58"/>
              <p:cNvSpPr/>
              <p:nvPr/>
            </p:nvSpPr>
            <p:spPr>
              <a:xfrm>
                <a:off x="88679" y="5232975"/>
                <a:ext cx="736272" cy="46616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𝑖𝑡𝑒𝑚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모서리가 둥근 직사각형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9" y="5232975"/>
                <a:ext cx="736272" cy="466164"/>
              </a:xfrm>
              <a:prstGeom prst="roundRect">
                <a:avLst/>
              </a:prstGeom>
              <a:blipFill>
                <a:blip r:embed="rId5"/>
                <a:stretch>
                  <a:fillRect l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모서리가 둥근 직사각형 60"/>
              <p:cNvSpPr/>
              <p:nvPr/>
            </p:nvSpPr>
            <p:spPr>
              <a:xfrm>
                <a:off x="1759457" y="3233241"/>
                <a:ext cx="805707" cy="41332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𝑖𝑡𝑒𝑚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모서리가 둥근 직사각형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457" y="3233241"/>
                <a:ext cx="805707" cy="41332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연결선 5"/>
          <p:cNvCxnSpPr>
            <a:stCxn id="3" idx="7"/>
            <a:endCxn id="61" idx="1"/>
          </p:cNvCxnSpPr>
          <p:nvPr/>
        </p:nvCxnSpPr>
        <p:spPr>
          <a:xfrm flipV="1">
            <a:off x="909015" y="3439903"/>
            <a:ext cx="850442" cy="749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3" idx="6"/>
            <a:endCxn id="83" idx="3"/>
          </p:cNvCxnSpPr>
          <p:nvPr/>
        </p:nvCxnSpPr>
        <p:spPr>
          <a:xfrm flipV="1">
            <a:off x="935375" y="4106324"/>
            <a:ext cx="820467" cy="146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3" idx="5"/>
            <a:endCxn id="86" idx="4"/>
          </p:cNvCxnSpPr>
          <p:nvPr/>
        </p:nvCxnSpPr>
        <p:spPr>
          <a:xfrm>
            <a:off x="909015" y="4316510"/>
            <a:ext cx="881961" cy="4815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72" idx="7"/>
            <a:endCxn id="83" idx="3"/>
          </p:cNvCxnSpPr>
          <p:nvPr/>
        </p:nvCxnSpPr>
        <p:spPr>
          <a:xfrm flipV="1">
            <a:off x="873534" y="4106324"/>
            <a:ext cx="882308" cy="7451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72" idx="6"/>
            <a:endCxn id="86" idx="4"/>
          </p:cNvCxnSpPr>
          <p:nvPr/>
        </p:nvCxnSpPr>
        <p:spPr>
          <a:xfrm flipV="1">
            <a:off x="899894" y="4798037"/>
            <a:ext cx="891082" cy="117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74" idx="6"/>
            <a:endCxn id="86" idx="3"/>
          </p:cNvCxnSpPr>
          <p:nvPr/>
        </p:nvCxnSpPr>
        <p:spPr>
          <a:xfrm flipV="1">
            <a:off x="922125" y="4784857"/>
            <a:ext cx="837031" cy="7311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74" idx="6"/>
            <a:endCxn id="96" idx="2"/>
          </p:cNvCxnSpPr>
          <p:nvPr/>
        </p:nvCxnSpPr>
        <p:spPr>
          <a:xfrm flipV="1">
            <a:off x="922125" y="5431574"/>
            <a:ext cx="837103" cy="844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stCxn id="74" idx="5"/>
            <a:endCxn id="98" idx="2"/>
          </p:cNvCxnSpPr>
          <p:nvPr/>
        </p:nvCxnSpPr>
        <p:spPr>
          <a:xfrm>
            <a:off x="895765" y="5579643"/>
            <a:ext cx="876716" cy="5561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786398" y="3005292"/>
            <a:ext cx="758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유사도</a:t>
            </a:r>
            <a:endParaRPr lang="ko-KR" altLang="en-US" sz="1400" dirty="0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1924782" y="5655489"/>
            <a:ext cx="376676" cy="28437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모서리가 둥근 직사각형 88"/>
              <p:cNvSpPr/>
              <p:nvPr/>
            </p:nvSpPr>
            <p:spPr>
              <a:xfrm>
                <a:off x="2715933" y="3305234"/>
                <a:ext cx="805707" cy="46616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𝑖𝑡𝑒𝑚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ko-KR" altLang="en-US" sz="1400" dirty="0" smtClean="0"/>
                  <a:t> </a:t>
                </a:r>
                <a:r>
                  <a:rPr lang="en-US" altLang="ko-KR" sz="1400" dirty="0" smtClean="0"/>
                  <a:t>&amp;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𝑖𝑡𝑒𝑚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 smtClean="0"/>
                  <a:t> 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89" name="모서리가 둥근 직사각형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933" y="3305234"/>
                <a:ext cx="805707" cy="466165"/>
              </a:xfrm>
              <a:prstGeom prst="roundRect">
                <a:avLst/>
              </a:prstGeom>
              <a:blipFill>
                <a:blip r:embed="rId7"/>
                <a:stretch>
                  <a:fillRect b="-164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등호 89"/>
          <p:cNvSpPr/>
          <p:nvPr/>
        </p:nvSpPr>
        <p:spPr>
          <a:xfrm>
            <a:off x="3521640" y="3434592"/>
            <a:ext cx="321856" cy="207448"/>
          </a:xfrm>
          <a:prstGeom prst="mathEqua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843496" y="3335051"/>
            <a:ext cx="64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0.88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모서리가 둥근 직사각형 101"/>
              <p:cNvSpPr/>
              <p:nvPr/>
            </p:nvSpPr>
            <p:spPr>
              <a:xfrm>
                <a:off x="2715933" y="4600008"/>
                <a:ext cx="805707" cy="46616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𝑖𝑡𝑒𝑚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ko-KR" altLang="en-US" sz="1400" dirty="0" smtClean="0"/>
                  <a:t> </a:t>
                </a:r>
                <a:r>
                  <a:rPr lang="en-US" altLang="ko-KR" sz="1400" dirty="0"/>
                  <a:t>&amp;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𝑖𝑡𝑒𝑚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 smtClean="0"/>
                  <a:t> 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02" name="모서리가 둥근 직사각형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933" y="4600008"/>
                <a:ext cx="805707" cy="466165"/>
              </a:xfrm>
              <a:prstGeom prst="roundRect">
                <a:avLst/>
              </a:prstGeom>
              <a:blipFill>
                <a:blip r:embed="rId8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등호 102"/>
          <p:cNvSpPr/>
          <p:nvPr/>
        </p:nvSpPr>
        <p:spPr>
          <a:xfrm>
            <a:off x="5618798" y="4729366"/>
            <a:ext cx="321856" cy="207448"/>
          </a:xfrm>
          <a:prstGeom prst="mathEqua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861142" y="4629825"/>
            <a:ext cx="64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2.16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모서리가 둥근 직사각형 104"/>
              <p:cNvSpPr/>
              <p:nvPr/>
            </p:nvSpPr>
            <p:spPr>
              <a:xfrm>
                <a:off x="2715933" y="5285211"/>
                <a:ext cx="805707" cy="46616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𝑖𝑡𝑒𝑚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ko-KR" altLang="en-US" sz="1400" dirty="0" smtClean="0"/>
                  <a:t> </a:t>
                </a:r>
                <a:r>
                  <a:rPr lang="en-US" altLang="ko-KR" sz="1400" dirty="0"/>
                  <a:t>&amp;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𝑖𝑡𝑒𝑚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 smtClean="0"/>
                  <a:t> 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05" name="모서리가 둥근 직사각형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933" y="5285211"/>
                <a:ext cx="805707" cy="466165"/>
              </a:xfrm>
              <a:prstGeom prst="roundRect">
                <a:avLst/>
              </a:prstGeom>
              <a:blipFill>
                <a:blip r:embed="rId9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등호 105"/>
          <p:cNvSpPr/>
          <p:nvPr/>
        </p:nvSpPr>
        <p:spPr>
          <a:xfrm>
            <a:off x="3521640" y="5414569"/>
            <a:ext cx="321856" cy="207448"/>
          </a:xfrm>
          <a:prstGeom prst="mathEqua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843496" y="5315028"/>
            <a:ext cx="64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0.81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모서리가 둥근 직사각형 110"/>
              <p:cNvSpPr/>
              <p:nvPr/>
            </p:nvSpPr>
            <p:spPr>
              <a:xfrm>
                <a:off x="3762855" y="4603322"/>
                <a:ext cx="805707" cy="46616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𝑖𝑡𝑒𝑚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ko-KR" altLang="en-US" sz="1400" dirty="0" smtClean="0"/>
                  <a:t> </a:t>
                </a:r>
                <a:r>
                  <a:rPr lang="en-US" altLang="ko-KR" sz="1400" dirty="0"/>
                  <a:t>&amp;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𝑖𝑡𝑒𝑚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 smtClean="0"/>
                  <a:t> 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11" name="모서리가 둥근 직사각형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855" y="4603322"/>
                <a:ext cx="805707" cy="466165"/>
              </a:xfrm>
              <a:prstGeom prst="roundRect">
                <a:avLst/>
              </a:prstGeom>
              <a:blipFill>
                <a:blip r:embed="rId10"/>
                <a:stretch>
                  <a:fillRect b="-164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덧셈 기호 111"/>
          <p:cNvSpPr/>
          <p:nvPr/>
        </p:nvSpPr>
        <p:spPr>
          <a:xfrm>
            <a:off x="4561936" y="4716381"/>
            <a:ext cx="231275" cy="207491"/>
          </a:xfrm>
          <a:prstGeom prst="mathPlu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모서리가 둥근 직사각형 112"/>
              <p:cNvSpPr/>
              <p:nvPr/>
            </p:nvSpPr>
            <p:spPr>
              <a:xfrm>
                <a:off x="4799837" y="4586758"/>
                <a:ext cx="805707" cy="46616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𝑖𝑡𝑒𝑚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ko-KR" altLang="en-US" sz="1400" dirty="0" smtClean="0"/>
                  <a:t> </a:t>
                </a:r>
                <a:r>
                  <a:rPr lang="en-US" altLang="ko-KR" sz="1400" dirty="0"/>
                  <a:t>&amp;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𝑖𝑡𝑒𝑚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 smtClean="0"/>
                  <a:t> 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13" name="모서리가 둥근 직사각형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37" y="4586758"/>
                <a:ext cx="805707" cy="466165"/>
              </a:xfrm>
              <a:prstGeom prst="roundRect">
                <a:avLst/>
              </a:prstGeom>
              <a:blipFill>
                <a:blip r:embed="rId11"/>
                <a:stretch>
                  <a:fillRect b="-17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덧셈 기호 113"/>
          <p:cNvSpPr/>
          <p:nvPr/>
        </p:nvSpPr>
        <p:spPr>
          <a:xfrm>
            <a:off x="3541516" y="4719695"/>
            <a:ext cx="231275" cy="207491"/>
          </a:xfrm>
          <a:prstGeom prst="mathPlu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모서리가 둥근 직사각형 114"/>
              <p:cNvSpPr/>
              <p:nvPr/>
            </p:nvSpPr>
            <p:spPr>
              <a:xfrm>
                <a:off x="2683783" y="5909884"/>
                <a:ext cx="910746" cy="46616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𝑖𝑡𝑒𝑚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ko-KR" altLang="en-US" sz="1400" dirty="0" smtClean="0"/>
                  <a:t> </a:t>
                </a:r>
                <a:r>
                  <a:rPr lang="en-US" altLang="ko-KR" sz="1400" dirty="0"/>
                  <a:t>&amp;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𝑖𝑡𝑒𝑚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52</m:t>
                        </m:r>
                      </m:sub>
                    </m:sSub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 smtClean="0"/>
                  <a:t> 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15" name="모서리가 둥근 직사각형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783" y="5909884"/>
                <a:ext cx="910746" cy="466165"/>
              </a:xfrm>
              <a:prstGeom prst="roundRect">
                <a:avLst/>
              </a:prstGeom>
              <a:blipFill>
                <a:blip r:embed="rId12"/>
                <a:stretch>
                  <a:fillRect b="-17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등호 115"/>
          <p:cNvSpPr/>
          <p:nvPr/>
        </p:nvSpPr>
        <p:spPr>
          <a:xfrm>
            <a:off x="3594528" y="6039242"/>
            <a:ext cx="321856" cy="207448"/>
          </a:xfrm>
          <a:prstGeom prst="mathEqua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916384" y="5939701"/>
            <a:ext cx="64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0.78</a:t>
            </a:r>
            <a:endParaRPr lang="ko-KR" alt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6521243" y="5910592"/>
            <a:ext cx="4650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49</a:t>
            </a:r>
            <a:endParaRPr lang="ko-KR" alt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6531806" y="3378692"/>
            <a:ext cx="3074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6540910" y="4651705"/>
            <a:ext cx="3074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6533655" y="3900196"/>
            <a:ext cx="3074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6540909" y="5270698"/>
            <a:ext cx="3074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6397189" y="2994858"/>
            <a:ext cx="57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Rank</a:t>
            </a:r>
            <a:endParaRPr lang="ko-KR" altLang="en-US" sz="1400" dirty="0"/>
          </a:p>
        </p:txBody>
      </p:sp>
      <p:sp>
        <p:nvSpPr>
          <p:cNvPr id="3" name="타원 2"/>
          <p:cNvSpPr/>
          <p:nvPr/>
        </p:nvSpPr>
        <p:spPr>
          <a:xfrm>
            <a:off x="755375" y="416287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719894" y="4825103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742125" y="5426003"/>
            <a:ext cx="180000" cy="180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1729410" y="3399598"/>
            <a:ext cx="90000" cy="9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모서리가 둥근 직사각형 81"/>
              <p:cNvSpPr/>
              <p:nvPr/>
            </p:nvSpPr>
            <p:spPr>
              <a:xfrm>
                <a:off x="1772709" y="3863147"/>
                <a:ext cx="805707" cy="41332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𝑖𝑡𝑒𝑚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모서리가 둥근 직사각형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709" y="3863147"/>
                <a:ext cx="805707" cy="413324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타원 82"/>
          <p:cNvSpPr/>
          <p:nvPr/>
        </p:nvSpPr>
        <p:spPr>
          <a:xfrm>
            <a:off x="1742662" y="4029504"/>
            <a:ext cx="90000" cy="9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모서리가 둥근 직사각형 83"/>
              <p:cNvSpPr/>
              <p:nvPr/>
            </p:nvSpPr>
            <p:spPr>
              <a:xfrm>
                <a:off x="1776023" y="4541680"/>
                <a:ext cx="805707" cy="41332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𝑖𝑡𝑒𝑚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4" name="모서리가 둥근 직사각형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023" y="4541680"/>
                <a:ext cx="805707" cy="413324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타원 85"/>
          <p:cNvSpPr/>
          <p:nvPr/>
        </p:nvSpPr>
        <p:spPr>
          <a:xfrm>
            <a:off x="1745976" y="4708037"/>
            <a:ext cx="90000" cy="9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모서리가 둥근 직사각형 91"/>
              <p:cNvSpPr/>
              <p:nvPr/>
            </p:nvSpPr>
            <p:spPr>
              <a:xfrm>
                <a:off x="1789275" y="5220217"/>
                <a:ext cx="805707" cy="41332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𝑖𝑡𝑒𝑚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2" name="모서리가 둥근 직사각형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275" y="5220217"/>
                <a:ext cx="805707" cy="413324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타원 95"/>
          <p:cNvSpPr/>
          <p:nvPr/>
        </p:nvSpPr>
        <p:spPr>
          <a:xfrm>
            <a:off x="1759228" y="5386574"/>
            <a:ext cx="90000" cy="9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모서리가 둥근 직사각형 96"/>
              <p:cNvSpPr/>
              <p:nvPr/>
            </p:nvSpPr>
            <p:spPr>
              <a:xfrm>
                <a:off x="1832345" y="5924405"/>
                <a:ext cx="805707" cy="41332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𝑖𝑡𝑒𝑚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7" name="모서리가 둥근 직사각형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345" y="5924405"/>
                <a:ext cx="805707" cy="413324"/>
              </a:xfrm>
              <a:prstGeom prst="roundRect">
                <a:avLst/>
              </a:prstGeom>
              <a:blipFill>
                <a:blip r:embed="rId16"/>
                <a:stretch>
                  <a:fillRect l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/>
          <p:cNvSpPr/>
          <p:nvPr/>
        </p:nvSpPr>
        <p:spPr>
          <a:xfrm>
            <a:off x="1772481" y="6090762"/>
            <a:ext cx="90000" cy="9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>
            <a:off x="6986315" y="3233241"/>
            <a:ext cx="357808" cy="3104487"/>
          </a:xfrm>
          <a:prstGeom prst="righ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7544506" y="4427958"/>
            <a:ext cx="3074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7413453" y="4102706"/>
            <a:ext cx="57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추천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모서리가 둥근 직사각형 124"/>
              <p:cNvSpPr/>
              <p:nvPr/>
            </p:nvSpPr>
            <p:spPr>
              <a:xfrm>
                <a:off x="7293794" y="4866859"/>
                <a:ext cx="805707" cy="46616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𝑖𝑡𝑒𝑚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 smtClean="0"/>
                  <a:t> 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25" name="모서리가 둥근 직사각형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794" y="4866859"/>
                <a:ext cx="805707" cy="466165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타원 8"/>
          <p:cNvSpPr/>
          <p:nvPr/>
        </p:nvSpPr>
        <p:spPr>
          <a:xfrm>
            <a:off x="1144494" y="1755050"/>
            <a:ext cx="6728861" cy="12687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모서리가 둥근 직사각형 135"/>
              <p:cNvSpPr/>
              <p:nvPr/>
            </p:nvSpPr>
            <p:spPr>
              <a:xfrm>
                <a:off x="4084981" y="1989844"/>
                <a:ext cx="423944" cy="27960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𝑖𝑡𝑒𝑚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36" name="모서리가 둥근 직사각형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981" y="1989844"/>
                <a:ext cx="423944" cy="279606"/>
              </a:xfrm>
              <a:prstGeom prst="roundRect">
                <a:avLst/>
              </a:prstGeom>
              <a:blipFill>
                <a:blip r:embed="rId18"/>
                <a:stretch>
                  <a:fillRect l="-1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/>
          <p:cNvSpPr/>
          <p:nvPr/>
        </p:nvSpPr>
        <p:spPr>
          <a:xfrm>
            <a:off x="4475949" y="2161936"/>
            <a:ext cx="103644" cy="1079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모서리가 둥근 직사각형 137"/>
              <p:cNvSpPr/>
              <p:nvPr/>
            </p:nvSpPr>
            <p:spPr>
              <a:xfrm>
                <a:off x="3091070" y="2590400"/>
                <a:ext cx="520147" cy="36160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𝑖𝑡𝑒𝑚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38" name="모서리가 둥근 직사각형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070" y="2590400"/>
                <a:ext cx="520147" cy="361606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모서리가 둥근 직사각형 139"/>
              <p:cNvSpPr/>
              <p:nvPr/>
            </p:nvSpPr>
            <p:spPr>
              <a:xfrm>
                <a:off x="4846522" y="2459008"/>
                <a:ext cx="736272" cy="46616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𝑖𝑡𝑒𝑚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40" name="모서리가 둥근 직사각형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522" y="2459008"/>
                <a:ext cx="736272" cy="466164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타원 141"/>
          <p:cNvSpPr/>
          <p:nvPr/>
        </p:nvSpPr>
        <p:spPr>
          <a:xfrm>
            <a:off x="3564859" y="2878725"/>
            <a:ext cx="103644" cy="107964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/>
          <p:cNvSpPr/>
          <p:nvPr/>
        </p:nvSpPr>
        <p:spPr>
          <a:xfrm>
            <a:off x="5082556" y="2526373"/>
            <a:ext cx="103644" cy="10796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모서리가 둥근 직사각형 143"/>
              <p:cNvSpPr/>
              <p:nvPr/>
            </p:nvSpPr>
            <p:spPr>
              <a:xfrm>
                <a:off x="4124397" y="1773906"/>
                <a:ext cx="640286" cy="27738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𝑖𝑡𝑒𝑚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144" name="모서리가 둥근 직사각형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397" y="1773906"/>
                <a:ext cx="640286" cy="277384"/>
              </a:xfrm>
              <a:prstGeom prst="round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타원 144"/>
          <p:cNvSpPr/>
          <p:nvPr/>
        </p:nvSpPr>
        <p:spPr>
          <a:xfrm>
            <a:off x="4623270" y="1930324"/>
            <a:ext cx="71522" cy="603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모서리가 둥근 직사각형 145"/>
              <p:cNvSpPr/>
              <p:nvPr/>
            </p:nvSpPr>
            <p:spPr>
              <a:xfrm>
                <a:off x="4266856" y="2502778"/>
                <a:ext cx="640286" cy="27738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𝑖𝑡𝑒𝑚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146" name="모서리가 둥근 직사각형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856" y="2502778"/>
                <a:ext cx="640286" cy="277384"/>
              </a:xfrm>
              <a:prstGeom prst="round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타원 146"/>
          <p:cNvSpPr/>
          <p:nvPr/>
        </p:nvSpPr>
        <p:spPr>
          <a:xfrm>
            <a:off x="4606705" y="2520050"/>
            <a:ext cx="71522" cy="603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모서리가 둥근 직사각형 147"/>
              <p:cNvSpPr/>
              <p:nvPr/>
            </p:nvSpPr>
            <p:spPr>
              <a:xfrm>
                <a:off x="2703919" y="3921794"/>
                <a:ext cx="805707" cy="46616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𝑖𝑡𝑒𝑚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&amp;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𝑖𝑡𝑒𝑚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48" name="모서리가 둥근 직사각형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919" y="3921794"/>
                <a:ext cx="805707" cy="466165"/>
              </a:xfrm>
              <a:prstGeom prst="roundRect">
                <a:avLst/>
              </a:prstGeom>
              <a:blipFill>
                <a:blip r:embed="rId23"/>
                <a:stretch>
                  <a:fillRect b="-17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등호 148"/>
          <p:cNvSpPr/>
          <p:nvPr/>
        </p:nvSpPr>
        <p:spPr>
          <a:xfrm>
            <a:off x="4549242" y="4031731"/>
            <a:ext cx="321856" cy="207448"/>
          </a:xfrm>
          <a:prstGeom prst="mathEqua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851220" y="3932190"/>
            <a:ext cx="64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1.51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모서리가 둥근 직사각형 150"/>
              <p:cNvSpPr/>
              <p:nvPr/>
            </p:nvSpPr>
            <p:spPr>
              <a:xfrm>
                <a:off x="3740901" y="3925107"/>
                <a:ext cx="805707" cy="46616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𝑖𝑡𝑒𝑚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ko-KR" altLang="en-US" sz="1400" dirty="0" smtClean="0"/>
                  <a:t> </a:t>
                </a:r>
                <a:r>
                  <a:rPr lang="en-US" altLang="ko-KR" sz="1400" dirty="0"/>
                  <a:t>&amp;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𝑖𝑡𝑒𝑚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 smtClean="0"/>
                  <a:t> 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51" name="모서리가 둥근 직사각형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901" y="3925107"/>
                <a:ext cx="805707" cy="466165"/>
              </a:xfrm>
              <a:prstGeom prst="roundRect">
                <a:avLst/>
              </a:prstGeom>
              <a:blipFill>
                <a:blip r:embed="rId24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덧셈 기호 151"/>
          <p:cNvSpPr/>
          <p:nvPr/>
        </p:nvSpPr>
        <p:spPr>
          <a:xfrm>
            <a:off x="3509626" y="4094031"/>
            <a:ext cx="231275" cy="207491"/>
          </a:xfrm>
          <a:prstGeom prst="mathPlu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모서리가 둥근 직사각형 153"/>
              <p:cNvSpPr/>
              <p:nvPr/>
            </p:nvSpPr>
            <p:spPr>
              <a:xfrm>
                <a:off x="3276257" y="2148286"/>
                <a:ext cx="640286" cy="27738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𝑖𝑡𝑒𝑚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154" name="모서리가 둥근 직사각형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57" y="2148286"/>
                <a:ext cx="640286" cy="277384"/>
              </a:xfrm>
              <a:prstGeom prst="round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타원 154"/>
          <p:cNvSpPr/>
          <p:nvPr/>
        </p:nvSpPr>
        <p:spPr>
          <a:xfrm>
            <a:off x="3785069" y="2314643"/>
            <a:ext cx="71522" cy="603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모서리가 둥근 직사각형 155"/>
              <p:cNvSpPr/>
              <p:nvPr/>
            </p:nvSpPr>
            <p:spPr>
              <a:xfrm>
                <a:off x="5516200" y="2098594"/>
                <a:ext cx="640286" cy="27738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𝑖𝑡𝑒𝑚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156" name="모서리가 둥근 직사각형 1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200" y="2098594"/>
                <a:ext cx="640286" cy="277384"/>
              </a:xfrm>
              <a:prstGeom prst="round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타원 156"/>
          <p:cNvSpPr/>
          <p:nvPr/>
        </p:nvSpPr>
        <p:spPr>
          <a:xfrm>
            <a:off x="5736779" y="2304708"/>
            <a:ext cx="71522" cy="603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4574354" y="2004292"/>
            <a:ext cx="54594" cy="1635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155" idx="5"/>
            <a:endCxn id="137" idx="3"/>
          </p:cNvCxnSpPr>
          <p:nvPr/>
        </p:nvCxnSpPr>
        <p:spPr>
          <a:xfrm flipV="1">
            <a:off x="3846117" y="2254089"/>
            <a:ext cx="645010" cy="1121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55" idx="5"/>
            <a:endCxn id="142" idx="7"/>
          </p:cNvCxnSpPr>
          <p:nvPr/>
        </p:nvCxnSpPr>
        <p:spPr>
          <a:xfrm flipH="1">
            <a:off x="3653325" y="2366197"/>
            <a:ext cx="192792" cy="5283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42" idx="7"/>
            <a:endCxn id="147" idx="2"/>
          </p:cNvCxnSpPr>
          <p:nvPr/>
        </p:nvCxnSpPr>
        <p:spPr>
          <a:xfrm flipV="1">
            <a:off x="3653325" y="2550250"/>
            <a:ext cx="953380" cy="344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137" idx="5"/>
            <a:endCxn id="147" idx="0"/>
          </p:cNvCxnSpPr>
          <p:nvPr/>
        </p:nvCxnSpPr>
        <p:spPr>
          <a:xfrm>
            <a:off x="4564415" y="2254089"/>
            <a:ext cx="78051" cy="2659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143" idx="7"/>
            <a:endCxn id="157" idx="3"/>
          </p:cNvCxnSpPr>
          <p:nvPr/>
        </p:nvCxnSpPr>
        <p:spPr>
          <a:xfrm flipV="1">
            <a:off x="5171022" y="2356262"/>
            <a:ext cx="576231" cy="1859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모서리가 둥근 직사각형 157"/>
              <p:cNvSpPr/>
              <p:nvPr/>
            </p:nvSpPr>
            <p:spPr>
              <a:xfrm>
                <a:off x="5877216" y="2378813"/>
                <a:ext cx="640286" cy="27738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𝑖𝑡𝑒𝑚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52</m:t>
                          </m:r>
                        </m:sub>
                      </m:sSub>
                    </m:oMath>
                  </m:oMathPara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158" name="모서리가 둥근 직사각형 1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216" y="2378813"/>
                <a:ext cx="640286" cy="277384"/>
              </a:xfrm>
              <a:prstGeom prst="round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타원 158"/>
          <p:cNvSpPr/>
          <p:nvPr/>
        </p:nvSpPr>
        <p:spPr>
          <a:xfrm>
            <a:off x="6097795" y="2584927"/>
            <a:ext cx="71522" cy="603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모서리가 둥근 직사각형 160"/>
              <p:cNvSpPr/>
              <p:nvPr/>
            </p:nvSpPr>
            <p:spPr>
              <a:xfrm>
                <a:off x="2116512" y="2122874"/>
                <a:ext cx="805707" cy="41332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1" name="모서리가 둥근 직사각형 1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12" y="2122874"/>
                <a:ext cx="805707" cy="413324"/>
              </a:xfrm>
              <a:prstGeom prst="round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/>
          <p:cNvCxnSpPr>
            <a:stCxn id="147" idx="7"/>
            <a:endCxn id="143" idx="2"/>
          </p:cNvCxnSpPr>
          <p:nvPr/>
        </p:nvCxnSpPr>
        <p:spPr>
          <a:xfrm>
            <a:off x="4667753" y="2528895"/>
            <a:ext cx="414803" cy="514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143" idx="6"/>
            <a:endCxn id="159" idx="0"/>
          </p:cNvCxnSpPr>
          <p:nvPr/>
        </p:nvCxnSpPr>
        <p:spPr>
          <a:xfrm>
            <a:off x="5186200" y="2580355"/>
            <a:ext cx="947356" cy="4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제목 1"/>
          <p:cNvSpPr>
            <a:spLocks noGrp="1"/>
          </p:cNvSpPr>
          <p:nvPr>
            <p:ph type="title"/>
          </p:nvPr>
        </p:nvSpPr>
        <p:spPr>
          <a:xfrm>
            <a:off x="263637" y="73600"/>
            <a:ext cx="8616739" cy="59760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자재추천</a:t>
            </a:r>
            <a:r>
              <a:rPr lang="ko-KR" altLang="en-US" dirty="0"/>
              <a:t> 모델 구조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누락상품</a:t>
            </a:r>
            <a:r>
              <a:rPr lang="ko-KR" altLang="en-US" dirty="0" smtClean="0"/>
              <a:t> 추천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4" name="직사각형 93"/>
          <p:cNvSpPr/>
          <p:nvPr/>
        </p:nvSpPr>
        <p:spPr>
          <a:xfrm>
            <a:off x="162873" y="683909"/>
            <a:ext cx="84848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latin typeface="+mn-ea"/>
                <a:sym typeface="Wingdings" panose="05000000000000000000" pitchFamily="2" charset="2"/>
              </a:rPr>
              <a:t>주문 당일 사용자가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자재 </a:t>
            </a:r>
            <a:r>
              <a:rPr lang="ko-KR" altLang="en-US" sz="1600" b="1" dirty="0" err="1">
                <a:latin typeface="+mn-ea"/>
                <a:sym typeface="Wingdings" panose="05000000000000000000" pitchFamily="2" charset="2"/>
              </a:rPr>
              <a:t>선택시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 함께 구매할 확률이 높은 자재를 추천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.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b="1" dirty="0" smtClean="0">
                <a:latin typeface="+mn-ea"/>
                <a:sym typeface="Wingdings" panose="05000000000000000000" pitchFamily="2" charset="2"/>
              </a:rPr>
              <a:t>자재의 </a:t>
            </a:r>
            <a:r>
              <a:rPr lang="ko-KR" altLang="en-US" sz="1600" b="1" dirty="0" err="1" smtClean="0">
                <a:latin typeface="+mn-ea"/>
                <a:sym typeface="Wingdings" panose="05000000000000000000" pitchFamily="2" charset="2"/>
              </a:rPr>
              <a:t>임베딩</a:t>
            </a:r>
            <a:r>
              <a:rPr lang="ko-KR" altLang="en-US" sz="1600" b="1" dirty="0" smtClean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b="1" dirty="0" err="1" smtClean="0">
                <a:latin typeface="+mn-ea"/>
                <a:sym typeface="Wingdings" panose="05000000000000000000" pitchFamily="2" charset="2"/>
              </a:rPr>
              <a:t>벡터간</a:t>
            </a:r>
            <a:r>
              <a:rPr lang="ko-KR" altLang="en-US" sz="1600" b="1" dirty="0" smtClean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b="1" dirty="0" err="1" smtClean="0">
                <a:latin typeface="+mn-ea"/>
                <a:sym typeface="Wingdings" panose="05000000000000000000" pitchFamily="2" charset="2"/>
              </a:rPr>
              <a:t>유사도에</a:t>
            </a:r>
            <a:r>
              <a:rPr lang="ko-KR" altLang="en-US" sz="1600" b="1" dirty="0" smtClean="0">
                <a:latin typeface="+mn-ea"/>
                <a:sym typeface="Wingdings" panose="05000000000000000000" pitchFamily="2" charset="2"/>
              </a:rPr>
              <a:t> 공사유형이나 사업장의 특성을 보정하여 자재를 추천함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31913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자재추천</a:t>
            </a:r>
            <a:r>
              <a:rPr lang="ko-KR" altLang="en-US" dirty="0"/>
              <a:t> 모델 </a:t>
            </a:r>
            <a:r>
              <a:rPr lang="ko-KR" altLang="en-US" dirty="0" err="1" smtClean="0"/>
              <a:t>적용예시</a:t>
            </a:r>
            <a:r>
              <a:rPr lang="en-US" altLang="ko-KR" dirty="0" smtClean="0"/>
              <a:t>(</a:t>
            </a:r>
            <a:r>
              <a:rPr lang="ko-KR" altLang="en-US" dirty="0" err="1"/>
              <a:t>누락상품</a:t>
            </a:r>
            <a:r>
              <a:rPr lang="ko-KR" altLang="en-US" dirty="0"/>
              <a:t> 추천</a:t>
            </a:r>
            <a:r>
              <a:rPr lang="en-US" altLang="ko-KR" dirty="0"/>
              <a:t>)</a:t>
            </a:r>
            <a:endParaRPr lang="ko-KR" altLang="en-US" sz="2100" dirty="0">
              <a:solidFill>
                <a:srgbClr val="FA4324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누락자재 추천 및 결과 확인</a:t>
            </a:r>
            <a:endParaRPr lang="ko-KR" alt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54C93933-33BA-4468-B8D9-02C25AF06BC4}"/>
              </a:ext>
            </a:extLst>
          </p:cNvPr>
          <p:cNvSpPr txBox="1">
            <a:spLocks/>
          </p:cNvSpPr>
          <p:nvPr/>
        </p:nvSpPr>
        <p:spPr>
          <a:xfrm>
            <a:off x="130281" y="1760700"/>
            <a:ext cx="8616738" cy="43336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8804B4-B123-4DAE-9248-DD4EBF5AC712}"/>
              </a:ext>
            </a:extLst>
          </p:cNvPr>
          <p:cNvSpPr txBox="1"/>
          <p:nvPr/>
        </p:nvSpPr>
        <p:spPr>
          <a:xfrm>
            <a:off x="3108423" y="1610659"/>
            <a:ext cx="33562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i="1" u="sng" dirty="0"/>
              <a:t>누락 자재 보조 추천도구 대시보드</a:t>
            </a:r>
            <a:r>
              <a:rPr lang="en-US" altLang="ko-KR" sz="1350" b="1" i="1" u="sng" dirty="0"/>
              <a:t>(</a:t>
            </a:r>
            <a:r>
              <a:rPr lang="ko-KR" altLang="en-US" sz="1350" b="1" i="1" u="sng" dirty="0"/>
              <a:t>예시</a:t>
            </a:r>
            <a:r>
              <a:rPr lang="en-US" altLang="ko-KR" sz="1350" b="1" i="1" u="sng" dirty="0"/>
              <a:t>)</a:t>
            </a:r>
            <a:endParaRPr lang="ko-KR" altLang="en-US" sz="1350" b="1" i="1" u="sng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C0AAFF-1D29-4240-9721-F5346F680922}"/>
              </a:ext>
            </a:extLst>
          </p:cNvPr>
          <p:cNvGrpSpPr/>
          <p:nvPr/>
        </p:nvGrpSpPr>
        <p:grpSpPr>
          <a:xfrm>
            <a:off x="707247" y="1884132"/>
            <a:ext cx="8158618" cy="1736998"/>
            <a:chOff x="-691632" y="828795"/>
            <a:chExt cx="11337626" cy="23159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732B0A9-A5E8-472B-9908-50BE6CAEB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691632" y="828795"/>
              <a:ext cx="11337626" cy="1993832"/>
            </a:xfrm>
            <a:prstGeom prst="rect">
              <a:avLst/>
            </a:prstGeom>
            <a:ln>
              <a:solidFill>
                <a:schemeClr val="bg1"/>
              </a:solidFill>
              <a:prstDash val="dash"/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993B4DC-B3EC-4467-910D-1E840A7FA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02164" y="2803582"/>
              <a:ext cx="3012712" cy="150194"/>
            </a:xfrm>
            <a:prstGeom prst="rect">
              <a:avLst/>
            </a:prstGeom>
            <a:ln>
              <a:solidFill>
                <a:schemeClr val="bg1"/>
              </a:solidFill>
              <a:prstDash val="dash"/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DD32A27-1C42-4713-A2D1-1F2DF3B4AE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02164" y="2996971"/>
              <a:ext cx="3012712" cy="147799"/>
            </a:xfrm>
            <a:prstGeom prst="rect">
              <a:avLst/>
            </a:prstGeom>
            <a:ln>
              <a:solidFill>
                <a:schemeClr val="bg1"/>
              </a:solidFill>
              <a:prstDash val="dash"/>
            </a:ln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FB7F12E-DA6E-4E12-9F14-01AC71960283}"/>
              </a:ext>
            </a:extLst>
          </p:cNvPr>
          <p:cNvGrpSpPr/>
          <p:nvPr/>
        </p:nvGrpSpPr>
        <p:grpSpPr>
          <a:xfrm>
            <a:off x="707247" y="3653526"/>
            <a:ext cx="8158618" cy="2440853"/>
            <a:chOff x="-834579" y="3485631"/>
            <a:chExt cx="11337626" cy="329480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4EAA9EC-C31F-4ABF-822C-F01DA6D8D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834579" y="3527489"/>
              <a:ext cx="11337626" cy="3252949"/>
            </a:xfrm>
            <a:prstGeom prst="rect">
              <a:avLst/>
            </a:prstGeom>
            <a:ln>
              <a:solidFill>
                <a:schemeClr val="bg1"/>
              </a:solidFill>
              <a:prstDash val="dash"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2FD348-A9C7-4DBA-9F85-A198E404E3E4}"/>
                </a:ext>
              </a:extLst>
            </p:cNvPr>
            <p:cNvSpPr txBox="1"/>
            <p:nvPr/>
          </p:nvSpPr>
          <p:spPr>
            <a:xfrm>
              <a:off x="1691575" y="3485631"/>
              <a:ext cx="1811495" cy="31159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예상 누락자재 리스트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D9EE5D-22C5-407A-A1F0-06D227F9784F}"/>
                </a:ext>
              </a:extLst>
            </p:cNvPr>
            <p:cNvSpPr txBox="1"/>
            <p:nvPr/>
          </p:nvSpPr>
          <p:spPr>
            <a:xfrm>
              <a:off x="1606657" y="3917981"/>
              <a:ext cx="898174" cy="31159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누락자재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F8E485-3335-4F23-A7B9-DFF68DEC947B}"/>
              </a:ext>
            </a:extLst>
          </p:cNvPr>
          <p:cNvSpPr/>
          <p:nvPr/>
        </p:nvSpPr>
        <p:spPr>
          <a:xfrm>
            <a:off x="560070" y="3013710"/>
            <a:ext cx="1750914" cy="146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5475801-C3E4-4EE3-88B8-A15A860BF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89" y="3035054"/>
            <a:ext cx="1134207" cy="1802845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</p:pic>
      <p:pic>
        <p:nvPicPr>
          <p:cNvPr id="34" name="그래픽 33" descr="시계 방향으로 굽은 화살표">
            <a:extLst>
              <a:ext uri="{FF2B5EF4-FFF2-40B4-BE49-F238E27FC236}">
                <a16:creationId xmlns:a16="http://schemas.microsoft.com/office/drawing/2014/main" id="{F8C79840-C33F-473E-8E19-85DAF857299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265651">
            <a:off x="1576492" y="2871523"/>
            <a:ext cx="666832" cy="66683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180A4FD-FB26-4837-BA79-850CF95B46E0}"/>
              </a:ext>
            </a:extLst>
          </p:cNvPr>
          <p:cNvSpPr/>
          <p:nvPr/>
        </p:nvSpPr>
        <p:spPr>
          <a:xfrm>
            <a:off x="879773" y="2374515"/>
            <a:ext cx="1355458" cy="54064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7ACE85-E257-45C3-A9E8-328806793F0F}"/>
              </a:ext>
            </a:extLst>
          </p:cNvPr>
          <p:cNvSpPr txBox="1"/>
          <p:nvPr/>
        </p:nvSpPr>
        <p:spPr>
          <a:xfrm>
            <a:off x="1738181" y="3135575"/>
            <a:ext cx="561223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88" b="1" i="1" u="sng" dirty="0"/>
              <a:t>사업장</a:t>
            </a:r>
            <a:endParaRPr lang="en-US" altLang="ko-KR" sz="788" b="1" i="1" u="sng" dirty="0"/>
          </a:p>
          <a:p>
            <a:pPr algn="ctr"/>
            <a:r>
              <a:rPr lang="ko-KR" altLang="en-US" sz="788" b="1" i="1" u="sng" dirty="0"/>
              <a:t>선택</a:t>
            </a:r>
            <a:r>
              <a:rPr lang="en-US" altLang="ko-KR" sz="788" b="1" i="1" u="sng" dirty="0"/>
              <a:t>!</a:t>
            </a:r>
            <a:endParaRPr lang="ko-KR" altLang="en-US" sz="788" b="1" i="1" u="sng" dirty="0"/>
          </a:p>
        </p:txBody>
      </p:sp>
      <p:sp>
        <p:nvSpPr>
          <p:cNvPr id="37" name="화살표: 왼쪽 36">
            <a:extLst>
              <a:ext uri="{FF2B5EF4-FFF2-40B4-BE49-F238E27FC236}">
                <a16:creationId xmlns:a16="http://schemas.microsoft.com/office/drawing/2014/main" id="{775AE238-0F8A-4109-A43D-C6B07D2ACBBD}"/>
              </a:ext>
            </a:extLst>
          </p:cNvPr>
          <p:cNvSpPr/>
          <p:nvPr/>
        </p:nvSpPr>
        <p:spPr>
          <a:xfrm rot="1539136">
            <a:off x="3123924" y="2278279"/>
            <a:ext cx="793700" cy="570832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25" b="1" dirty="0">
                <a:solidFill>
                  <a:srgbClr val="FF0000"/>
                </a:solidFill>
              </a:rPr>
              <a:t>사업장의 일반정보</a:t>
            </a:r>
          </a:p>
        </p:txBody>
      </p:sp>
      <p:sp>
        <p:nvSpPr>
          <p:cNvPr id="38" name="화살표: 왼쪽 37">
            <a:extLst>
              <a:ext uri="{FF2B5EF4-FFF2-40B4-BE49-F238E27FC236}">
                <a16:creationId xmlns:a16="http://schemas.microsoft.com/office/drawing/2014/main" id="{39946268-99C2-4F8F-8E2E-81C57B2B165D}"/>
              </a:ext>
            </a:extLst>
          </p:cNvPr>
          <p:cNvSpPr/>
          <p:nvPr/>
        </p:nvSpPr>
        <p:spPr>
          <a:xfrm>
            <a:off x="3030133" y="2738933"/>
            <a:ext cx="1118549" cy="570831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25" b="1" dirty="0">
                <a:solidFill>
                  <a:srgbClr val="FF0000"/>
                </a:solidFill>
              </a:rPr>
              <a:t>장바구니에 있는 자재의 일반정보</a:t>
            </a:r>
          </a:p>
        </p:txBody>
      </p: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48900280-7EDD-4AF7-9AC1-3087CA127D19}"/>
              </a:ext>
            </a:extLst>
          </p:cNvPr>
          <p:cNvSpPr/>
          <p:nvPr/>
        </p:nvSpPr>
        <p:spPr>
          <a:xfrm rot="1539136">
            <a:off x="6256085" y="4053178"/>
            <a:ext cx="1133158" cy="635843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25" b="1">
                <a:solidFill>
                  <a:srgbClr val="FF0000"/>
                </a:solidFill>
              </a:rPr>
              <a:t>실제 구매자재와 비교</a:t>
            </a:r>
            <a:endParaRPr lang="ko-KR" altLang="en-US" sz="825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0252F5-51F9-412F-9E63-19DF87F659DE}"/>
              </a:ext>
            </a:extLst>
          </p:cNvPr>
          <p:cNvSpPr txBox="1"/>
          <p:nvPr/>
        </p:nvSpPr>
        <p:spPr>
          <a:xfrm>
            <a:off x="2501585" y="2893460"/>
            <a:ext cx="514350" cy="1384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장바구니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1EFE78-03E7-404D-B427-CF585491ED56}"/>
              </a:ext>
            </a:extLst>
          </p:cNvPr>
          <p:cNvSpPr/>
          <p:nvPr/>
        </p:nvSpPr>
        <p:spPr>
          <a:xfrm>
            <a:off x="2380335" y="4610100"/>
            <a:ext cx="3191790" cy="1390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왼쪽 38">
            <a:extLst>
              <a:ext uri="{FF2B5EF4-FFF2-40B4-BE49-F238E27FC236}">
                <a16:creationId xmlns:a16="http://schemas.microsoft.com/office/drawing/2014/main" id="{40C02FD5-BAA9-48D5-936C-BBCE184AA6E4}"/>
              </a:ext>
            </a:extLst>
          </p:cNvPr>
          <p:cNvSpPr/>
          <p:nvPr/>
        </p:nvSpPr>
        <p:spPr>
          <a:xfrm rot="1539136">
            <a:off x="3002816" y="4175218"/>
            <a:ext cx="1696963" cy="635843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25" b="1" dirty="0">
                <a:solidFill>
                  <a:srgbClr val="FF0000"/>
                </a:solidFill>
              </a:rPr>
              <a:t>조회한 자재와 연관 있는 누락자재 리스트</a:t>
            </a:r>
          </a:p>
        </p:txBody>
      </p:sp>
    </p:spTree>
    <p:extLst>
      <p:ext uri="{BB962C8B-B14F-4D97-AF65-F5344CB8AC3E}">
        <p14:creationId xmlns:p14="http://schemas.microsoft.com/office/powerpoint/2010/main" val="189410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추진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/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본 사업은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‘18.9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월 부터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3.5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개월간 자재 추천 모델 개발과 자재 수요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Trend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및 품질 현황 분석을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추진범위로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함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FC7B336-3259-4C83-9C26-063E5A441EFD}"/>
              </a:ext>
            </a:extLst>
          </p:cNvPr>
          <p:cNvSpPr/>
          <p:nvPr/>
        </p:nvSpPr>
        <p:spPr bwMode="gray">
          <a:xfrm>
            <a:off x="497061" y="3424516"/>
            <a:ext cx="2655629" cy="85943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ko-KR" altLang="en-US" sz="1385" b="1" kern="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자재 추천 모델 개발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15137DB5-0827-491F-9C05-2D53272830A2}"/>
              </a:ext>
            </a:extLst>
          </p:cNvPr>
          <p:cNvSpPr/>
          <p:nvPr/>
        </p:nvSpPr>
        <p:spPr bwMode="gray">
          <a:xfrm>
            <a:off x="3244188" y="3424516"/>
            <a:ext cx="2655629" cy="85943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ko-KR" altLang="en-US" sz="1385" b="1" kern="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자재 수요 </a:t>
            </a:r>
            <a:r>
              <a:rPr lang="en-US" altLang="ko-KR" sz="1385" b="1" kern="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Trend </a:t>
            </a:r>
            <a:r>
              <a:rPr lang="ko-KR" altLang="en-US" sz="1385" b="1" kern="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분석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E54317D4-A7AC-435F-A603-17C36A9EF5C6}"/>
              </a:ext>
            </a:extLst>
          </p:cNvPr>
          <p:cNvSpPr/>
          <p:nvPr/>
        </p:nvSpPr>
        <p:spPr bwMode="gray">
          <a:xfrm>
            <a:off x="5991314" y="3424516"/>
            <a:ext cx="2655629" cy="85943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ko-KR" altLang="en-US" sz="1385" b="1" kern="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자재 품질 분석</a:t>
            </a:r>
            <a:endParaRPr lang="en-US" altLang="ko-KR" sz="1385" b="1" kern="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25D8B81D-C8F7-4174-9A46-30EDBB9D2FCA}"/>
              </a:ext>
            </a:extLst>
          </p:cNvPr>
          <p:cNvSpPr/>
          <p:nvPr/>
        </p:nvSpPr>
        <p:spPr bwMode="gray">
          <a:xfrm>
            <a:off x="497065" y="2977274"/>
            <a:ext cx="8149882" cy="36855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altLang="ko-KR" sz="1200" b="1" kern="0" dirty="0">
                <a:solidFill>
                  <a:srgbClr val="333333"/>
                </a:solidFill>
                <a:latin typeface="+mn-ea"/>
              </a:rPr>
              <a:t>2018.9 ~ 2018.12 </a:t>
            </a:r>
            <a:endParaRPr lang="ko-KR" altLang="en-US" sz="1200" b="1" kern="0" dirty="0">
              <a:solidFill>
                <a:srgbClr val="333333"/>
              </a:solidFill>
              <a:latin typeface="+mn-ea"/>
            </a:endParaRPr>
          </a:p>
        </p:txBody>
      </p:sp>
      <p:pic>
        <p:nvPicPr>
          <p:cNvPr id="18" name="Picture 4" descr="44화살표">
            <a:extLst>
              <a:ext uri="{FF2B5EF4-FFF2-40B4-BE49-F238E27FC236}">
                <a16:creationId xmlns:a16="http://schemas.microsoft.com/office/drawing/2014/main" id="{392735E2-13FA-4532-A3B2-26F3310BD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5271" t="36798" r="47305" b="16824"/>
          <a:stretch>
            <a:fillRect/>
          </a:stretch>
        </p:blipFill>
        <p:spPr bwMode="auto">
          <a:xfrm rot="16200000">
            <a:off x="4329158" y="-686987"/>
            <a:ext cx="484570" cy="6840929"/>
          </a:xfrm>
          <a:prstGeom prst="rect">
            <a:avLst/>
          </a:prstGeom>
          <a:noFill/>
        </p:spPr>
      </p:pic>
      <p:sp>
        <p:nvSpPr>
          <p:cNvPr id="19" name="Rectangle 23">
            <a:extLst>
              <a:ext uri="{FF2B5EF4-FFF2-40B4-BE49-F238E27FC236}">
                <a16:creationId xmlns:a16="http://schemas.microsoft.com/office/drawing/2014/main" id="{2A70D607-C040-4B6A-9F9D-1721ED404DD9}"/>
              </a:ext>
            </a:extLst>
          </p:cNvPr>
          <p:cNvSpPr/>
          <p:nvPr/>
        </p:nvSpPr>
        <p:spPr bwMode="gray">
          <a:xfrm>
            <a:off x="497061" y="4344861"/>
            <a:ext cx="2655629" cy="1665717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99692" rIns="33231" rtlCol="0" anchor="ctr"/>
          <a:lstStyle/>
          <a:p>
            <a:pPr marL="158262" indent="-158262">
              <a:lnSpc>
                <a:spcPct val="14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sz="1108" b="1" kern="0" dirty="0">
                <a:solidFill>
                  <a:srgbClr val="333333"/>
                </a:solidFill>
                <a:latin typeface="+mn-ea"/>
              </a:rPr>
              <a:t>OK Plaza</a:t>
            </a:r>
            <a:r>
              <a:rPr lang="ko-KR" altLang="en-US" sz="1108" b="1" kern="0" dirty="0">
                <a:solidFill>
                  <a:srgbClr val="333333"/>
                </a:solidFill>
                <a:latin typeface="+mn-ea"/>
              </a:rPr>
              <a:t>에서 </a:t>
            </a:r>
            <a:r>
              <a:rPr lang="en-US" altLang="ko-KR" sz="1108" b="1" kern="0" dirty="0">
                <a:solidFill>
                  <a:srgbClr val="333333"/>
                </a:solidFill>
                <a:latin typeface="+mn-ea"/>
              </a:rPr>
              <a:t>B2B</a:t>
            </a:r>
            <a:r>
              <a:rPr lang="ko-KR" altLang="en-US" sz="1108" b="1" kern="0" dirty="0">
                <a:solidFill>
                  <a:srgbClr val="333333"/>
                </a:solidFill>
                <a:latin typeface="+mn-ea"/>
              </a:rPr>
              <a:t>로 판매되는 </a:t>
            </a:r>
            <a:r>
              <a:rPr lang="ko-KR" altLang="en-US" sz="1108" b="1" kern="0" dirty="0" err="1">
                <a:solidFill>
                  <a:srgbClr val="333333"/>
                </a:solidFill>
                <a:latin typeface="+mn-ea"/>
              </a:rPr>
              <a:t>자재간의</a:t>
            </a:r>
            <a:r>
              <a:rPr lang="ko-KR" altLang="en-US" sz="1108" b="1" kern="0" dirty="0">
                <a:solidFill>
                  <a:srgbClr val="333333"/>
                </a:solidFill>
                <a:latin typeface="+mn-ea"/>
              </a:rPr>
              <a:t> 구매 연관성 분석</a:t>
            </a:r>
            <a:endParaRPr lang="en-US" altLang="ko-KR" sz="1108" b="1" kern="0" dirty="0">
              <a:solidFill>
                <a:srgbClr val="333333"/>
              </a:solidFill>
              <a:latin typeface="+mn-ea"/>
            </a:endParaRPr>
          </a:p>
          <a:p>
            <a:pPr marL="158262" indent="-158262">
              <a:lnSpc>
                <a:spcPct val="14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108" b="1" kern="0" spc="-29" dirty="0">
                <a:solidFill>
                  <a:srgbClr val="333333"/>
                </a:solidFill>
                <a:latin typeface="+mn-ea"/>
              </a:rPr>
              <a:t>지정 자재와 일반 자재 구분 별 분석</a:t>
            </a:r>
            <a:endParaRPr lang="en-US" altLang="ko-KR" sz="1108" b="1" kern="0" spc="-29" dirty="0">
              <a:solidFill>
                <a:srgbClr val="333333"/>
              </a:solidFill>
              <a:latin typeface="+mn-ea"/>
            </a:endParaRPr>
          </a:p>
          <a:p>
            <a:pPr marL="158262" indent="-158262">
              <a:lnSpc>
                <a:spcPct val="14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108" b="1" kern="0" dirty="0">
                <a:solidFill>
                  <a:srgbClr val="333333"/>
                </a:solidFill>
                <a:latin typeface="+mn-ea"/>
              </a:rPr>
              <a:t>누락 주문</a:t>
            </a:r>
            <a:r>
              <a:rPr lang="en-US" altLang="ko-KR" sz="1108" b="1" kern="0" dirty="0">
                <a:solidFill>
                  <a:srgbClr val="333333"/>
                </a:solidFill>
                <a:latin typeface="+mn-ea"/>
              </a:rPr>
              <a:t>,  Cross Sales </a:t>
            </a:r>
            <a:r>
              <a:rPr lang="ko-KR" altLang="en-US" sz="1108" b="1" kern="0" dirty="0">
                <a:solidFill>
                  <a:srgbClr val="333333"/>
                </a:solidFill>
                <a:latin typeface="+mn-ea"/>
              </a:rPr>
              <a:t>개선</a:t>
            </a:r>
            <a:r>
              <a:rPr lang="en-US" altLang="ko-KR" sz="1108" b="1" kern="0" dirty="0">
                <a:solidFill>
                  <a:srgbClr val="333333"/>
                </a:solidFill>
                <a:latin typeface="+mn-ea"/>
              </a:rPr>
              <a:t> </a:t>
            </a:r>
            <a:endParaRPr lang="ko-KR" altLang="en-US" sz="1108" b="1" kern="0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32552BE2-82BA-4363-ABA9-58B9349A7093}"/>
              </a:ext>
            </a:extLst>
          </p:cNvPr>
          <p:cNvSpPr/>
          <p:nvPr/>
        </p:nvSpPr>
        <p:spPr bwMode="gray">
          <a:xfrm>
            <a:off x="3244188" y="4344861"/>
            <a:ext cx="2655629" cy="1665717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99692" rIns="33231" rtlCol="0" anchor="ctr"/>
          <a:lstStyle/>
          <a:p>
            <a:pPr marL="158262" indent="-158262">
              <a:lnSpc>
                <a:spcPct val="14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108" b="1" kern="0" dirty="0" err="1">
                <a:solidFill>
                  <a:srgbClr val="333333"/>
                </a:solidFill>
                <a:latin typeface="+mn-ea"/>
              </a:rPr>
              <a:t>자재별</a:t>
            </a:r>
            <a:r>
              <a:rPr lang="ko-KR" altLang="en-US" sz="1108" b="1" kern="0" dirty="0">
                <a:solidFill>
                  <a:srgbClr val="333333"/>
                </a:solidFill>
                <a:latin typeface="+mn-ea"/>
              </a:rPr>
              <a:t> 수요 현황 분석</a:t>
            </a:r>
            <a:endParaRPr lang="en-US" altLang="ko-KR" sz="1108" b="1" kern="0" dirty="0">
              <a:solidFill>
                <a:srgbClr val="333333"/>
              </a:solidFill>
              <a:latin typeface="+mn-ea"/>
            </a:endParaRPr>
          </a:p>
          <a:p>
            <a:pPr marL="158262" indent="-158262">
              <a:lnSpc>
                <a:spcPct val="14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108" b="1" kern="0" dirty="0">
                <a:solidFill>
                  <a:srgbClr val="333333"/>
                </a:solidFill>
                <a:latin typeface="+mn-ea"/>
                <a:sym typeface="Wingdings" panose="05000000000000000000" pitchFamily="2" charset="2"/>
              </a:rPr>
              <a:t>시계열성</a:t>
            </a:r>
            <a:r>
              <a:rPr lang="en-US" altLang="ko-KR" sz="1108" b="1" kern="0" dirty="0">
                <a:solidFill>
                  <a:srgbClr val="333333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108" b="1" kern="0" dirty="0">
                <a:solidFill>
                  <a:srgbClr val="333333"/>
                </a:solidFill>
                <a:latin typeface="+mn-ea"/>
                <a:sym typeface="Wingdings" panose="05000000000000000000" pitchFamily="2" charset="2"/>
              </a:rPr>
              <a:t>이벤트성 영향 분석 </a:t>
            </a:r>
            <a:endParaRPr lang="en-US" altLang="ko-KR" sz="1108" b="1" kern="0" dirty="0">
              <a:solidFill>
                <a:srgbClr val="333333"/>
              </a:solidFill>
              <a:latin typeface="+mn-ea"/>
              <a:sym typeface="Wingdings" panose="05000000000000000000" pitchFamily="2" charset="2"/>
            </a:endParaRPr>
          </a:p>
          <a:p>
            <a:pPr marL="158262" indent="-158262">
              <a:lnSpc>
                <a:spcPct val="14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108" b="1" kern="0" dirty="0">
                <a:solidFill>
                  <a:srgbClr val="333333"/>
                </a:solidFill>
                <a:latin typeface="+mn-ea"/>
              </a:rPr>
              <a:t>예측 모델 수립</a:t>
            </a:r>
            <a:endParaRPr lang="en-US" altLang="ko-KR" sz="1108" b="1" kern="0" dirty="0">
              <a:solidFill>
                <a:srgbClr val="333333"/>
              </a:solidFill>
              <a:latin typeface="+mn-ea"/>
            </a:endParaRPr>
          </a:p>
          <a:p>
            <a:pPr marL="158262" indent="-158262">
              <a:lnSpc>
                <a:spcPct val="14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sz="1108" b="1" kern="0" dirty="0">
                <a:solidFill>
                  <a:srgbClr val="333333"/>
                </a:solidFill>
                <a:latin typeface="+mn-ea"/>
              </a:rPr>
              <a:t>Machine Learning </a:t>
            </a:r>
            <a:r>
              <a:rPr lang="ko-KR" altLang="en-US" sz="1108" b="1" kern="0" dirty="0">
                <a:solidFill>
                  <a:srgbClr val="333333"/>
                </a:solidFill>
                <a:latin typeface="+mn-ea"/>
              </a:rPr>
              <a:t>기법 적용</a:t>
            </a:r>
            <a:endParaRPr lang="en-US" altLang="ko-KR" sz="1108" b="1" kern="0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3812E90B-3D16-441C-B35D-5045D868297A}"/>
              </a:ext>
            </a:extLst>
          </p:cNvPr>
          <p:cNvSpPr/>
          <p:nvPr/>
        </p:nvSpPr>
        <p:spPr bwMode="gray">
          <a:xfrm>
            <a:off x="5991316" y="4344861"/>
            <a:ext cx="2655629" cy="1665717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99692" rtlCol="0" anchor="ctr"/>
          <a:lstStyle/>
          <a:p>
            <a:pPr marL="158262" indent="-158262">
              <a:lnSpc>
                <a:spcPct val="14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108" b="1" kern="0" dirty="0" err="1">
                <a:solidFill>
                  <a:srgbClr val="333333"/>
                </a:solidFill>
                <a:latin typeface="+mn-ea"/>
              </a:rPr>
              <a:t>자재별</a:t>
            </a:r>
            <a:r>
              <a:rPr lang="ko-KR" altLang="en-US" sz="1108" b="1" kern="0" dirty="0">
                <a:solidFill>
                  <a:srgbClr val="333333"/>
                </a:solidFill>
                <a:latin typeface="+mn-ea"/>
              </a:rPr>
              <a:t> 품질 관리 프로세스 정립</a:t>
            </a:r>
            <a:endParaRPr lang="en-US" altLang="ko-KR" sz="1108" b="1" kern="0" dirty="0">
              <a:solidFill>
                <a:srgbClr val="333333"/>
              </a:solidFill>
              <a:latin typeface="+mn-ea"/>
            </a:endParaRPr>
          </a:p>
          <a:p>
            <a:pPr marL="158262" indent="-158262">
              <a:lnSpc>
                <a:spcPct val="14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108" b="1" kern="0" dirty="0">
                <a:solidFill>
                  <a:srgbClr val="333333"/>
                </a:solidFill>
                <a:latin typeface="+mn-ea"/>
              </a:rPr>
              <a:t>품질 현황 분석</a:t>
            </a:r>
            <a:endParaRPr lang="en-US" altLang="ko-KR" sz="1108" b="1" kern="0" dirty="0">
              <a:solidFill>
                <a:srgbClr val="333333"/>
              </a:solidFill>
              <a:latin typeface="+mn-ea"/>
            </a:endParaRPr>
          </a:p>
          <a:p>
            <a:pPr marL="158262" indent="-158262">
              <a:lnSpc>
                <a:spcPct val="14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108" b="1" kern="0" dirty="0">
                <a:solidFill>
                  <a:srgbClr val="333333"/>
                </a:solidFill>
                <a:latin typeface="+mn-ea"/>
              </a:rPr>
              <a:t>품질 예측을 위한 데이터 정비 및 수집 방안 </a:t>
            </a:r>
            <a:r>
              <a:rPr lang="en-US" altLang="ko-KR" sz="1108" b="1" kern="0" dirty="0">
                <a:solidFill>
                  <a:srgbClr val="333333"/>
                </a:solidFill>
                <a:latin typeface="+mn-ea"/>
              </a:rPr>
              <a:t>Report</a:t>
            </a:r>
          </a:p>
        </p:txBody>
      </p:sp>
      <p:sp>
        <p:nvSpPr>
          <p:cNvPr id="22" name="Double Bracket 43">
            <a:extLst>
              <a:ext uri="{FF2B5EF4-FFF2-40B4-BE49-F238E27FC236}">
                <a16:creationId xmlns:a16="http://schemas.microsoft.com/office/drawing/2014/main" id="{75ED7822-31B4-48EF-B778-5904441A78D9}"/>
              </a:ext>
            </a:extLst>
          </p:cNvPr>
          <p:cNvSpPr/>
          <p:nvPr/>
        </p:nvSpPr>
        <p:spPr bwMode="auto">
          <a:xfrm>
            <a:off x="2312062" y="1833751"/>
            <a:ext cx="4127056" cy="580144"/>
          </a:xfrm>
          <a:prstGeom prst="bracketPair">
            <a:avLst>
              <a:gd name="adj" fmla="val 19206"/>
            </a:avLst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77" b="1" dirty="0"/>
              <a:t>AI</a:t>
            </a:r>
            <a:r>
              <a:rPr lang="ko-KR" altLang="en-US" sz="1477" b="1" dirty="0"/>
              <a:t>기반 예측 모델을 통한</a:t>
            </a:r>
            <a:endParaRPr lang="en-US" altLang="ko-KR" sz="1477" b="1" dirty="0"/>
          </a:p>
          <a:p>
            <a:pPr algn="ctr"/>
            <a:r>
              <a:rPr lang="ko-KR" altLang="en-US" sz="1477" b="1" dirty="0"/>
              <a:t>운영효율 향상과 매출향상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4CEAD4-4DD3-42C2-89FE-FE38A008AEBB}"/>
              </a:ext>
            </a:extLst>
          </p:cNvPr>
          <p:cNvSpPr txBox="1"/>
          <p:nvPr/>
        </p:nvSpPr>
        <p:spPr>
          <a:xfrm>
            <a:off x="497059" y="3424514"/>
            <a:ext cx="322524" cy="37638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46" b="1" dirty="0">
                <a:latin typeface="+mn-ea"/>
              </a:rPr>
              <a:t>1</a:t>
            </a:r>
            <a:endParaRPr lang="ko-KR" altLang="en-US" sz="1846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93A8E8-F665-4637-A7A7-4DECC4D91D20}"/>
              </a:ext>
            </a:extLst>
          </p:cNvPr>
          <p:cNvSpPr txBox="1"/>
          <p:nvPr/>
        </p:nvSpPr>
        <p:spPr>
          <a:xfrm>
            <a:off x="3244186" y="3424514"/>
            <a:ext cx="322524" cy="37638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46" b="1" dirty="0">
                <a:latin typeface="+mn-ea"/>
              </a:rPr>
              <a:t>2</a:t>
            </a:r>
            <a:endParaRPr lang="ko-KR" altLang="en-US" sz="1846" b="1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4E1C78-8E01-40C8-BC47-FD045AFA8680}"/>
              </a:ext>
            </a:extLst>
          </p:cNvPr>
          <p:cNvSpPr txBox="1"/>
          <p:nvPr/>
        </p:nvSpPr>
        <p:spPr>
          <a:xfrm>
            <a:off x="5991315" y="3412920"/>
            <a:ext cx="322524" cy="37638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46" b="1" dirty="0">
                <a:latin typeface="+mn-ea"/>
              </a:rPr>
              <a:t>3</a:t>
            </a:r>
            <a:endParaRPr lang="ko-KR" altLang="en-US" sz="1846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949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1264979" y="4239826"/>
            <a:ext cx="1180703" cy="865811"/>
            <a:chOff x="1684065" y="4585801"/>
            <a:chExt cx="1180703" cy="865810"/>
          </a:xfrm>
        </p:grpSpPr>
        <p:grpSp>
          <p:nvGrpSpPr>
            <p:cNvPr id="12" name="그룹 11"/>
            <p:cNvGrpSpPr/>
            <p:nvPr/>
          </p:nvGrpSpPr>
          <p:grpSpPr>
            <a:xfrm>
              <a:off x="1693590" y="4585801"/>
              <a:ext cx="1171178" cy="440799"/>
              <a:chOff x="6230094" y="4102509"/>
              <a:chExt cx="1171178" cy="360040"/>
            </a:xfrm>
          </p:grpSpPr>
          <p:cxnSp>
            <p:nvCxnSpPr>
              <p:cNvPr id="13" name="직선 연결선 12"/>
              <p:cNvCxnSpPr/>
              <p:nvPr/>
            </p:nvCxnSpPr>
            <p:spPr>
              <a:xfrm flipV="1">
                <a:off x="6230094" y="4102509"/>
                <a:ext cx="379090" cy="36004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6609184" y="4110980"/>
                <a:ext cx="792088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5" name="그룹 14"/>
            <p:cNvGrpSpPr/>
            <p:nvPr/>
          </p:nvGrpSpPr>
          <p:grpSpPr>
            <a:xfrm flipV="1">
              <a:off x="1684065" y="5026601"/>
              <a:ext cx="1171178" cy="425010"/>
              <a:chOff x="6230094" y="4149080"/>
              <a:chExt cx="1171178" cy="360040"/>
            </a:xfrm>
          </p:grpSpPr>
          <p:cxnSp>
            <p:nvCxnSpPr>
              <p:cNvPr id="16" name="직선 연결선 15"/>
              <p:cNvCxnSpPr/>
              <p:nvPr/>
            </p:nvCxnSpPr>
            <p:spPr>
              <a:xfrm flipV="1">
                <a:off x="6230094" y="4149080"/>
                <a:ext cx="379090" cy="36004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6609184" y="4149080"/>
                <a:ext cx="792088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kern="0" dirty="0">
                <a:latin typeface="+mn-ea"/>
              </a:rPr>
              <a:t> </a:t>
            </a:r>
            <a:r>
              <a:rPr lang="ko-KR" altLang="en-US" kern="0" dirty="0" err="1">
                <a:latin typeface="+mn-ea"/>
              </a:rPr>
              <a:t>성능지표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>
                <a:latin typeface="+mn-ea"/>
              </a:rPr>
              <a:t>자재추천 알고리즘 </a:t>
            </a:r>
            <a:r>
              <a:rPr lang="ko-KR" altLang="en-US" sz="1600" dirty="0" err="1" smtClean="0">
                <a:latin typeface="+mn-ea"/>
              </a:rPr>
              <a:t>적용시</a:t>
            </a:r>
            <a:r>
              <a:rPr lang="en-US" altLang="ko-KR" sz="1600" dirty="0" smtClean="0">
                <a:latin typeface="+mn-ea"/>
              </a:rPr>
              <a:t> Random </a:t>
            </a:r>
            <a:r>
              <a:rPr lang="ko-KR" altLang="en-US" sz="1600" dirty="0" smtClean="0">
                <a:latin typeface="+mn-ea"/>
              </a:rPr>
              <a:t>대비 약 </a:t>
            </a:r>
            <a:r>
              <a:rPr lang="en-US" altLang="ko-KR" dirty="0">
                <a:latin typeface="+mn-ea"/>
              </a:rPr>
              <a:t>2</a:t>
            </a:r>
            <a:r>
              <a:rPr lang="en-US" altLang="ko-KR" sz="1600" dirty="0" smtClean="0">
                <a:latin typeface="+mn-ea"/>
              </a:rPr>
              <a:t>00</a:t>
            </a:r>
            <a:r>
              <a:rPr lang="ko-KR" altLang="en-US" sz="1600" dirty="0" smtClean="0">
                <a:latin typeface="+mn-ea"/>
              </a:rPr>
              <a:t>배 이상</a:t>
            </a:r>
            <a:r>
              <a:rPr lang="en-US" altLang="ko-KR" sz="1600" dirty="0" smtClean="0">
                <a:latin typeface="+mn-ea"/>
              </a:rPr>
              <a:t>,  </a:t>
            </a:r>
            <a:r>
              <a:rPr lang="ko-KR" altLang="en-US" sz="1600" dirty="0" err="1" smtClean="0">
                <a:latin typeface="+mn-ea"/>
              </a:rPr>
              <a:t>구매빈도</a:t>
            </a:r>
            <a:r>
              <a:rPr lang="ko-KR" altLang="en-US" sz="1600" dirty="0" smtClean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기반 </a:t>
            </a:r>
            <a:r>
              <a:rPr lang="ko-KR" altLang="en-US" sz="1600" dirty="0" smtClean="0">
                <a:latin typeface="+mn-ea"/>
              </a:rPr>
              <a:t>추천 대비 </a:t>
            </a:r>
            <a:r>
              <a:rPr lang="en-US" altLang="ko-KR" sz="1600" dirty="0">
                <a:latin typeface="+mn-ea"/>
              </a:rPr>
              <a:t>3</a:t>
            </a:r>
            <a:r>
              <a:rPr lang="en-US" altLang="ko-KR" sz="1600" dirty="0"/>
              <a:t>~4</a:t>
            </a:r>
            <a:r>
              <a:rPr lang="ko-KR" altLang="en-US" sz="1600" dirty="0"/>
              <a:t>배 </a:t>
            </a:r>
            <a:r>
              <a:rPr lang="ko-KR" altLang="en-US" sz="1600" dirty="0" smtClean="0"/>
              <a:t> 정확도가 </a:t>
            </a:r>
            <a:r>
              <a:rPr lang="ko-KR" altLang="en-US" dirty="0" smtClean="0"/>
              <a:t>높음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9404" y="2060848"/>
            <a:ext cx="4464496" cy="4248472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22231" indent="-228578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9404" y="1556792"/>
            <a:ext cx="4464496" cy="432048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22231" indent="-228578"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성능 평가 지표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4163" y="2204864"/>
            <a:ext cx="4331296" cy="153272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indent="11113" eaLnBrk="0" latinLnBrk="0" hangingPunct="0">
              <a:lnSpc>
                <a:spcPct val="120000"/>
              </a:lnSpc>
              <a:spcBef>
                <a:spcPct val="20000"/>
              </a:spcBef>
              <a:buClr>
                <a:schemeClr val="bg1"/>
              </a:buClr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구매 확률 비교를 통한 간접 비교</a:t>
            </a:r>
            <a:endParaRPr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11113" eaLnBrk="0" latinLnBrk="0" hangingPunct="0">
              <a:lnSpc>
                <a:spcPct val="120000"/>
              </a:lnSpc>
              <a:spcBef>
                <a:spcPct val="20000"/>
              </a:spcBef>
              <a:buClr>
                <a:schemeClr val="bg1"/>
              </a:buClr>
            </a:pPr>
            <a:r>
              <a:rPr lang="en-US" altLang="ko-KR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. </a:t>
            </a:r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추천의 목적은 고객의 관심을 유발하여 클릭 또는 </a:t>
            </a:r>
            <a:r>
              <a:rPr lang="en-US" altLang="ko-KR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구매로 연결 시키기 </a:t>
            </a:r>
            <a:r>
              <a:rPr lang="ko-KR" altLang="en-US" sz="1200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위함</a:t>
            </a:r>
            <a:endParaRPr lang="en-US" altLang="ko-KR" sz="1200" kern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11113" eaLnBrk="0" latinLnBrk="0" hangingPunct="0">
              <a:spcBef>
                <a:spcPct val="20000"/>
              </a:spcBef>
              <a:buClr>
                <a:schemeClr val="bg1"/>
              </a:buClr>
            </a:pPr>
            <a:r>
              <a:rPr lang="en-US" altLang="ko-KR" sz="1200" kern="0" dirty="0">
                <a:latin typeface="맑은 고딕" panose="020B0503020000020004" pitchFamily="50" charset="-127"/>
              </a:rPr>
              <a:t>    . </a:t>
            </a:r>
            <a:r>
              <a:rPr lang="ko-KR" altLang="en-US" sz="1200" kern="0" dirty="0">
                <a:latin typeface="맑은 고딕" panose="020B0503020000020004" pitchFamily="50" charset="-127"/>
              </a:rPr>
              <a:t>성능에 대한 평가는 클릭</a:t>
            </a:r>
            <a:r>
              <a:rPr lang="en-US" altLang="ko-KR" sz="1200" kern="0" dirty="0">
                <a:latin typeface="맑은 고딕" panose="020B0503020000020004" pitchFamily="50" charset="-127"/>
              </a:rPr>
              <a:t>/</a:t>
            </a:r>
            <a:r>
              <a:rPr lang="ko-KR" altLang="en-US" sz="1200" kern="0" dirty="0">
                <a:latin typeface="맑은 고딕" panose="020B0503020000020004" pitchFamily="50" charset="-127"/>
              </a:rPr>
              <a:t>구매에 </a:t>
            </a:r>
            <a:r>
              <a:rPr lang="ko-KR" altLang="en-US" sz="1200" kern="0" dirty="0" smtClean="0">
                <a:latin typeface="맑은 고딕" panose="020B0503020000020004" pitchFamily="50" charset="-127"/>
              </a:rPr>
              <a:t>대한 정확도 및  </a:t>
            </a:r>
            <a:endParaRPr lang="en-US" altLang="ko-KR" sz="1200" kern="0" dirty="0" smtClean="0">
              <a:latin typeface="맑은 고딕" panose="020B0503020000020004" pitchFamily="50" charset="-127"/>
            </a:endParaRPr>
          </a:p>
          <a:p>
            <a:pPr indent="11113" eaLnBrk="0" latinLnBrk="0" hangingPunct="0">
              <a:spcBef>
                <a:spcPct val="20000"/>
              </a:spcBef>
              <a:buClr>
                <a:schemeClr val="bg1"/>
              </a:buClr>
            </a:pPr>
            <a:r>
              <a:rPr lang="en-US" altLang="ko-KR" sz="1200" kern="0" dirty="0">
                <a:latin typeface="맑은 고딕" panose="020B0503020000020004" pitchFamily="50" charset="-127"/>
              </a:rPr>
              <a:t> </a:t>
            </a:r>
            <a:r>
              <a:rPr lang="en-US" altLang="ko-KR" sz="1200" kern="0" dirty="0" smtClean="0">
                <a:latin typeface="맑은 고딕" panose="020B0503020000020004" pitchFamily="50" charset="-127"/>
              </a:rPr>
              <a:t>     </a:t>
            </a:r>
            <a:r>
              <a:rPr lang="ko-KR" altLang="en-US" sz="1200" kern="0" dirty="0" smtClean="0">
                <a:latin typeface="맑은 고딕" panose="020B0503020000020004" pitchFamily="50" charset="-127"/>
              </a:rPr>
              <a:t>커버리지를 비교하거나 </a:t>
            </a:r>
            <a:r>
              <a:rPr lang="ko-KR" altLang="en-US" sz="1200" kern="0" dirty="0">
                <a:latin typeface="맑은 고딕" panose="020B0503020000020004" pitchFamily="50" charset="-127"/>
              </a:rPr>
              <a:t>매출을 비교한다</a:t>
            </a:r>
            <a:r>
              <a:rPr lang="en-US" altLang="ko-KR" sz="1200" kern="0" dirty="0">
                <a:latin typeface="맑은 고딕" panose="020B0503020000020004" pitchFamily="50" charset="-127"/>
              </a:rPr>
              <a:t>.</a:t>
            </a:r>
          </a:p>
          <a:p>
            <a:pPr indent="11113" eaLnBrk="0" latinLnBrk="0" hangingPunct="0">
              <a:lnSpc>
                <a:spcPct val="120000"/>
              </a:lnSpc>
              <a:spcBef>
                <a:spcPct val="20000"/>
              </a:spcBef>
              <a:buClr>
                <a:schemeClr val="bg1"/>
              </a:buClr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19944" y="4680619"/>
            <a:ext cx="917055" cy="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타원 9"/>
          <p:cNvSpPr/>
          <p:nvPr/>
        </p:nvSpPr>
        <p:spPr>
          <a:xfrm>
            <a:off x="1190856" y="4620623"/>
            <a:ext cx="144016" cy="11999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63400" y="4764648"/>
            <a:ext cx="760466" cy="26161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indent="11113" algn="ctr" eaLnBrk="0" latinLnBrk="0" hangingPunct="0">
              <a:spcBef>
                <a:spcPct val="20000"/>
              </a:spcBef>
              <a:buClr>
                <a:schemeClr val="bg1"/>
              </a:buClr>
            </a:pPr>
            <a:r>
              <a:rPr lang="ko-KR" altLang="en-US" sz="1100" b="1" kern="0" dirty="0" err="1">
                <a:latin typeface="+mn-ea"/>
              </a:rPr>
              <a:t>자재추천</a:t>
            </a:r>
            <a:endParaRPr lang="ko-KR" altLang="en-US" sz="1100" b="1" kern="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29854" y="3960257"/>
            <a:ext cx="859851" cy="295466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indent="11113" eaLnBrk="0" latinLnBrk="0" hangingPunct="0">
              <a:lnSpc>
                <a:spcPct val="120000"/>
              </a:lnSpc>
              <a:spcBef>
                <a:spcPct val="20000"/>
              </a:spcBef>
              <a:buClr>
                <a:schemeClr val="bg1"/>
              </a:buClr>
            </a:pPr>
            <a:r>
              <a:rPr lang="ko-KR" altLang="en-US" sz="1100" b="1" kern="0" dirty="0" err="1">
                <a:latin typeface="+mn-ea"/>
              </a:rPr>
              <a:t>추천방법</a:t>
            </a:r>
            <a:r>
              <a:rPr lang="en-US" altLang="ko-KR" sz="1100" b="1" kern="0" dirty="0">
                <a:latin typeface="+mn-ea"/>
              </a:rPr>
              <a:t>A</a:t>
            </a:r>
            <a:endParaRPr lang="ko-KR" altLang="en-US" sz="1100" b="1" kern="0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9854" y="5109051"/>
            <a:ext cx="850233" cy="295466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indent="11113" eaLnBrk="0" latinLnBrk="0" hangingPunct="0">
              <a:lnSpc>
                <a:spcPct val="120000"/>
              </a:lnSpc>
              <a:spcBef>
                <a:spcPct val="20000"/>
              </a:spcBef>
              <a:buClr>
                <a:schemeClr val="bg1"/>
              </a:buClr>
            </a:pPr>
            <a:r>
              <a:rPr lang="ko-KR" altLang="en-US" sz="1100" b="1" kern="0" dirty="0">
                <a:latin typeface="+mn-ea"/>
              </a:rPr>
              <a:t>추천방법</a:t>
            </a:r>
            <a:r>
              <a:rPr lang="en-US" altLang="ko-KR" sz="1100" b="1" kern="0" dirty="0">
                <a:latin typeface="+mn-ea"/>
              </a:rPr>
              <a:t>B</a:t>
            </a:r>
            <a:endParaRPr lang="ko-KR" altLang="en-US" sz="1100" b="1" kern="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80181" y="4058758"/>
            <a:ext cx="1853713" cy="46166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indent="11113" eaLnBrk="0" latinLnBrk="0" hangingPunct="0">
              <a:buClr>
                <a:schemeClr val="bg1"/>
              </a:buClr>
            </a:pPr>
            <a:r>
              <a:rPr lang="en-US" altLang="ko-KR" sz="1200" b="1" kern="0" dirty="0">
                <a:latin typeface="+mn-ea"/>
              </a:rPr>
              <a:t>A</a:t>
            </a:r>
            <a:r>
              <a:rPr lang="ko-KR" altLang="en-US" sz="1200" b="1" kern="0" dirty="0">
                <a:latin typeface="+mn-ea"/>
              </a:rPr>
              <a:t>를 통해 추천된 상품의</a:t>
            </a:r>
            <a:endParaRPr lang="en-US" altLang="ko-KR" sz="1200" b="1" kern="0" dirty="0">
              <a:latin typeface="+mn-ea"/>
            </a:endParaRPr>
          </a:p>
          <a:p>
            <a:pPr indent="11113" eaLnBrk="0" latinLnBrk="0" hangingPunct="0">
              <a:buClr>
                <a:schemeClr val="bg1"/>
              </a:buClr>
            </a:pPr>
            <a:r>
              <a:rPr lang="ko-KR" altLang="en-US" sz="1200" b="1" kern="0" dirty="0" err="1">
                <a:latin typeface="+mn-ea"/>
              </a:rPr>
              <a:t>클릭률</a:t>
            </a:r>
            <a:r>
              <a:rPr lang="en-US" altLang="ko-KR" sz="1200" b="1" kern="0" dirty="0">
                <a:latin typeface="+mn-ea"/>
              </a:rPr>
              <a:t>/</a:t>
            </a:r>
            <a:r>
              <a:rPr lang="ko-KR" altLang="en-US" sz="1200" b="1" kern="0" dirty="0" err="1">
                <a:latin typeface="+mn-ea"/>
              </a:rPr>
              <a:t>구매적중률</a:t>
            </a:r>
            <a:endParaRPr lang="ko-KR" altLang="en-US" sz="1200" b="1" kern="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80178" y="4925616"/>
            <a:ext cx="1842492" cy="46166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indent="11113" eaLnBrk="0" latinLnBrk="0" hangingPunct="0">
              <a:buClr>
                <a:schemeClr val="bg1"/>
              </a:buClr>
            </a:pPr>
            <a:r>
              <a:rPr lang="en-US" altLang="ko-KR" sz="1200" b="1" kern="0" dirty="0">
                <a:latin typeface="+mn-ea"/>
              </a:rPr>
              <a:t>B</a:t>
            </a:r>
            <a:r>
              <a:rPr lang="ko-KR" altLang="en-US" sz="1200" b="1" kern="0" dirty="0">
                <a:latin typeface="+mn-ea"/>
              </a:rPr>
              <a:t>를 통해 추천된 상품의</a:t>
            </a:r>
            <a:endParaRPr lang="en-US" altLang="ko-KR" sz="1200" b="1" kern="0" dirty="0">
              <a:latin typeface="+mn-ea"/>
            </a:endParaRPr>
          </a:p>
          <a:p>
            <a:pPr indent="11113" eaLnBrk="0" latinLnBrk="0" hangingPunct="0">
              <a:buClr>
                <a:schemeClr val="bg1"/>
              </a:buClr>
            </a:pPr>
            <a:r>
              <a:rPr lang="ko-KR" altLang="en-US" sz="1200" b="1" kern="0" dirty="0" err="1">
                <a:latin typeface="+mn-ea"/>
              </a:rPr>
              <a:t>클릭률</a:t>
            </a:r>
            <a:r>
              <a:rPr lang="en-US" altLang="ko-KR" sz="1200" b="1" kern="0" dirty="0">
                <a:latin typeface="+mn-ea"/>
              </a:rPr>
              <a:t>/</a:t>
            </a:r>
            <a:r>
              <a:rPr lang="ko-KR" altLang="en-US" sz="1200" b="1" kern="0" dirty="0" err="1">
                <a:latin typeface="+mn-ea"/>
              </a:rPr>
              <a:t>구매적중률</a:t>
            </a:r>
            <a:endParaRPr lang="ko-KR" altLang="en-US" sz="1200" b="1" kern="0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43552" y="3610659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u="sng" dirty="0">
                <a:solidFill>
                  <a:schemeClr val="accent2">
                    <a:lumMod val="75000"/>
                  </a:schemeClr>
                </a:solidFill>
              </a:rPr>
              <a:t>비교 </a:t>
            </a:r>
            <a:r>
              <a:rPr lang="en-US" altLang="ko-KR" sz="1400" b="1" u="sng" dirty="0">
                <a:solidFill>
                  <a:schemeClr val="accent2">
                    <a:lumMod val="75000"/>
                  </a:schemeClr>
                </a:solidFill>
              </a:rPr>
              <a:t>Concept</a:t>
            </a:r>
            <a:endParaRPr lang="ko-KR" altLang="en-US" sz="1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85428" y="5570860"/>
            <a:ext cx="39604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1200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Random </a:t>
            </a:r>
            <a:r>
              <a:rPr lang="ko-KR" altLang="en-US" sz="12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또는 </a:t>
            </a:r>
            <a:r>
              <a:rPr lang="en-US" altLang="ko-KR" sz="1200" b="1" dirty="0">
                <a:solidFill>
                  <a:srgbClr val="000000"/>
                </a:solidFill>
                <a:latin typeface="맑은 고딕"/>
              </a:rPr>
              <a:t>Frequency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</a:rPr>
              <a:t>Base</a:t>
            </a:r>
            <a:r>
              <a:rPr lang="ko-KR" altLang="en-US" sz="12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추천된 결과 대비 </a:t>
            </a:r>
            <a:r>
              <a:rPr lang="en-US" altLang="ko-KR" sz="12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/>
            </a:r>
            <a:br>
              <a:rPr lang="en-US" altLang="ko-KR" sz="12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2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</a:t>
            </a:r>
            <a:r>
              <a:rPr lang="ko-KR" altLang="en-US" sz="12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구매확률</a:t>
            </a:r>
            <a:r>
              <a:rPr lang="en-US" altLang="ko-KR" sz="12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2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구매적중률</a:t>
            </a:r>
            <a:r>
              <a:rPr lang="en-US" altLang="ko-KR" sz="12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2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증가 비율</a:t>
            </a:r>
            <a:r>
              <a:rPr lang="en-US" altLang="ko-KR" sz="12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(LIFT)</a:t>
            </a:r>
            <a:r>
              <a:rPr lang="ko-KR" altLang="en-US" sz="12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을</a:t>
            </a:r>
            <a:r>
              <a:rPr lang="en-US" altLang="ko-KR" sz="12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측정함</a:t>
            </a:r>
            <a:endParaRPr lang="ko-KR" altLang="en-US" sz="1200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113652"/>
              </p:ext>
            </p:extLst>
          </p:nvPr>
        </p:nvGraphicFramePr>
        <p:xfrm>
          <a:off x="4749927" y="3830838"/>
          <a:ext cx="4269910" cy="1094777"/>
        </p:xfrm>
        <a:graphic>
          <a:graphicData uri="http://schemas.openxmlformats.org/drawingml/2006/table">
            <a:tbl>
              <a:tblPr/>
              <a:tblGrid>
                <a:gridCol w="776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110">
                  <a:extLst>
                    <a:ext uri="{9D8B030D-6E8A-4147-A177-3AD203B41FA5}">
                      <a16:colId xmlns:a16="http://schemas.microsoft.com/office/drawing/2014/main" val="4110301638"/>
                    </a:ext>
                  </a:extLst>
                </a:gridCol>
                <a:gridCol w="880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53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Random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Frequency </a:t>
                      </a:r>
                    </a:p>
                    <a:p>
                      <a:pPr marL="0" algn="ctr" defTabSz="914400" rtl="0" eaLnBrk="1" fontAlgn="ctr" latinLnBrk="1" hangingPunct="1"/>
                      <a:r>
                        <a:rPr 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Base(2)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W&amp;D(1)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LIFT</a:t>
                      </a:r>
                    </a:p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(1)/(2)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4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Top 3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0.05%</a:t>
                      </a:r>
                      <a:endParaRPr lang="en-US" altLang="ko-KR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4.63%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16.48%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3.6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배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4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Top</a:t>
                      </a:r>
                      <a:r>
                        <a:rPr lang="en-US" altLang="ko-KR" sz="11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5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0.09%</a:t>
                      </a:r>
                      <a:endParaRPr lang="en-US" altLang="ko-KR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6.75%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23.45%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3.5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배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4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Top</a:t>
                      </a:r>
                      <a:r>
                        <a:rPr lang="en-US" altLang="ko-KR" sz="11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10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0.17%</a:t>
                      </a:r>
                      <a:endParaRPr lang="en-US" altLang="ko-KR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11.13%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36.88%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3.3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배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4605908" y="1556795"/>
            <a:ext cx="4464496" cy="4752528"/>
            <a:chOff x="4986908" y="1556792"/>
            <a:chExt cx="4464496" cy="475252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4986908" y="2060848"/>
              <a:ext cx="4464496" cy="4248472"/>
            </a:xfrm>
            <a:prstGeom prst="roundRect">
              <a:avLst>
                <a:gd name="adj" fmla="val 0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22231" indent="-228578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986908" y="1556792"/>
              <a:ext cx="4464496" cy="43204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22231" indent="-228578" algn="ctr"/>
              <a:r>
                <a:rPr lang="ko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성능평가 결과 </a:t>
              </a:r>
              <a:endPara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240436" y="5013176"/>
              <a:ext cx="3960440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34" indent="-171434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200" b="1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알고리즘 적용 추천 시</a:t>
              </a:r>
              <a:r>
                <a:rPr lang="en-US" altLang="ko-KR" sz="1200" b="1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자주 구매하는 자재 추천</a:t>
              </a:r>
              <a:r>
                <a:rPr lang="en-US" altLang="ko-KR" sz="1200" b="1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대비 </a:t>
              </a:r>
              <a:r>
                <a:rPr lang="en-US" altLang="ko-KR" sz="1200" b="1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3~4</a:t>
              </a:r>
              <a:r>
                <a:rPr lang="ko-KR" altLang="en-US" sz="1200" b="1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 구매적중률 증대</a:t>
              </a:r>
              <a:endParaRPr lang="en-US" altLang="ko-KR" sz="1200" b="1" kern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en-US" altLang="ko-KR" sz="1200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. Frequency Base: </a:t>
              </a:r>
              <a:r>
                <a:rPr lang="en-US" altLang="ko-KR" sz="1200" kern="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r>
                <a:rPr lang="ko-KR" altLang="en-US" sz="1200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</a:t>
              </a:r>
              <a:r>
                <a:rPr lang="ko-KR" altLang="en-US" sz="1200" kern="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中 </a:t>
              </a:r>
              <a:r>
                <a:rPr lang="en-US" altLang="ko-KR" sz="1200" kern="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</a:t>
              </a:r>
              <a:r>
                <a:rPr lang="ko-KR" altLang="en-US" sz="1200" kern="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적중</a:t>
              </a:r>
              <a:r>
                <a:rPr lang="en-US" altLang="ko-KR" sz="1200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200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200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. W&amp;D </a:t>
              </a:r>
              <a:r>
                <a:rPr lang="ko-KR" altLang="en-US" sz="1200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추천 </a:t>
              </a:r>
              <a:r>
                <a:rPr lang="en-US" altLang="ko-KR" sz="1200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en-US" altLang="ko-KR" sz="1200" kern="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r>
                <a:rPr lang="ko-KR" altLang="en-US" sz="1200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</a:t>
              </a:r>
              <a:r>
                <a:rPr lang="ko-KR" altLang="en-US" sz="1200" kern="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中 </a:t>
              </a:r>
              <a:r>
                <a:rPr lang="en-US" altLang="ko-KR" sz="1200" kern="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3~4</a:t>
              </a:r>
              <a:r>
                <a:rPr lang="ko-KR" altLang="en-US" sz="1200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</a:t>
              </a:r>
              <a:r>
                <a:rPr lang="ko-KR" altLang="en-US" sz="1200" kern="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적중</a:t>
              </a:r>
              <a:endParaRPr lang="en-US" altLang="ko-KR" sz="1200" kern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34" indent="-171434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200" b="1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노출을 효과적으로 </a:t>
              </a:r>
              <a:r>
                <a:rPr lang="ko-KR" altLang="en-US" sz="1200" b="1" kern="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할수록 </a:t>
              </a:r>
              <a:r>
                <a:rPr lang="ko-KR" altLang="en-US" sz="1200" b="1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정확도 증가</a:t>
              </a:r>
              <a:endParaRPr lang="ko-KR" altLang="en-US" sz="1200" b="1" dirty="0"/>
            </a:p>
          </p:txBody>
        </p:sp>
      </p:grpSp>
      <p:graphicFrame>
        <p:nvGraphicFramePr>
          <p:cNvPr id="31" name="차트 30">
            <a:extLst>
              <a:ext uri="{FF2B5EF4-FFF2-40B4-BE49-F238E27FC236}">
                <a16:creationId xmlns:a16="http://schemas.microsoft.com/office/drawing/2014/main" id="{A8284C6E-1255-4D4F-8FEC-788972B16E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890666"/>
              </p:ext>
            </p:extLst>
          </p:nvPr>
        </p:nvGraphicFramePr>
        <p:xfrm>
          <a:off x="4605905" y="2076407"/>
          <a:ext cx="4409740" cy="1754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8051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자재추천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모델 </a:t>
            </a:r>
            <a:r>
              <a:rPr lang="ko-KR" altLang="en-US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성능지표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모니터링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예시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endParaRPr lang="ko-KR" altLang="en-US" sz="2100" dirty="0">
              <a:solidFill>
                <a:srgbClr val="FA4324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일 단위 추천 결과 모니터링</a:t>
            </a:r>
            <a:endParaRPr lang="en-US" altLang="ko-KR" dirty="0">
              <a:latin typeface="+mn-ea"/>
            </a:endParaRPr>
          </a:p>
          <a:p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45ECE2D-460A-461E-9808-83969E101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2" y="1219158"/>
            <a:ext cx="8709455" cy="495986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4C3B02F7-A2B0-4C67-A572-D93BF4A6E39D}"/>
              </a:ext>
            </a:extLst>
          </p:cNvPr>
          <p:cNvGrpSpPr/>
          <p:nvPr/>
        </p:nvGrpSpPr>
        <p:grpSpPr>
          <a:xfrm>
            <a:off x="5362575" y="1676400"/>
            <a:ext cx="3267254" cy="227435"/>
            <a:chOff x="4733925" y="1219200"/>
            <a:chExt cx="3267254" cy="227435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F18191F-435C-4957-8AE1-EFC63CFA215F}"/>
                </a:ext>
              </a:extLst>
            </p:cNvPr>
            <p:cNvCxnSpPr>
              <a:cxnSpLocks/>
            </p:cNvCxnSpPr>
            <p:nvPr/>
          </p:nvCxnSpPr>
          <p:spPr>
            <a:xfrm>
              <a:off x="4826794" y="1346607"/>
              <a:ext cx="151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DF5087A-5189-4981-B010-97E9D7F7CEBF}"/>
                </a:ext>
              </a:extLst>
            </p:cNvPr>
            <p:cNvCxnSpPr>
              <a:cxnSpLocks/>
            </p:cNvCxnSpPr>
            <p:nvPr/>
          </p:nvCxnSpPr>
          <p:spPr>
            <a:xfrm>
              <a:off x="5778119" y="1346607"/>
              <a:ext cx="151200" cy="0"/>
            </a:xfrm>
            <a:prstGeom prst="line">
              <a:avLst/>
            </a:prstGeom>
            <a:ln>
              <a:solidFill>
                <a:srgbClr val="FD515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619287A-9D30-4176-ADFE-187405484207}"/>
                </a:ext>
              </a:extLst>
            </p:cNvPr>
            <p:cNvCxnSpPr>
              <a:cxnSpLocks/>
            </p:cNvCxnSpPr>
            <p:nvPr/>
          </p:nvCxnSpPr>
          <p:spPr>
            <a:xfrm>
              <a:off x="6370371" y="1346607"/>
              <a:ext cx="151200" cy="0"/>
            </a:xfrm>
            <a:prstGeom prst="line">
              <a:avLst/>
            </a:prstGeom>
            <a:ln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8F99421-3508-410C-BDEB-B79CA629F2D4}"/>
                </a:ext>
              </a:extLst>
            </p:cNvPr>
            <p:cNvSpPr/>
            <p:nvPr/>
          </p:nvSpPr>
          <p:spPr>
            <a:xfrm>
              <a:off x="7376198" y="1308512"/>
              <a:ext cx="151200" cy="761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5FB56D7-E1F7-4D9A-AB8C-7495A0B9B0F5}"/>
                </a:ext>
              </a:extLst>
            </p:cNvPr>
            <p:cNvSpPr txBox="1"/>
            <p:nvPr/>
          </p:nvSpPr>
          <p:spPr>
            <a:xfrm>
              <a:off x="4908035" y="1246580"/>
              <a:ext cx="81304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구매중추천비율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DA323-D673-4487-8FF6-2A1469AA9E50}"/>
                </a:ext>
              </a:extLst>
            </p:cNvPr>
            <p:cNvSpPr txBox="1"/>
            <p:nvPr/>
          </p:nvSpPr>
          <p:spPr>
            <a:xfrm>
              <a:off x="5859360" y="1246580"/>
              <a:ext cx="4539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 err="1"/>
                <a:t>클릭율</a:t>
              </a:r>
              <a:endParaRPr lang="ko-KR" altLang="en-US" sz="7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187FA73-8E90-405E-95BC-D87A7C1B9BF5}"/>
                </a:ext>
              </a:extLst>
            </p:cNvPr>
            <p:cNvSpPr txBox="1"/>
            <p:nvPr/>
          </p:nvSpPr>
          <p:spPr>
            <a:xfrm>
              <a:off x="6451612" y="1246580"/>
              <a:ext cx="86754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이동평균</a:t>
              </a:r>
              <a:r>
                <a:rPr lang="en-US" altLang="ko-KR" sz="700" dirty="0"/>
                <a:t>(</a:t>
              </a:r>
              <a:r>
                <a:rPr lang="ko-KR" altLang="en-US" sz="700" dirty="0"/>
                <a:t>추세선</a:t>
              </a:r>
              <a:r>
                <a:rPr lang="en-US" altLang="ko-KR" sz="700" dirty="0"/>
                <a:t>)</a:t>
              </a:r>
              <a:endParaRPr lang="ko-KR" altLang="en-US" sz="7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CA153E3-81F7-4D16-85F7-A16C35E6CCE1}"/>
                </a:ext>
              </a:extLst>
            </p:cNvPr>
            <p:cNvSpPr txBox="1"/>
            <p:nvPr/>
          </p:nvSpPr>
          <p:spPr>
            <a:xfrm>
              <a:off x="7457440" y="1246580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신뢰구간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A7136E8-E5A5-48CB-AECA-117F2EB8D2FC}"/>
                </a:ext>
              </a:extLst>
            </p:cNvPr>
            <p:cNvSpPr/>
            <p:nvPr/>
          </p:nvSpPr>
          <p:spPr>
            <a:xfrm>
              <a:off x="4733925" y="1219200"/>
              <a:ext cx="3253002" cy="227435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29C01BF-E806-4A1E-A762-4CB5623B09F5}"/>
              </a:ext>
            </a:extLst>
          </p:cNvPr>
          <p:cNvSpPr txBox="1"/>
          <p:nvPr/>
        </p:nvSpPr>
        <p:spPr>
          <a:xfrm>
            <a:off x="818100" y="1596987"/>
            <a:ext cx="1105950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88" b="1" i="1" u="sng" dirty="0" err="1"/>
              <a:t>조회날짜범위</a:t>
            </a:r>
            <a:r>
              <a:rPr lang="ko-KR" altLang="en-US" sz="788" b="1" i="1" u="sng" dirty="0"/>
              <a:t> 컨트롤</a:t>
            </a:r>
            <a:r>
              <a:rPr lang="en-US" altLang="ko-KR" sz="788" b="1" i="1" u="sng" dirty="0"/>
              <a:t>!</a:t>
            </a:r>
            <a:endParaRPr lang="ko-KR" altLang="en-US" sz="788" b="1" i="1" u="sng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9BAB8A5-A16A-4D19-8BBC-29C72794851B}"/>
              </a:ext>
            </a:extLst>
          </p:cNvPr>
          <p:cNvSpPr/>
          <p:nvPr/>
        </p:nvSpPr>
        <p:spPr>
          <a:xfrm>
            <a:off x="306281" y="1596987"/>
            <a:ext cx="1617769" cy="7080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5" name="화살표: 왼쪽 44">
            <a:extLst>
              <a:ext uri="{FF2B5EF4-FFF2-40B4-BE49-F238E27FC236}">
                <a16:creationId xmlns:a16="http://schemas.microsoft.com/office/drawing/2014/main" id="{FBEEBA97-93F3-44B4-9EAA-103336B0A14C}"/>
              </a:ext>
            </a:extLst>
          </p:cNvPr>
          <p:cNvSpPr/>
          <p:nvPr/>
        </p:nvSpPr>
        <p:spPr>
          <a:xfrm rot="1539136">
            <a:off x="2493330" y="1850778"/>
            <a:ext cx="1300335" cy="561518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25" b="1">
                <a:solidFill>
                  <a:srgbClr val="FF0000"/>
                </a:solidFill>
              </a:rPr>
              <a:t>일별 추천 결과 트렌드</a:t>
            </a:r>
            <a:endParaRPr lang="ko-KR" altLang="en-US" sz="825" b="1" dirty="0">
              <a:solidFill>
                <a:srgbClr val="FF0000"/>
              </a:solidFill>
            </a:endParaRPr>
          </a:p>
        </p:txBody>
      </p:sp>
      <p:sp>
        <p:nvSpPr>
          <p:cNvPr id="46" name="화살표: 왼쪽 45">
            <a:extLst>
              <a:ext uri="{FF2B5EF4-FFF2-40B4-BE49-F238E27FC236}">
                <a16:creationId xmlns:a16="http://schemas.microsoft.com/office/drawing/2014/main" id="{EA42A32F-AF3A-4FCA-A2B9-9506FB795EEA}"/>
              </a:ext>
            </a:extLst>
          </p:cNvPr>
          <p:cNvSpPr/>
          <p:nvPr/>
        </p:nvSpPr>
        <p:spPr>
          <a:xfrm rot="1539136">
            <a:off x="2819225" y="4126138"/>
            <a:ext cx="897733" cy="561519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25" b="1" dirty="0">
                <a:solidFill>
                  <a:srgbClr val="FF0000"/>
                </a:solidFill>
              </a:rPr>
              <a:t>트렌드 상세</a:t>
            </a:r>
          </a:p>
        </p:txBody>
      </p:sp>
    </p:spTree>
    <p:extLst>
      <p:ext uri="{BB962C8B-B14F-4D97-AF65-F5344CB8AC3E}">
        <p14:creationId xmlns:p14="http://schemas.microsoft.com/office/powerpoint/2010/main" val="3381741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자재추천</a:t>
            </a:r>
            <a:r>
              <a:rPr lang="ko-KR" altLang="en-US" dirty="0" smtClean="0"/>
              <a:t> 분석 </a:t>
            </a:r>
            <a:r>
              <a:rPr lang="ko-KR" altLang="en-US" dirty="0"/>
              <a:t>시스템 구성도</a:t>
            </a:r>
          </a:p>
        </p:txBody>
      </p:sp>
      <p:sp>
        <p:nvSpPr>
          <p:cNvPr id="137" name="모서리가 둥근 직사각형 237">
            <a:extLst>
              <a:ext uri="{FF2B5EF4-FFF2-40B4-BE49-F238E27FC236}">
                <a16:creationId xmlns:a16="http://schemas.microsoft.com/office/drawing/2014/main" id="{B43311F3-DF22-4394-B00C-30F93CCE471B}"/>
              </a:ext>
            </a:extLst>
          </p:cNvPr>
          <p:cNvSpPr/>
          <p:nvPr/>
        </p:nvSpPr>
        <p:spPr>
          <a:xfrm>
            <a:off x="252924" y="1169056"/>
            <a:ext cx="2008423" cy="26587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92" dirty="0">
                <a:solidFill>
                  <a:schemeClr val="tx1"/>
                </a:solidFill>
              </a:rPr>
              <a:t>업무 흐름도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173BF05-BF4D-4996-8CF0-44F39250ADE8}"/>
              </a:ext>
            </a:extLst>
          </p:cNvPr>
          <p:cNvSpPr/>
          <p:nvPr/>
        </p:nvSpPr>
        <p:spPr>
          <a:xfrm>
            <a:off x="2597598" y="1946141"/>
            <a:ext cx="4733812" cy="2037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6154" tIns="99692" rIns="166154" bIns="99692" rtlCol="0" anchor="ctr"/>
          <a:lstStyle/>
          <a:p>
            <a:pPr algn="ctr" latinLnBrk="0">
              <a:lnSpc>
                <a:spcPct val="110000"/>
              </a:lnSpc>
              <a:spcAft>
                <a:spcPts val="462"/>
              </a:spcAft>
            </a:pPr>
            <a:endParaRPr lang="ko-KR" altLang="en-US" sz="1108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53EF5B8-5F55-4C5B-BD57-28B07C473196}"/>
              </a:ext>
            </a:extLst>
          </p:cNvPr>
          <p:cNvSpPr/>
          <p:nvPr/>
        </p:nvSpPr>
        <p:spPr>
          <a:xfrm>
            <a:off x="2734445" y="4573772"/>
            <a:ext cx="3844800" cy="16304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6154" tIns="99692" rIns="166154" bIns="99692" rtlCol="0" anchor="ctr"/>
          <a:lstStyle/>
          <a:p>
            <a:pPr algn="ctr" latinLnBrk="0">
              <a:lnSpc>
                <a:spcPct val="110000"/>
              </a:lnSpc>
              <a:spcAft>
                <a:spcPts val="462"/>
              </a:spcAft>
            </a:pPr>
            <a:endParaRPr lang="ko-KR" altLang="en-US" sz="1108" dirty="0" err="1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41" name="꺾인 연결선 86">
            <a:extLst>
              <a:ext uri="{FF2B5EF4-FFF2-40B4-BE49-F238E27FC236}">
                <a16:creationId xmlns:a16="http://schemas.microsoft.com/office/drawing/2014/main" id="{3A1ADA99-998C-4608-909C-5AC3030FC97F}"/>
              </a:ext>
            </a:extLst>
          </p:cNvPr>
          <p:cNvCxnSpPr>
            <a:stCxn id="178" idx="4"/>
            <a:endCxn id="180" idx="1"/>
          </p:cNvCxnSpPr>
          <p:nvPr/>
        </p:nvCxnSpPr>
        <p:spPr>
          <a:xfrm>
            <a:off x="4063823" y="5098257"/>
            <a:ext cx="328964" cy="103047"/>
          </a:xfrm>
          <a:prstGeom prst="bentConnector3">
            <a:avLst>
              <a:gd name="adj1" fmla="val 50000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모서리가 둥근 직사각형 87">
            <a:extLst>
              <a:ext uri="{FF2B5EF4-FFF2-40B4-BE49-F238E27FC236}">
                <a16:creationId xmlns:a16="http://schemas.microsoft.com/office/drawing/2014/main" id="{83AD1F46-90A4-4906-91B7-91F558413D47}"/>
              </a:ext>
            </a:extLst>
          </p:cNvPr>
          <p:cNvSpPr/>
          <p:nvPr/>
        </p:nvSpPr>
        <p:spPr>
          <a:xfrm>
            <a:off x="373318" y="1922692"/>
            <a:ext cx="1163077" cy="919084"/>
          </a:xfrm>
          <a:prstGeom prst="roundRect">
            <a:avLst>
              <a:gd name="adj" fmla="val 388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844083" latinLnBrk="0">
              <a:defRPr/>
            </a:pPr>
            <a:endParaRPr lang="ko-KR" altLang="en-US" sz="1662" kern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88D9BF6-9865-451E-816D-F06051C32313}"/>
              </a:ext>
            </a:extLst>
          </p:cNvPr>
          <p:cNvSpPr/>
          <p:nvPr/>
        </p:nvSpPr>
        <p:spPr>
          <a:xfrm>
            <a:off x="373318" y="1717713"/>
            <a:ext cx="1163077" cy="263771"/>
          </a:xfrm>
          <a:prstGeom prst="rect">
            <a:avLst/>
          </a:prstGeom>
          <a:solidFill>
            <a:srgbClr val="8064A2">
              <a:lumMod val="50000"/>
            </a:srgb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none" lIns="0" rIns="0" rtlCol="0" anchor="ctr"/>
          <a:lstStyle/>
          <a:p>
            <a:pPr algn="ctr" defTabSz="844083" latinLnBrk="0">
              <a:defRPr/>
            </a:pPr>
            <a:r>
              <a:rPr lang="ko-KR" altLang="en-US" sz="923" b="1" kern="0" dirty="0">
                <a:solidFill>
                  <a:sysClr val="window" lastClr="FFFFFF"/>
                </a:solidFill>
                <a:latin typeface="+mn-ea"/>
              </a:rPr>
              <a:t>공사 </a:t>
            </a:r>
            <a:r>
              <a:rPr lang="en-US" altLang="ko-KR" sz="923" b="1" kern="0" dirty="0">
                <a:solidFill>
                  <a:sysClr val="window" lastClr="FFFFFF"/>
                </a:solidFill>
                <a:latin typeface="+mn-ea"/>
              </a:rPr>
              <a:t>BP</a:t>
            </a:r>
            <a:endParaRPr lang="ko-KR" altLang="en-US" sz="923" b="1" kern="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144" name="모서리가 둥근 직사각형 89">
            <a:extLst>
              <a:ext uri="{FF2B5EF4-FFF2-40B4-BE49-F238E27FC236}">
                <a16:creationId xmlns:a16="http://schemas.microsoft.com/office/drawing/2014/main" id="{ED06E7CC-00F9-4D1F-BFD0-D3E736B385FB}"/>
              </a:ext>
            </a:extLst>
          </p:cNvPr>
          <p:cNvSpPr/>
          <p:nvPr/>
        </p:nvSpPr>
        <p:spPr>
          <a:xfrm>
            <a:off x="456395" y="2071401"/>
            <a:ext cx="996923" cy="321887"/>
          </a:xfrm>
          <a:prstGeom prst="roundRect">
            <a:avLst>
              <a:gd name="adj" fmla="val 3889"/>
            </a:avLst>
          </a:prstGeom>
          <a:solidFill>
            <a:schemeClr val="accent5">
              <a:lumMod val="40000"/>
              <a:lumOff val="60000"/>
            </a:schemeClr>
          </a:soli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923" b="1" kern="0" dirty="0">
                <a:solidFill>
                  <a:sysClr val="windowText" lastClr="000000"/>
                </a:solidFill>
                <a:latin typeface="+mn-ea"/>
              </a:rPr>
              <a:t>유선 공사</a:t>
            </a:r>
            <a:endParaRPr lang="en-US" altLang="ko-KR" sz="923" b="1" kern="0" dirty="0">
              <a:solidFill>
                <a:sysClr val="windowText" lastClr="000000"/>
              </a:solidFill>
              <a:latin typeface="+mn-ea"/>
            </a:endParaRPr>
          </a:p>
          <a:p>
            <a:pPr algn="ctr" latinLnBrk="0">
              <a:defRPr/>
            </a:pPr>
            <a:r>
              <a:rPr lang="en-US" altLang="ko-KR" sz="923" b="1" kern="0" dirty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ko-KR" altLang="en-US" sz="923" b="1" kern="0" dirty="0" err="1">
                <a:solidFill>
                  <a:sysClr val="windowText" lastClr="000000"/>
                </a:solidFill>
                <a:latin typeface="+mn-ea"/>
              </a:rPr>
              <a:t>도급사</a:t>
            </a:r>
            <a:r>
              <a:rPr lang="en-US" altLang="ko-KR" sz="923" b="1" kern="0" dirty="0">
                <a:solidFill>
                  <a:sysClr val="windowText" lastClr="000000"/>
                </a:solidFill>
                <a:latin typeface="+mn-ea"/>
              </a:rPr>
              <a:t>)</a:t>
            </a:r>
            <a:endParaRPr lang="ko-KR" altLang="en-US" sz="923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45" name="모서리가 둥근 직사각형 90">
            <a:extLst>
              <a:ext uri="{FF2B5EF4-FFF2-40B4-BE49-F238E27FC236}">
                <a16:creationId xmlns:a16="http://schemas.microsoft.com/office/drawing/2014/main" id="{3ECCA6FC-5448-47C5-945D-3A10F3A9DD02}"/>
              </a:ext>
            </a:extLst>
          </p:cNvPr>
          <p:cNvSpPr/>
          <p:nvPr/>
        </p:nvSpPr>
        <p:spPr>
          <a:xfrm>
            <a:off x="448603" y="2442424"/>
            <a:ext cx="996923" cy="321887"/>
          </a:xfrm>
          <a:prstGeom prst="roundRect">
            <a:avLst>
              <a:gd name="adj" fmla="val 3889"/>
            </a:avLst>
          </a:prstGeom>
          <a:solidFill>
            <a:schemeClr val="accent5">
              <a:lumMod val="40000"/>
              <a:lumOff val="60000"/>
            </a:schemeClr>
          </a:soli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defTabSz="844083" latinLnBrk="0">
              <a:defRPr/>
            </a:pPr>
            <a:r>
              <a:rPr lang="ko-KR" altLang="en-US" sz="923" b="1" kern="0" dirty="0">
                <a:latin typeface="+mn-ea"/>
              </a:rPr>
              <a:t>무선 공사</a:t>
            </a:r>
            <a:endParaRPr lang="en-US" altLang="ko-KR" sz="923" b="1" kern="0" dirty="0">
              <a:latin typeface="+mn-ea"/>
            </a:endParaRPr>
          </a:p>
          <a:p>
            <a:pPr algn="ctr" defTabSz="844083" latinLnBrk="0">
              <a:defRPr/>
            </a:pPr>
            <a:r>
              <a:rPr lang="en-US" altLang="ko-KR" sz="923" b="1" kern="0" dirty="0">
                <a:latin typeface="+mn-ea"/>
              </a:rPr>
              <a:t>(</a:t>
            </a:r>
            <a:r>
              <a:rPr lang="ko-KR" altLang="en-US" sz="923" b="1" kern="0" dirty="0" err="1">
                <a:latin typeface="+mn-ea"/>
              </a:rPr>
              <a:t>도급사</a:t>
            </a:r>
            <a:r>
              <a:rPr lang="en-US" altLang="ko-KR" sz="923" b="1" kern="0" dirty="0">
                <a:latin typeface="+mn-ea"/>
              </a:rPr>
              <a:t>)</a:t>
            </a:r>
            <a:endParaRPr lang="ko-KR" altLang="en-US" sz="923" b="1" kern="0" dirty="0">
              <a:latin typeface="+mn-ea"/>
            </a:endParaRPr>
          </a:p>
        </p:txBody>
      </p:sp>
      <p:cxnSp>
        <p:nvCxnSpPr>
          <p:cNvPr id="149" name="꺾인 연결선 94">
            <a:extLst>
              <a:ext uri="{FF2B5EF4-FFF2-40B4-BE49-F238E27FC236}">
                <a16:creationId xmlns:a16="http://schemas.microsoft.com/office/drawing/2014/main" id="{D1F45183-E221-4474-9936-C2768E1D2FC0}"/>
              </a:ext>
            </a:extLst>
          </p:cNvPr>
          <p:cNvCxnSpPr>
            <a:cxnSpLocks/>
            <a:stCxn id="145" idx="3"/>
            <a:endCxn id="156" idx="1"/>
          </p:cNvCxnSpPr>
          <p:nvPr/>
        </p:nvCxnSpPr>
        <p:spPr>
          <a:xfrm flipV="1">
            <a:off x="1445526" y="2208010"/>
            <a:ext cx="1402351" cy="39535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0" name="꺾인 연결선 95">
            <a:extLst>
              <a:ext uri="{FF2B5EF4-FFF2-40B4-BE49-F238E27FC236}">
                <a16:creationId xmlns:a16="http://schemas.microsoft.com/office/drawing/2014/main" id="{A973B51E-4A52-46E6-B1BE-7378D15D5ADB}"/>
              </a:ext>
            </a:extLst>
          </p:cNvPr>
          <p:cNvCxnSpPr>
            <a:cxnSpLocks/>
            <a:stCxn id="144" idx="3"/>
            <a:endCxn id="156" idx="1"/>
          </p:cNvCxnSpPr>
          <p:nvPr/>
        </p:nvCxnSpPr>
        <p:spPr>
          <a:xfrm flipV="1">
            <a:off x="1453318" y="2208010"/>
            <a:ext cx="1394559" cy="24335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8E447341-8D64-4F21-9976-463EE0D2857B}"/>
              </a:ext>
            </a:extLst>
          </p:cNvPr>
          <p:cNvSpPr txBox="1"/>
          <p:nvPr/>
        </p:nvSpPr>
        <p:spPr>
          <a:xfrm>
            <a:off x="1784949" y="1736544"/>
            <a:ext cx="671979" cy="319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44083" latinLnBrk="0">
              <a:defRPr/>
            </a:pPr>
            <a:r>
              <a:rPr lang="ko-KR" altLang="en-US" sz="738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지정지입 </a:t>
            </a:r>
            <a:r>
              <a:rPr lang="en-US" altLang="ko-KR" sz="738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 </a:t>
            </a:r>
          </a:p>
          <a:p>
            <a:pPr algn="ctr" defTabSz="844083" latinLnBrk="0">
              <a:defRPr/>
            </a:pPr>
            <a:r>
              <a:rPr lang="ko-KR" altLang="en-US" sz="738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일반지입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EE83BA9-399F-4246-8378-6A1FDBD23DF1}"/>
              </a:ext>
            </a:extLst>
          </p:cNvPr>
          <p:cNvSpPr/>
          <p:nvPr/>
        </p:nvSpPr>
        <p:spPr>
          <a:xfrm>
            <a:off x="2584472" y="1720651"/>
            <a:ext cx="4746939" cy="263771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none" lIns="0" rIns="0" rtlCol="0" anchor="ctr"/>
          <a:lstStyle/>
          <a:p>
            <a:pPr algn="ctr" defTabSz="844083" latinLnBrk="0">
              <a:defRPr/>
            </a:pPr>
            <a:r>
              <a:rPr lang="en-US" altLang="ko-KR" sz="969" b="1" kern="0" dirty="0">
                <a:solidFill>
                  <a:schemeClr val="bg1"/>
                </a:solidFill>
                <a:latin typeface="+mn-ea"/>
              </a:rPr>
              <a:t>OKPLAZA</a:t>
            </a:r>
            <a:endParaRPr lang="ko-KR" altLang="en-US" sz="969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6" name="오각형 101">
            <a:extLst>
              <a:ext uri="{FF2B5EF4-FFF2-40B4-BE49-F238E27FC236}">
                <a16:creationId xmlns:a16="http://schemas.microsoft.com/office/drawing/2014/main" id="{6C3D22A9-59CD-4126-95C9-2F2C8C26818A}"/>
              </a:ext>
            </a:extLst>
          </p:cNvPr>
          <p:cNvSpPr/>
          <p:nvPr/>
        </p:nvSpPr>
        <p:spPr>
          <a:xfrm>
            <a:off x="2847877" y="2058471"/>
            <a:ext cx="1476215" cy="299077"/>
          </a:xfrm>
          <a:prstGeom prst="homePlate">
            <a:avLst>
              <a:gd name="adj" fmla="val 31037"/>
            </a:avLst>
          </a:prstGeom>
          <a:solidFill>
            <a:schemeClr val="bg1">
              <a:lumMod val="6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wrap="none" lIns="0" rIns="0" rtlCol="0" anchor="ctr"/>
          <a:lstStyle/>
          <a:p>
            <a:pPr algn="ctr" defTabSz="844083" latinLnBrk="0">
              <a:defRPr/>
            </a:pPr>
            <a:r>
              <a:rPr lang="ko-KR" altLang="en-US" sz="831" b="1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ea"/>
              </a:rPr>
              <a:t>구매 요청</a:t>
            </a:r>
          </a:p>
        </p:txBody>
      </p:sp>
      <p:sp>
        <p:nvSpPr>
          <p:cNvPr id="157" name="오각형 102">
            <a:extLst>
              <a:ext uri="{FF2B5EF4-FFF2-40B4-BE49-F238E27FC236}">
                <a16:creationId xmlns:a16="http://schemas.microsoft.com/office/drawing/2014/main" id="{F1719AC2-CF31-4687-BDCC-6D3F8E34E94C}"/>
              </a:ext>
            </a:extLst>
          </p:cNvPr>
          <p:cNvSpPr/>
          <p:nvPr/>
        </p:nvSpPr>
        <p:spPr>
          <a:xfrm>
            <a:off x="4358695" y="2058471"/>
            <a:ext cx="1476215" cy="299077"/>
          </a:xfrm>
          <a:prstGeom prst="homePlate">
            <a:avLst>
              <a:gd name="adj" fmla="val 31037"/>
            </a:avLst>
          </a:prstGeom>
          <a:solidFill>
            <a:schemeClr val="bg1">
              <a:lumMod val="6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wrap="none" lIns="0" rIns="0" rtlCol="0" anchor="ctr"/>
          <a:lstStyle/>
          <a:p>
            <a:pPr algn="ctr" defTabSz="844083" latinLnBrk="0">
              <a:defRPr/>
            </a:pPr>
            <a:r>
              <a:rPr lang="ko-KR" altLang="en-US" sz="831" b="1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ea"/>
              </a:rPr>
              <a:t>구매 추천</a:t>
            </a:r>
          </a:p>
        </p:txBody>
      </p:sp>
      <p:sp>
        <p:nvSpPr>
          <p:cNvPr id="158" name="오각형 103">
            <a:extLst>
              <a:ext uri="{FF2B5EF4-FFF2-40B4-BE49-F238E27FC236}">
                <a16:creationId xmlns:a16="http://schemas.microsoft.com/office/drawing/2014/main" id="{F5F25350-EF11-45B2-B591-58CB18097D92}"/>
              </a:ext>
            </a:extLst>
          </p:cNvPr>
          <p:cNvSpPr/>
          <p:nvPr/>
        </p:nvSpPr>
        <p:spPr>
          <a:xfrm>
            <a:off x="5844171" y="2058471"/>
            <a:ext cx="1453055" cy="299077"/>
          </a:xfrm>
          <a:prstGeom prst="homePlate">
            <a:avLst>
              <a:gd name="adj" fmla="val 31037"/>
            </a:avLst>
          </a:prstGeom>
          <a:solidFill>
            <a:schemeClr val="bg1">
              <a:lumMod val="6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wrap="none" lIns="0" rIns="0" rtlCol="0" anchor="ctr"/>
          <a:lstStyle/>
          <a:p>
            <a:pPr algn="ctr" defTabSz="844083" latinLnBrk="0">
              <a:defRPr/>
            </a:pPr>
            <a:r>
              <a:rPr lang="ko-KR" altLang="en-US" sz="831" b="1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ea"/>
              </a:rPr>
              <a:t>추천 자재 노출</a:t>
            </a:r>
          </a:p>
        </p:txBody>
      </p:sp>
      <p:sp>
        <p:nvSpPr>
          <p:cNvPr id="169" name="모서리가 둥근 직사각형 114">
            <a:extLst>
              <a:ext uri="{FF2B5EF4-FFF2-40B4-BE49-F238E27FC236}">
                <a16:creationId xmlns:a16="http://schemas.microsoft.com/office/drawing/2014/main" id="{E0A68E2D-7756-4909-BB45-4B64D83B787C}"/>
              </a:ext>
            </a:extLst>
          </p:cNvPr>
          <p:cNvSpPr/>
          <p:nvPr/>
        </p:nvSpPr>
        <p:spPr>
          <a:xfrm>
            <a:off x="3455008" y="2564904"/>
            <a:ext cx="1096615" cy="1196308"/>
          </a:xfrm>
          <a:prstGeom prst="roundRect">
            <a:avLst>
              <a:gd name="adj" fmla="val 6229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99692" rtlCol="0" anchor="t"/>
          <a:lstStyle/>
          <a:p>
            <a:pPr algn="ctr" latinLnBrk="0">
              <a:lnSpc>
                <a:spcPct val="110000"/>
              </a:lnSpc>
              <a:spcAft>
                <a:spcPts val="462"/>
              </a:spcAft>
            </a:pPr>
            <a:r>
              <a:rPr lang="ko-KR" altLang="en-US" sz="923" b="1" dirty="0">
                <a:solidFill>
                  <a:srgbClr val="000000"/>
                </a:solidFill>
                <a:latin typeface="+mn-ea"/>
              </a:rPr>
              <a:t>서비스 </a:t>
            </a:r>
            <a:r>
              <a:rPr lang="en-US" altLang="ko-KR" sz="923" b="1" dirty="0">
                <a:solidFill>
                  <a:srgbClr val="000000"/>
                </a:solidFill>
                <a:latin typeface="+mn-ea"/>
              </a:rPr>
              <a:t>DB</a:t>
            </a:r>
            <a:endParaRPr lang="ko-KR" altLang="en-US" sz="923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0" name="원통 115">
            <a:extLst>
              <a:ext uri="{FF2B5EF4-FFF2-40B4-BE49-F238E27FC236}">
                <a16:creationId xmlns:a16="http://schemas.microsoft.com/office/drawing/2014/main" id="{54D9E6C8-63BF-49BF-A0E1-8C60277FC77B}"/>
              </a:ext>
            </a:extLst>
          </p:cNvPr>
          <p:cNvSpPr/>
          <p:nvPr/>
        </p:nvSpPr>
        <p:spPr>
          <a:xfrm>
            <a:off x="3490143" y="2838436"/>
            <a:ext cx="498462" cy="374768"/>
          </a:xfrm>
          <a:prstGeom prst="can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6154" tIns="99692" rIns="166154" bIns="99692" rtlCol="0" anchor="ctr"/>
          <a:lstStyle/>
          <a:p>
            <a:pPr algn="ctr" latinLnBrk="0">
              <a:lnSpc>
                <a:spcPct val="110000"/>
              </a:lnSpc>
              <a:spcAft>
                <a:spcPts val="462"/>
              </a:spcAft>
            </a:pP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1" name="원통 116">
            <a:extLst>
              <a:ext uri="{FF2B5EF4-FFF2-40B4-BE49-F238E27FC236}">
                <a16:creationId xmlns:a16="http://schemas.microsoft.com/office/drawing/2014/main" id="{E32B24B5-45B6-4573-96F7-86D9C8513428}"/>
              </a:ext>
            </a:extLst>
          </p:cNvPr>
          <p:cNvSpPr/>
          <p:nvPr/>
        </p:nvSpPr>
        <p:spPr>
          <a:xfrm>
            <a:off x="4015054" y="2838436"/>
            <a:ext cx="498462" cy="374768"/>
          </a:xfrm>
          <a:prstGeom prst="can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6154" tIns="99692" rIns="166154" bIns="99692" rtlCol="0" anchor="ctr"/>
          <a:lstStyle/>
          <a:p>
            <a:pPr algn="ctr" latinLnBrk="0">
              <a:lnSpc>
                <a:spcPct val="110000"/>
              </a:lnSpc>
              <a:spcAft>
                <a:spcPts val="462"/>
              </a:spcAft>
            </a:pPr>
            <a:endParaRPr lang="ko-KR" altLang="en-US" sz="92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2" name="원통 117">
            <a:extLst>
              <a:ext uri="{FF2B5EF4-FFF2-40B4-BE49-F238E27FC236}">
                <a16:creationId xmlns:a16="http://schemas.microsoft.com/office/drawing/2014/main" id="{E5FBDC75-45F1-457B-9482-378732CE565C}"/>
              </a:ext>
            </a:extLst>
          </p:cNvPr>
          <p:cNvSpPr/>
          <p:nvPr/>
        </p:nvSpPr>
        <p:spPr>
          <a:xfrm>
            <a:off x="3490143" y="3280225"/>
            <a:ext cx="498462" cy="374768"/>
          </a:xfrm>
          <a:prstGeom prst="can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6154" tIns="99692" rIns="166154" bIns="99692" rtlCol="0" anchor="ctr"/>
          <a:lstStyle/>
          <a:p>
            <a:pPr algn="ctr" latinLnBrk="0">
              <a:lnSpc>
                <a:spcPct val="110000"/>
              </a:lnSpc>
              <a:spcAft>
                <a:spcPts val="462"/>
              </a:spcAft>
            </a:pPr>
            <a:endParaRPr lang="ko-KR" altLang="en-US" sz="92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3" name="원통 118">
            <a:extLst>
              <a:ext uri="{FF2B5EF4-FFF2-40B4-BE49-F238E27FC236}">
                <a16:creationId xmlns:a16="http://schemas.microsoft.com/office/drawing/2014/main" id="{422E5EFD-DC3C-4DF7-BDF0-E305A4EA5E30}"/>
              </a:ext>
            </a:extLst>
          </p:cNvPr>
          <p:cNvSpPr/>
          <p:nvPr/>
        </p:nvSpPr>
        <p:spPr>
          <a:xfrm>
            <a:off x="4015054" y="3280225"/>
            <a:ext cx="498462" cy="374768"/>
          </a:xfrm>
          <a:prstGeom prst="can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6154" tIns="99692" rIns="166154" bIns="99692" rtlCol="0" anchor="ctr"/>
          <a:lstStyle/>
          <a:p>
            <a:pPr algn="ctr" latinLnBrk="0">
              <a:lnSpc>
                <a:spcPct val="110000"/>
              </a:lnSpc>
              <a:spcAft>
                <a:spcPts val="462"/>
              </a:spcAft>
            </a:pPr>
            <a:endParaRPr lang="ko-KR" altLang="en-US" sz="92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11579E2-B5F5-4ED0-AF20-80D4ACB4E3FC}"/>
              </a:ext>
            </a:extLst>
          </p:cNvPr>
          <p:cNvSpPr txBox="1"/>
          <p:nvPr/>
        </p:nvSpPr>
        <p:spPr>
          <a:xfrm>
            <a:off x="3560353" y="2928352"/>
            <a:ext cx="373820" cy="310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ts val="554"/>
              </a:lnSpc>
              <a:spcAft>
                <a:spcPts val="462"/>
              </a:spcAft>
            </a:pPr>
            <a:r>
              <a:rPr lang="ko-KR" altLang="en-US" sz="738" b="1" dirty="0">
                <a:solidFill>
                  <a:schemeClr val="bg1"/>
                </a:solidFill>
                <a:latin typeface="+mn-ea"/>
              </a:rPr>
              <a:t>고객</a:t>
            </a:r>
            <a:endParaRPr lang="en-US" altLang="ko-KR" sz="738" b="1" dirty="0">
              <a:solidFill>
                <a:schemeClr val="bg1"/>
              </a:solidFill>
              <a:latin typeface="+mn-ea"/>
            </a:endParaRPr>
          </a:p>
          <a:p>
            <a:pPr algn="ctr" latinLnBrk="0">
              <a:lnSpc>
                <a:spcPts val="554"/>
              </a:lnSpc>
              <a:spcAft>
                <a:spcPts val="462"/>
              </a:spcAft>
            </a:pPr>
            <a:r>
              <a:rPr lang="ko-KR" altLang="en-US" sz="738" b="1" dirty="0">
                <a:solidFill>
                  <a:schemeClr val="bg1"/>
                </a:solidFill>
                <a:latin typeface="+mn-ea"/>
              </a:rPr>
              <a:t>정보</a:t>
            </a:r>
            <a:endParaRPr lang="en-US" altLang="ko-KR" sz="738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F870E57B-CC26-4C36-9F5A-6CD02F935BEF}"/>
              </a:ext>
            </a:extLst>
          </p:cNvPr>
          <p:cNvSpPr txBox="1"/>
          <p:nvPr/>
        </p:nvSpPr>
        <p:spPr>
          <a:xfrm>
            <a:off x="4086169" y="2928352"/>
            <a:ext cx="373820" cy="310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ts val="554"/>
              </a:lnSpc>
              <a:spcAft>
                <a:spcPts val="462"/>
              </a:spcAft>
            </a:pPr>
            <a:r>
              <a:rPr lang="ko-KR" altLang="en-US" sz="738" b="1" dirty="0">
                <a:solidFill>
                  <a:schemeClr val="bg1"/>
                </a:solidFill>
                <a:latin typeface="+mn-ea"/>
              </a:rPr>
              <a:t>자재</a:t>
            </a:r>
            <a:endParaRPr lang="en-US" altLang="ko-KR" sz="738" b="1" dirty="0">
              <a:solidFill>
                <a:schemeClr val="bg1"/>
              </a:solidFill>
              <a:latin typeface="+mn-ea"/>
            </a:endParaRPr>
          </a:p>
          <a:p>
            <a:pPr algn="ctr" latinLnBrk="0">
              <a:lnSpc>
                <a:spcPts val="554"/>
              </a:lnSpc>
              <a:spcAft>
                <a:spcPts val="462"/>
              </a:spcAft>
            </a:pPr>
            <a:r>
              <a:rPr lang="ko-KR" altLang="en-US" sz="738" b="1" dirty="0">
                <a:solidFill>
                  <a:schemeClr val="bg1"/>
                </a:solidFill>
                <a:latin typeface="+mn-ea"/>
              </a:rPr>
              <a:t>정보</a:t>
            </a:r>
            <a:endParaRPr lang="en-US" altLang="ko-KR" sz="738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07E5C9FD-0912-438D-97A0-070C7CF42BB7}"/>
              </a:ext>
            </a:extLst>
          </p:cNvPr>
          <p:cNvSpPr txBox="1"/>
          <p:nvPr/>
        </p:nvSpPr>
        <p:spPr>
          <a:xfrm>
            <a:off x="3560355" y="3370140"/>
            <a:ext cx="373820" cy="310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ts val="554"/>
              </a:lnSpc>
              <a:spcAft>
                <a:spcPts val="462"/>
              </a:spcAft>
            </a:pPr>
            <a:r>
              <a:rPr lang="ko-KR" altLang="en-US" sz="738" b="1" dirty="0">
                <a:solidFill>
                  <a:schemeClr val="bg1"/>
                </a:solidFill>
                <a:latin typeface="+mn-ea"/>
              </a:rPr>
              <a:t>구매</a:t>
            </a:r>
            <a:endParaRPr lang="en-US" altLang="ko-KR" sz="738" b="1" dirty="0">
              <a:solidFill>
                <a:schemeClr val="bg1"/>
              </a:solidFill>
              <a:latin typeface="+mn-ea"/>
            </a:endParaRPr>
          </a:p>
          <a:p>
            <a:pPr algn="ctr" latinLnBrk="0">
              <a:lnSpc>
                <a:spcPts val="554"/>
              </a:lnSpc>
              <a:spcAft>
                <a:spcPts val="462"/>
              </a:spcAft>
            </a:pPr>
            <a:r>
              <a:rPr lang="ko-KR" altLang="en-US" sz="738" b="1" dirty="0">
                <a:solidFill>
                  <a:schemeClr val="bg1"/>
                </a:solidFill>
                <a:latin typeface="+mn-ea"/>
              </a:rPr>
              <a:t>정보</a:t>
            </a:r>
            <a:endParaRPr lang="en-US" altLang="ko-KR" sz="738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B625D8E-75B9-4D95-8371-F8FDD8824986}"/>
              </a:ext>
            </a:extLst>
          </p:cNvPr>
          <p:cNvSpPr txBox="1"/>
          <p:nvPr/>
        </p:nvSpPr>
        <p:spPr>
          <a:xfrm>
            <a:off x="4086169" y="3370140"/>
            <a:ext cx="373820" cy="310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ts val="554"/>
              </a:lnSpc>
              <a:spcAft>
                <a:spcPts val="462"/>
              </a:spcAft>
            </a:pPr>
            <a:r>
              <a:rPr lang="ko-KR" altLang="en-US" sz="738" b="1" dirty="0">
                <a:solidFill>
                  <a:schemeClr val="bg1"/>
                </a:solidFill>
                <a:latin typeface="+mn-ea"/>
              </a:rPr>
              <a:t>주문</a:t>
            </a:r>
            <a:endParaRPr lang="en-US" altLang="ko-KR" sz="738" b="1" dirty="0">
              <a:solidFill>
                <a:schemeClr val="bg1"/>
              </a:solidFill>
              <a:latin typeface="+mn-ea"/>
            </a:endParaRPr>
          </a:p>
          <a:p>
            <a:pPr algn="ctr" latinLnBrk="0">
              <a:lnSpc>
                <a:spcPts val="554"/>
              </a:lnSpc>
              <a:spcAft>
                <a:spcPts val="462"/>
              </a:spcAft>
            </a:pPr>
            <a:r>
              <a:rPr lang="ko-KR" altLang="en-US" sz="738" b="1" dirty="0">
                <a:solidFill>
                  <a:schemeClr val="bg1"/>
                </a:solidFill>
                <a:latin typeface="+mn-ea"/>
              </a:rPr>
              <a:t>정보</a:t>
            </a:r>
            <a:endParaRPr lang="en-US" altLang="ko-KR" sz="738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8" name="원통 123">
            <a:extLst>
              <a:ext uri="{FF2B5EF4-FFF2-40B4-BE49-F238E27FC236}">
                <a16:creationId xmlns:a16="http://schemas.microsoft.com/office/drawing/2014/main" id="{3797AC03-3158-4D5A-B4C7-5EB2E4D72B56}"/>
              </a:ext>
            </a:extLst>
          </p:cNvPr>
          <p:cNvSpPr/>
          <p:nvPr/>
        </p:nvSpPr>
        <p:spPr>
          <a:xfrm>
            <a:off x="2933851" y="4715075"/>
            <a:ext cx="1129972" cy="766364"/>
          </a:xfrm>
          <a:prstGeom prst="can">
            <a:avLst>
              <a:gd name="adj" fmla="val 12262"/>
            </a:avLst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6154" tIns="99692" rIns="166154" bIns="99692" rtlCol="0" anchor="ctr"/>
          <a:lstStyle/>
          <a:p>
            <a:pPr algn="ctr" latinLnBrk="0">
              <a:lnSpc>
                <a:spcPct val="110000"/>
              </a:lnSpc>
              <a:spcAft>
                <a:spcPts val="462"/>
              </a:spcAft>
            </a:pPr>
            <a:endParaRPr lang="ko-KR" altLang="en-US" sz="92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9" name="원통 124">
            <a:extLst>
              <a:ext uri="{FF2B5EF4-FFF2-40B4-BE49-F238E27FC236}">
                <a16:creationId xmlns:a16="http://schemas.microsoft.com/office/drawing/2014/main" id="{4F043513-FACA-4E1C-9A58-42F95E0B091D}"/>
              </a:ext>
            </a:extLst>
          </p:cNvPr>
          <p:cNvSpPr/>
          <p:nvPr/>
        </p:nvSpPr>
        <p:spPr>
          <a:xfrm>
            <a:off x="2933851" y="5590929"/>
            <a:ext cx="1129972" cy="564923"/>
          </a:xfrm>
          <a:prstGeom prst="can">
            <a:avLst>
              <a:gd name="adj" fmla="val 18056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6154" tIns="99692" rIns="166154" bIns="99692" rtlCol="0" anchor="ctr"/>
          <a:lstStyle/>
          <a:p>
            <a:pPr algn="ctr" latinLnBrk="0">
              <a:lnSpc>
                <a:spcPct val="110000"/>
              </a:lnSpc>
              <a:spcAft>
                <a:spcPts val="462"/>
              </a:spcAft>
            </a:pPr>
            <a:endParaRPr lang="ko-KR" altLang="en-US" sz="92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0" name="모서리가 둥근 직사각형 125">
            <a:extLst>
              <a:ext uri="{FF2B5EF4-FFF2-40B4-BE49-F238E27FC236}">
                <a16:creationId xmlns:a16="http://schemas.microsoft.com/office/drawing/2014/main" id="{A4F85D6D-1839-4E38-B9C9-B5BF970C1805}"/>
              </a:ext>
            </a:extLst>
          </p:cNvPr>
          <p:cNvSpPr/>
          <p:nvPr/>
        </p:nvSpPr>
        <p:spPr>
          <a:xfrm>
            <a:off x="4392787" y="4769304"/>
            <a:ext cx="2060308" cy="864000"/>
          </a:xfrm>
          <a:prstGeom prst="roundRect">
            <a:avLst>
              <a:gd name="adj" fmla="val 6542"/>
            </a:avLst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t"/>
          <a:lstStyle/>
          <a:p>
            <a:pPr algn="ctr" latinLnBrk="0">
              <a:spcAft>
                <a:spcPts val="462"/>
              </a:spcAft>
            </a:pPr>
            <a:r>
              <a:rPr lang="ko-KR" altLang="en-US" sz="1015" b="1" dirty="0">
                <a:solidFill>
                  <a:schemeClr val="tx1"/>
                </a:solidFill>
                <a:latin typeface="+mn-ea"/>
              </a:rPr>
              <a:t>맞춤형 최적 추천 알고리즘 </a:t>
            </a:r>
            <a:endParaRPr lang="en-US" altLang="ko-KR" sz="1015" b="1" dirty="0">
              <a:solidFill>
                <a:schemeClr val="tx1"/>
              </a:solidFill>
              <a:latin typeface="+mn-ea"/>
            </a:endParaRPr>
          </a:p>
          <a:p>
            <a:pPr algn="ctr" latinLnBrk="0">
              <a:spcAft>
                <a:spcPts val="462"/>
              </a:spcAft>
            </a:pPr>
            <a:r>
              <a:rPr lang="en-US" altLang="ko-KR" sz="1015" b="1" dirty="0">
                <a:solidFill>
                  <a:schemeClr val="tx1"/>
                </a:solidFill>
                <a:latin typeface="+mn-ea"/>
              </a:rPr>
              <a:t>( AI  Algorithm)</a:t>
            </a:r>
            <a:endParaRPr lang="ko-KR" altLang="en-US" sz="1015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E817B9F-E707-4352-85CE-4EE44DBE0F63}"/>
              </a:ext>
            </a:extLst>
          </p:cNvPr>
          <p:cNvSpPr/>
          <p:nvPr/>
        </p:nvSpPr>
        <p:spPr>
          <a:xfrm>
            <a:off x="2730572" y="4351468"/>
            <a:ext cx="3843438" cy="263771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none" lIns="0" rIns="0" rtlCol="0" anchor="ctr"/>
          <a:lstStyle/>
          <a:p>
            <a:pPr algn="ctr" defTabSz="844083" latinLnBrk="0">
              <a:defRPr/>
            </a:pPr>
            <a:r>
              <a:rPr lang="en-US" altLang="ko-KR" sz="969" b="1" kern="0" dirty="0">
                <a:solidFill>
                  <a:schemeClr val="bg1"/>
                </a:solidFill>
                <a:latin typeface="+mn-ea"/>
              </a:rPr>
              <a:t>AI</a:t>
            </a:r>
            <a:r>
              <a:rPr lang="ko-KR" altLang="en-US" sz="969" b="1" kern="0" dirty="0">
                <a:solidFill>
                  <a:schemeClr val="bg1"/>
                </a:solidFill>
                <a:latin typeface="+mn-ea"/>
              </a:rPr>
              <a:t> 기반 분석 플랫폼 서버</a:t>
            </a:r>
          </a:p>
        </p:txBody>
      </p:sp>
      <p:cxnSp>
        <p:nvCxnSpPr>
          <p:cNvPr id="183" name="꺾인 연결선 128">
            <a:extLst>
              <a:ext uri="{FF2B5EF4-FFF2-40B4-BE49-F238E27FC236}">
                <a16:creationId xmlns:a16="http://schemas.microsoft.com/office/drawing/2014/main" id="{74622EB5-6A1C-496F-A831-EBBD5E3B19FC}"/>
              </a:ext>
            </a:extLst>
          </p:cNvPr>
          <p:cNvCxnSpPr>
            <a:cxnSpLocks/>
            <a:endCxn id="178" idx="2"/>
          </p:cNvCxnSpPr>
          <p:nvPr/>
        </p:nvCxnSpPr>
        <p:spPr>
          <a:xfrm rot="5400000">
            <a:off x="2618414" y="4064528"/>
            <a:ext cx="1349168" cy="718291"/>
          </a:xfrm>
          <a:prstGeom prst="bentConnector4">
            <a:avLst>
              <a:gd name="adj1" fmla="val 35799"/>
              <a:gd name="adj2" fmla="val 195548"/>
            </a:avLst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80520651-9DA5-43AB-A658-553A1EF39E7C}"/>
              </a:ext>
            </a:extLst>
          </p:cNvPr>
          <p:cNvSpPr txBox="1"/>
          <p:nvPr/>
        </p:nvSpPr>
        <p:spPr>
          <a:xfrm>
            <a:off x="1477457" y="4547023"/>
            <a:ext cx="763351" cy="319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44083" latinLnBrk="0">
              <a:defRPr/>
            </a:pPr>
            <a:r>
              <a:rPr lang="ko-KR" altLang="en-US" sz="738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공사</a:t>
            </a:r>
            <a:r>
              <a:rPr lang="en-US" altLang="ko-KR" sz="738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BP, </a:t>
            </a:r>
            <a:r>
              <a:rPr lang="ko-KR" altLang="en-US" sz="738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주문</a:t>
            </a:r>
            <a:r>
              <a:rPr lang="en-US" altLang="ko-KR" sz="738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ctr" defTabSz="844083" latinLnBrk="0">
              <a:defRPr/>
            </a:pPr>
            <a:r>
              <a:rPr lang="ko-KR" altLang="en-US" sz="738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발주</a:t>
            </a:r>
            <a:r>
              <a:rPr lang="en-US" altLang="ko-KR" sz="738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738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 등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9B43B27-6490-4A55-968D-4DAB60AAEF80}"/>
              </a:ext>
            </a:extLst>
          </p:cNvPr>
          <p:cNvSpPr txBox="1"/>
          <p:nvPr/>
        </p:nvSpPr>
        <p:spPr>
          <a:xfrm>
            <a:off x="2223319" y="4488523"/>
            <a:ext cx="550151" cy="4405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462"/>
              </a:spcAft>
            </a:pPr>
            <a:r>
              <a:rPr lang="en-US" altLang="ko-KR" sz="923" dirty="0">
                <a:solidFill>
                  <a:srgbClr val="FF0000"/>
                </a:solidFill>
                <a:latin typeface="+mn-ea"/>
              </a:rPr>
              <a:t>ETL</a:t>
            </a:r>
          </a:p>
          <a:p>
            <a:pPr algn="ctr" latinLnBrk="0">
              <a:spcAft>
                <a:spcPts val="462"/>
              </a:spcAft>
            </a:pPr>
            <a:r>
              <a:rPr lang="en-US" altLang="ko-KR" sz="923" dirty="0">
                <a:latin typeface="+mn-ea"/>
              </a:rPr>
              <a:t>(Batch)</a:t>
            </a:r>
            <a:endParaRPr lang="ko-KR" altLang="en-US" sz="923" dirty="0">
              <a:latin typeface="+mn-ea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A067A34-BF27-4728-87EF-A46049C371D3}"/>
              </a:ext>
            </a:extLst>
          </p:cNvPr>
          <p:cNvSpPr/>
          <p:nvPr/>
        </p:nvSpPr>
        <p:spPr>
          <a:xfrm>
            <a:off x="3033606" y="4855280"/>
            <a:ext cx="930462" cy="14953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99692" rIns="33231" bIns="99692" rtlCol="0" anchor="ctr"/>
          <a:lstStyle/>
          <a:p>
            <a:pPr algn="ctr" latinLnBrk="0">
              <a:lnSpc>
                <a:spcPct val="110000"/>
              </a:lnSpc>
              <a:spcAft>
                <a:spcPts val="462"/>
              </a:spcAft>
            </a:pPr>
            <a:r>
              <a:rPr lang="ko-KR" altLang="en-US" sz="923" dirty="0">
                <a:solidFill>
                  <a:schemeClr val="tx1"/>
                </a:solidFill>
                <a:latin typeface="+mn-ea"/>
              </a:rPr>
              <a:t>고객 정보</a:t>
            </a:r>
          </a:p>
        </p:txBody>
      </p:sp>
      <p:cxnSp>
        <p:nvCxnSpPr>
          <p:cNvPr id="188" name="꺾인 연결선 133">
            <a:extLst>
              <a:ext uri="{FF2B5EF4-FFF2-40B4-BE49-F238E27FC236}">
                <a16:creationId xmlns:a16="http://schemas.microsoft.com/office/drawing/2014/main" id="{43991768-8C5C-45D2-B826-F39720774562}"/>
              </a:ext>
            </a:extLst>
          </p:cNvPr>
          <p:cNvCxnSpPr>
            <a:cxnSpLocks/>
            <a:stCxn id="180" idx="0"/>
            <a:endCxn id="241" idx="2"/>
          </p:cNvCxnSpPr>
          <p:nvPr/>
        </p:nvCxnSpPr>
        <p:spPr>
          <a:xfrm rot="16200000" flipV="1">
            <a:off x="4811431" y="4157793"/>
            <a:ext cx="1020215" cy="202808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C7FE08C-D70B-478E-819A-BC141661BE3A}"/>
              </a:ext>
            </a:extLst>
          </p:cNvPr>
          <p:cNvSpPr/>
          <p:nvPr/>
        </p:nvSpPr>
        <p:spPr>
          <a:xfrm>
            <a:off x="4524509" y="5205643"/>
            <a:ext cx="1768398" cy="294822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algn="ctr" latinLnBrk="0">
              <a:lnSpc>
                <a:spcPct val="110000"/>
              </a:lnSpc>
              <a:spcAft>
                <a:spcPts val="462"/>
              </a:spcAft>
            </a:pPr>
            <a:r>
              <a:rPr lang="en-US" altLang="ko-KR" sz="831" b="1" dirty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831" b="1" dirty="0">
                <a:solidFill>
                  <a:schemeClr val="tx1"/>
                </a:solidFill>
                <a:latin typeface="+mn-ea"/>
              </a:rPr>
              <a:t> 분석 </a:t>
            </a:r>
            <a:r>
              <a:rPr lang="en-US" altLang="ko-KR" sz="831" b="1" dirty="0">
                <a:solidFill>
                  <a:schemeClr val="tx1"/>
                </a:solidFill>
                <a:latin typeface="+mn-ea"/>
              </a:rPr>
              <a:t>Platform (</a:t>
            </a:r>
            <a:r>
              <a:rPr lang="en-US" altLang="ko-KR" sz="831" b="1" dirty="0" err="1">
                <a:solidFill>
                  <a:schemeClr val="tx1"/>
                </a:solidFill>
                <a:latin typeface="+mn-ea"/>
              </a:rPr>
              <a:t>SparklingSoDA</a:t>
            </a:r>
            <a:r>
              <a:rPr lang="en-US" altLang="ko-KR" sz="831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831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60973160-2EEC-4862-9788-272DEB6F162C}"/>
              </a:ext>
            </a:extLst>
          </p:cNvPr>
          <p:cNvSpPr/>
          <p:nvPr/>
        </p:nvSpPr>
        <p:spPr>
          <a:xfrm>
            <a:off x="3033606" y="5762619"/>
            <a:ext cx="930462" cy="342441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9692" rIns="33231" bIns="99692" rtlCol="0" anchor="ctr"/>
          <a:lstStyle/>
          <a:p>
            <a:pPr algn="ctr" latinLnBrk="0">
              <a:lnSpc>
                <a:spcPct val="110000"/>
              </a:lnSpc>
              <a:spcAft>
                <a:spcPts val="462"/>
              </a:spcAft>
            </a:pPr>
            <a:r>
              <a:rPr lang="en-US" altLang="ko-KR" sz="923" dirty="0">
                <a:solidFill>
                  <a:schemeClr val="tx1"/>
                </a:solidFill>
                <a:latin typeface="+mn-ea"/>
              </a:rPr>
              <a:t>log</a:t>
            </a:r>
            <a:endParaRPr lang="ko-KR" altLang="en-US" sz="923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FD51A4F9-FE1B-466D-A60D-A31C1430FAAB}"/>
              </a:ext>
            </a:extLst>
          </p:cNvPr>
          <p:cNvSpPr/>
          <p:nvPr/>
        </p:nvSpPr>
        <p:spPr>
          <a:xfrm>
            <a:off x="3033606" y="5021433"/>
            <a:ext cx="930462" cy="14953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99692" rIns="33231" bIns="99692" rtlCol="0" anchor="ctr"/>
          <a:lstStyle/>
          <a:p>
            <a:pPr algn="ctr" latinLnBrk="0">
              <a:lnSpc>
                <a:spcPct val="110000"/>
              </a:lnSpc>
              <a:spcAft>
                <a:spcPts val="462"/>
              </a:spcAft>
            </a:pPr>
            <a:r>
              <a:rPr lang="ko-KR" altLang="en-US" sz="923" dirty="0">
                <a:solidFill>
                  <a:schemeClr val="tx1"/>
                </a:solidFill>
                <a:latin typeface="+mn-ea"/>
              </a:rPr>
              <a:t>거래 정보</a:t>
            </a:r>
          </a:p>
        </p:txBody>
      </p:sp>
      <p:cxnSp>
        <p:nvCxnSpPr>
          <p:cNvPr id="195" name="꺾인 연결선 140">
            <a:extLst>
              <a:ext uri="{FF2B5EF4-FFF2-40B4-BE49-F238E27FC236}">
                <a16:creationId xmlns:a16="http://schemas.microsoft.com/office/drawing/2014/main" id="{334116E0-7B71-4D7A-8A8D-9FF1824D1069}"/>
              </a:ext>
            </a:extLst>
          </p:cNvPr>
          <p:cNvCxnSpPr>
            <a:cxnSpLocks/>
            <a:stCxn id="197" idx="3"/>
            <a:endCxn id="179" idx="2"/>
          </p:cNvCxnSpPr>
          <p:nvPr/>
        </p:nvCxnSpPr>
        <p:spPr>
          <a:xfrm flipV="1">
            <a:off x="1519033" y="5873391"/>
            <a:ext cx="1414819" cy="2445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  <a:effectLst/>
        </p:spPr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D3B04DBC-649B-4281-B51D-1D05571798D9}"/>
              </a:ext>
            </a:extLst>
          </p:cNvPr>
          <p:cNvSpPr txBox="1"/>
          <p:nvPr/>
        </p:nvSpPr>
        <p:spPr>
          <a:xfrm>
            <a:off x="471203" y="5741589"/>
            <a:ext cx="1047830" cy="31944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844083" latinLnBrk="0">
              <a:defRPr/>
            </a:pPr>
            <a:r>
              <a:rPr lang="ko-KR" altLang="en-US" sz="738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각종 로그정보 </a:t>
            </a:r>
            <a:r>
              <a:rPr lang="en-US" altLang="ko-KR" sz="738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738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</a:t>
            </a:r>
            <a:r>
              <a:rPr lang="en-US" altLang="ko-KR" sz="738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App.)</a:t>
            </a:r>
            <a:r>
              <a:rPr lang="ko-KR" altLang="en-US" sz="738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FFF06DF-2EFC-400D-ADD8-B69DB420D8D4}"/>
              </a:ext>
            </a:extLst>
          </p:cNvPr>
          <p:cNvSpPr txBox="1"/>
          <p:nvPr/>
        </p:nvSpPr>
        <p:spPr>
          <a:xfrm>
            <a:off x="3132392" y="4593276"/>
            <a:ext cx="732893" cy="248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10000"/>
              </a:lnSpc>
              <a:spcAft>
                <a:spcPts val="462"/>
              </a:spcAft>
            </a:pPr>
            <a:r>
              <a:rPr lang="ko-KR" altLang="en-US" sz="923" b="1" dirty="0">
                <a:latin typeface="+mn-ea"/>
              </a:rPr>
              <a:t>분석</a:t>
            </a:r>
            <a:r>
              <a:rPr lang="en-US" altLang="ko-KR" sz="923" b="1" dirty="0">
                <a:latin typeface="+mn-ea"/>
              </a:rPr>
              <a:t> Mart</a:t>
            </a:r>
            <a:endParaRPr lang="ko-KR" altLang="en-US" sz="923" b="1" dirty="0">
              <a:latin typeface="+mn-ea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1B215D9-9707-417A-B674-D4598A108FDE}"/>
              </a:ext>
            </a:extLst>
          </p:cNvPr>
          <p:cNvSpPr txBox="1"/>
          <p:nvPr/>
        </p:nvSpPr>
        <p:spPr>
          <a:xfrm>
            <a:off x="3132392" y="5484834"/>
            <a:ext cx="732893" cy="248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10000"/>
              </a:lnSpc>
              <a:spcAft>
                <a:spcPts val="462"/>
              </a:spcAft>
            </a:pPr>
            <a:r>
              <a:rPr lang="ko-KR" altLang="en-US" sz="923" b="1" dirty="0">
                <a:latin typeface="+mn-ea"/>
              </a:rPr>
              <a:t>분석</a:t>
            </a:r>
            <a:r>
              <a:rPr lang="en-US" altLang="ko-KR" sz="923" b="1" dirty="0">
                <a:latin typeface="+mn-ea"/>
              </a:rPr>
              <a:t> Mart</a:t>
            </a:r>
            <a:endParaRPr lang="ko-KR" altLang="en-US" sz="923" b="1" dirty="0">
              <a:latin typeface="+mn-ea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F88AC84-AA78-48B9-B9DE-E7338485BA75}"/>
              </a:ext>
            </a:extLst>
          </p:cNvPr>
          <p:cNvSpPr txBox="1"/>
          <p:nvPr/>
        </p:nvSpPr>
        <p:spPr>
          <a:xfrm>
            <a:off x="2233755" y="5668538"/>
            <a:ext cx="713658" cy="437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10000"/>
              </a:lnSpc>
              <a:spcAft>
                <a:spcPts val="462"/>
              </a:spcAft>
            </a:pPr>
            <a:r>
              <a:rPr lang="ko-KR" altLang="en-US" sz="831" dirty="0">
                <a:latin typeface="+mn-ea"/>
              </a:rPr>
              <a:t>데이터수집</a:t>
            </a:r>
            <a:endParaRPr lang="en-US" altLang="ko-KR" sz="831" dirty="0">
              <a:latin typeface="+mn-ea"/>
            </a:endParaRPr>
          </a:p>
          <a:p>
            <a:pPr algn="ctr" latinLnBrk="0">
              <a:lnSpc>
                <a:spcPct val="110000"/>
              </a:lnSpc>
              <a:spcAft>
                <a:spcPts val="462"/>
              </a:spcAft>
            </a:pPr>
            <a:r>
              <a:rPr lang="en-US" altLang="ko-KR" sz="831" dirty="0">
                <a:latin typeface="+mn-ea"/>
              </a:rPr>
              <a:t>/</a:t>
            </a:r>
            <a:r>
              <a:rPr lang="ko-KR" altLang="en-US" sz="831" dirty="0">
                <a:latin typeface="+mn-ea"/>
              </a:rPr>
              <a:t>처리</a:t>
            </a:r>
          </a:p>
        </p:txBody>
      </p:sp>
      <p:cxnSp>
        <p:nvCxnSpPr>
          <p:cNvPr id="202" name="꺾인 연결선 147">
            <a:extLst>
              <a:ext uri="{FF2B5EF4-FFF2-40B4-BE49-F238E27FC236}">
                <a16:creationId xmlns:a16="http://schemas.microsoft.com/office/drawing/2014/main" id="{163208C3-C475-4AAA-B3B4-6A4F77935E7B}"/>
              </a:ext>
            </a:extLst>
          </p:cNvPr>
          <p:cNvCxnSpPr/>
          <p:nvPr/>
        </p:nvCxnSpPr>
        <p:spPr>
          <a:xfrm flipV="1">
            <a:off x="4063823" y="5430053"/>
            <a:ext cx="328964" cy="465231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D9FD5A5-5EC2-40CA-9B22-C2695C19D66F}"/>
              </a:ext>
            </a:extLst>
          </p:cNvPr>
          <p:cNvSpPr/>
          <p:nvPr/>
        </p:nvSpPr>
        <p:spPr>
          <a:xfrm>
            <a:off x="3033606" y="5277540"/>
            <a:ext cx="930462" cy="14953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99692" rIns="33231" bIns="99692" rtlCol="0" anchor="ctr"/>
          <a:lstStyle/>
          <a:p>
            <a:pPr algn="ctr" latinLnBrk="0">
              <a:lnSpc>
                <a:spcPct val="110000"/>
              </a:lnSpc>
              <a:spcAft>
                <a:spcPts val="462"/>
              </a:spcAft>
            </a:pPr>
            <a:r>
              <a:rPr lang="ko-KR" altLang="en-US" sz="923" dirty="0">
                <a:solidFill>
                  <a:schemeClr val="tx1"/>
                </a:solidFill>
                <a:latin typeface="+mn-ea"/>
              </a:rPr>
              <a:t>상품 정보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285C313-0D25-4C81-A123-F645972781BE}"/>
              </a:ext>
            </a:extLst>
          </p:cNvPr>
          <p:cNvSpPr txBox="1"/>
          <p:nvPr/>
        </p:nvSpPr>
        <p:spPr>
          <a:xfrm>
            <a:off x="3395682" y="5164106"/>
            <a:ext cx="221536" cy="182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ts val="738"/>
              </a:lnSpc>
              <a:spcAft>
                <a:spcPts val="462"/>
              </a:spcAft>
            </a:pPr>
            <a:r>
              <a:rPr lang="en-US" altLang="ko-KR" sz="1292" dirty="0">
                <a:latin typeface="+mn-ea"/>
              </a:rPr>
              <a:t>:</a:t>
            </a:r>
            <a:endParaRPr lang="ko-KR" altLang="en-US" sz="1292" dirty="0">
              <a:latin typeface="+mn-ea"/>
            </a:endParaRPr>
          </a:p>
        </p:txBody>
      </p:sp>
      <p:grpSp>
        <p:nvGrpSpPr>
          <p:cNvPr id="213" name="그룹 139">
            <a:extLst>
              <a:ext uri="{FF2B5EF4-FFF2-40B4-BE49-F238E27FC236}">
                <a16:creationId xmlns:a16="http://schemas.microsoft.com/office/drawing/2014/main" id="{7FB1D440-8C2C-4F86-9BF4-AFAB00DE120A}"/>
              </a:ext>
            </a:extLst>
          </p:cNvPr>
          <p:cNvGrpSpPr/>
          <p:nvPr/>
        </p:nvGrpSpPr>
        <p:grpSpPr>
          <a:xfrm>
            <a:off x="4502207" y="5567501"/>
            <a:ext cx="1939358" cy="232615"/>
            <a:chOff x="4975656" y="6074254"/>
            <a:chExt cx="1770179" cy="252000"/>
          </a:xfrm>
          <a:solidFill>
            <a:schemeClr val="accent6">
              <a:lumMod val="75000"/>
            </a:schemeClr>
          </a:solidFill>
        </p:grpSpPr>
        <p:sp>
          <p:nvSpPr>
            <p:cNvPr id="214" name="오각형 159">
              <a:extLst>
                <a:ext uri="{FF2B5EF4-FFF2-40B4-BE49-F238E27FC236}">
                  <a16:creationId xmlns:a16="http://schemas.microsoft.com/office/drawing/2014/main" id="{79426EB1-944F-4D07-B91C-4BD0CEBF295A}"/>
                </a:ext>
              </a:extLst>
            </p:cNvPr>
            <p:cNvSpPr/>
            <p:nvPr/>
          </p:nvSpPr>
          <p:spPr>
            <a:xfrm>
              <a:off x="4975656" y="6074254"/>
              <a:ext cx="648000" cy="252000"/>
            </a:xfrm>
            <a:prstGeom prst="homePlate">
              <a:avLst/>
            </a:prstGeom>
            <a:grp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6154" tIns="99692" rIns="166154" bIns="99692" rtlCol="0" anchor="ctr"/>
            <a:lstStyle/>
            <a:p>
              <a:pPr algn="ctr" latinLnBrk="0">
                <a:lnSpc>
                  <a:spcPct val="110000"/>
                </a:lnSpc>
                <a:spcAft>
                  <a:spcPts val="462"/>
                </a:spcAft>
              </a:pPr>
              <a:endParaRPr lang="ko-KR" altLang="en-US" sz="1108" dirty="0" err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5" name="갈매기형 수장 160">
              <a:extLst>
                <a:ext uri="{FF2B5EF4-FFF2-40B4-BE49-F238E27FC236}">
                  <a16:creationId xmlns:a16="http://schemas.microsoft.com/office/drawing/2014/main" id="{AD979082-7916-45E0-98A1-FAC88BFC4EBB}"/>
                </a:ext>
              </a:extLst>
            </p:cNvPr>
            <p:cNvSpPr/>
            <p:nvPr/>
          </p:nvSpPr>
          <p:spPr>
            <a:xfrm>
              <a:off x="5536746" y="6074254"/>
              <a:ext cx="648000" cy="252000"/>
            </a:xfrm>
            <a:prstGeom prst="chevron">
              <a:avLst/>
            </a:prstGeom>
            <a:grp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6154" tIns="99692" rIns="166154" bIns="99692" rtlCol="0" anchor="ctr"/>
            <a:lstStyle/>
            <a:p>
              <a:pPr algn="ctr" latinLnBrk="0">
                <a:lnSpc>
                  <a:spcPct val="110000"/>
                </a:lnSpc>
                <a:spcAft>
                  <a:spcPts val="462"/>
                </a:spcAft>
              </a:pPr>
              <a:endParaRPr lang="ko-KR" altLang="en-US" sz="1108" dirty="0" err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6" name="갈매기형 수장 161">
              <a:extLst>
                <a:ext uri="{FF2B5EF4-FFF2-40B4-BE49-F238E27FC236}">
                  <a16:creationId xmlns:a16="http://schemas.microsoft.com/office/drawing/2014/main" id="{5CB268BE-5485-47DC-BEAF-41687A1CCF4C}"/>
                </a:ext>
              </a:extLst>
            </p:cNvPr>
            <p:cNvSpPr/>
            <p:nvPr/>
          </p:nvSpPr>
          <p:spPr>
            <a:xfrm>
              <a:off x="6097835" y="6074254"/>
              <a:ext cx="648000" cy="252000"/>
            </a:xfrm>
            <a:prstGeom prst="chevron">
              <a:avLst/>
            </a:prstGeom>
            <a:grp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6154" tIns="99692" rIns="166154" bIns="99692" rtlCol="0" anchor="ctr"/>
            <a:lstStyle/>
            <a:p>
              <a:pPr algn="ctr" latinLnBrk="0">
                <a:lnSpc>
                  <a:spcPct val="110000"/>
                </a:lnSpc>
                <a:spcAft>
                  <a:spcPts val="462"/>
                </a:spcAft>
              </a:pPr>
              <a:endParaRPr lang="ko-KR" altLang="en-US" sz="1108" dirty="0" err="1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2998DB8A-7281-480B-97AE-F09FB33EC0FF}"/>
              </a:ext>
            </a:extLst>
          </p:cNvPr>
          <p:cNvSpPr txBox="1"/>
          <p:nvPr/>
        </p:nvSpPr>
        <p:spPr>
          <a:xfrm>
            <a:off x="4612900" y="5585044"/>
            <a:ext cx="1774845" cy="248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Aft>
                <a:spcPts val="462"/>
              </a:spcAft>
            </a:pPr>
            <a:r>
              <a:rPr lang="ko-KR" altLang="en-US" sz="923" b="1" dirty="0">
                <a:solidFill>
                  <a:schemeClr val="bg1"/>
                </a:solidFill>
                <a:latin typeface="+mn-ea"/>
              </a:rPr>
              <a:t>알고리즘  결과 검증 프로세스</a:t>
            </a:r>
          </a:p>
        </p:txBody>
      </p:sp>
      <p:grpSp>
        <p:nvGrpSpPr>
          <p:cNvPr id="218" name="Group 43">
            <a:extLst>
              <a:ext uri="{FF2B5EF4-FFF2-40B4-BE49-F238E27FC236}">
                <a16:creationId xmlns:a16="http://schemas.microsoft.com/office/drawing/2014/main" id="{7A9B9001-3EBF-4E4D-BA32-CCCD20500882}"/>
              </a:ext>
            </a:extLst>
          </p:cNvPr>
          <p:cNvGrpSpPr>
            <a:grpSpLocks/>
          </p:cNvGrpSpPr>
          <p:nvPr/>
        </p:nvGrpSpPr>
        <p:grpSpPr bwMode="auto">
          <a:xfrm>
            <a:off x="4353638" y="5547396"/>
            <a:ext cx="332345" cy="332308"/>
            <a:chOff x="1616" y="3392"/>
            <a:chExt cx="947" cy="942"/>
          </a:xfrm>
        </p:grpSpPr>
        <p:grpSp>
          <p:nvGrpSpPr>
            <p:cNvPr id="219" name="Group 44">
              <a:extLst>
                <a:ext uri="{FF2B5EF4-FFF2-40B4-BE49-F238E27FC236}">
                  <a16:creationId xmlns:a16="http://schemas.microsoft.com/office/drawing/2014/main" id="{DF1F26DD-9F7D-4825-AD2F-6E71D9CD6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4" y="3392"/>
              <a:ext cx="486" cy="295"/>
              <a:chOff x="1004" y="1782"/>
              <a:chExt cx="1060" cy="644"/>
            </a:xfrm>
          </p:grpSpPr>
          <p:sp>
            <p:nvSpPr>
              <p:cNvPr id="235" name="Freeform 45">
                <a:extLst>
                  <a:ext uri="{FF2B5EF4-FFF2-40B4-BE49-F238E27FC236}">
                    <a16:creationId xmlns:a16="http://schemas.microsoft.com/office/drawing/2014/main" id="{361D4518-64AC-406B-932E-EB462EC19A1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04" y="1859"/>
                <a:ext cx="718" cy="567"/>
              </a:xfrm>
              <a:custGeom>
                <a:avLst/>
                <a:gdLst>
                  <a:gd name="T0" fmla="*/ 259 w 718"/>
                  <a:gd name="T1" fmla="*/ 0 h 567"/>
                  <a:gd name="T2" fmla="*/ 139 w 718"/>
                  <a:gd name="T3" fmla="*/ 204 h 567"/>
                  <a:gd name="T4" fmla="*/ 0 w 718"/>
                  <a:gd name="T5" fmla="*/ 120 h 567"/>
                  <a:gd name="T6" fmla="*/ 199 w 718"/>
                  <a:gd name="T7" fmla="*/ 567 h 567"/>
                  <a:gd name="T8" fmla="*/ 685 w 718"/>
                  <a:gd name="T9" fmla="*/ 525 h 567"/>
                  <a:gd name="T10" fmla="*/ 555 w 718"/>
                  <a:gd name="T11" fmla="*/ 442 h 567"/>
                  <a:gd name="T12" fmla="*/ 718 w 718"/>
                  <a:gd name="T13" fmla="*/ 157 h 567"/>
                  <a:gd name="T14" fmla="*/ 259 w 718"/>
                  <a:gd name="T15" fmla="*/ 0 h 56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18" h="567">
                    <a:moveTo>
                      <a:pt x="259" y="0"/>
                    </a:moveTo>
                    <a:lnTo>
                      <a:pt x="139" y="204"/>
                    </a:lnTo>
                    <a:lnTo>
                      <a:pt x="0" y="120"/>
                    </a:lnTo>
                    <a:lnTo>
                      <a:pt x="199" y="567"/>
                    </a:lnTo>
                    <a:lnTo>
                      <a:pt x="685" y="525"/>
                    </a:lnTo>
                    <a:lnTo>
                      <a:pt x="555" y="442"/>
                    </a:lnTo>
                    <a:lnTo>
                      <a:pt x="718" y="157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B2B2B2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none" anchor="ctr"/>
              <a:lstStyle/>
              <a:p>
                <a:pPr defTabSz="844083" latinLnBrk="0"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36" name="Freeform 46">
                <a:extLst>
                  <a:ext uri="{FF2B5EF4-FFF2-40B4-BE49-F238E27FC236}">
                    <a16:creationId xmlns:a16="http://schemas.microsoft.com/office/drawing/2014/main" id="{CB3539AC-9E60-4219-9844-6C0A03DD27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19" y="1782"/>
                <a:ext cx="845" cy="252"/>
              </a:xfrm>
              <a:custGeom>
                <a:avLst/>
                <a:gdLst>
                  <a:gd name="T0" fmla="*/ 845 w 845"/>
                  <a:gd name="T1" fmla="*/ 15 h 252"/>
                  <a:gd name="T2" fmla="*/ 751 w 845"/>
                  <a:gd name="T3" fmla="*/ 6 h 252"/>
                  <a:gd name="T4" fmla="*/ 578 w 845"/>
                  <a:gd name="T5" fmla="*/ 0 h 252"/>
                  <a:gd name="T6" fmla="*/ 331 w 845"/>
                  <a:gd name="T7" fmla="*/ 3 h 252"/>
                  <a:gd name="T8" fmla="*/ 140 w 845"/>
                  <a:gd name="T9" fmla="*/ 17 h 252"/>
                  <a:gd name="T10" fmla="*/ 70 w 845"/>
                  <a:gd name="T11" fmla="*/ 42 h 252"/>
                  <a:gd name="T12" fmla="*/ 43 w 845"/>
                  <a:gd name="T13" fmla="*/ 80 h 252"/>
                  <a:gd name="T14" fmla="*/ 28 w 845"/>
                  <a:gd name="T15" fmla="*/ 151 h 252"/>
                  <a:gd name="T16" fmla="*/ 210 w 845"/>
                  <a:gd name="T17" fmla="*/ 197 h 252"/>
                  <a:gd name="T18" fmla="*/ 391 w 845"/>
                  <a:gd name="T19" fmla="*/ 242 h 252"/>
                  <a:gd name="T20" fmla="*/ 482 w 845"/>
                  <a:gd name="T21" fmla="*/ 242 h 252"/>
                  <a:gd name="T22" fmla="*/ 497 w 845"/>
                  <a:gd name="T23" fmla="*/ 242 h 252"/>
                  <a:gd name="T24" fmla="*/ 538 w 845"/>
                  <a:gd name="T25" fmla="*/ 179 h 252"/>
                  <a:gd name="T26" fmla="*/ 565 w 845"/>
                  <a:gd name="T27" fmla="*/ 143 h 252"/>
                  <a:gd name="T28" fmla="*/ 610 w 845"/>
                  <a:gd name="T29" fmla="*/ 101 h 252"/>
                  <a:gd name="T30" fmla="*/ 668 w 845"/>
                  <a:gd name="T31" fmla="*/ 63 h 252"/>
                  <a:gd name="T32" fmla="*/ 748 w 845"/>
                  <a:gd name="T33" fmla="*/ 32 h 252"/>
                  <a:gd name="T34" fmla="*/ 845 w 845"/>
                  <a:gd name="T35" fmla="*/ 15 h 25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845" h="252">
                    <a:moveTo>
                      <a:pt x="845" y="15"/>
                    </a:moveTo>
                    <a:lnTo>
                      <a:pt x="751" y="6"/>
                    </a:lnTo>
                    <a:cubicBezTo>
                      <a:pt x="707" y="4"/>
                      <a:pt x="648" y="0"/>
                      <a:pt x="578" y="0"/>
                    </a:cubicBezTo>
                    <a:cubicBezTo>
                      <a:pt x="508" y="0"/>
                      <a:pt x="404" y="0"/>
                      <a:pt x="331" y="3"/>
                    </a:cubicBezTo>
                    <a:cubicBezTo>
                      <a:pt x="258" y="6"/>
                      <a:pt x="183" y="11"/>
                      <a:pt x="140" y="17"/>
                    </a:cubicBezTo>
                    <a:cubicBezTo>
                      <a:pt x="97" y="23"/>
                      <a:pt x="86" y="32"/>
                      <a:pt x="70" y="42"/>
                    </a:cubicBezTo>
                    <a:cubicBezTo>
                      <a:pt x="54" y="52"/>
                      <a:pt x="50" y="62"/>
                      <a:pt x="43" y="80"/>
                    </a:cubicBezTo>
                    <a:cubicBezTo>
                      <a:pt x="36" y="98"/>
                      <a:pt x="0" y="132"/>
                      <a:pt x="28" y="151"/>
                    </a:cubicBezTo>
                    <a:cubicBezTo>
                      <a:pt x="56" y="170"/>
                      <a:pt x="150" y="182"/>
                      <a:pt x="210" y="197"/>
                    </a:cubicBezTo>
                    <a:cubicBezTo>
                      <a:pt x="270" y="212"/>
                      <a:pt x="346" y="235"/>
                      <a:pt x="391" y="242"/>
                    </a:cubicBezTo>
                    <a:cubicBezTo>
                      <a:pt x="436" y="249"/>
                      <a:pt x="464" y="242"/>
                      <a:pt x="482" y="242"/>
                    </a:cubicBezTo>
                    <a:cubicBezTo>
                      <a:pt x="500" y="242"/>
                      <a:pt x="488" y="252"/>
                      <a:pt x="497" y="242"/>
                    </a:cubicBezTo>
                    <a:cubicBezTo>
                      <a:pt x="506" y="232"/>
                      <a:pt x="527" y="195"/>
                      <a:pt x="538" y="179"/>
                    </a:cubicBezTo>
                    <a:cubicBezTo>
                      <a:pt x="549" y="163"/>
                      <a:pt x="553" y="156"/>
                      <a:pt x="565" y="143"/>
                    </a:cubicBezTo>
                    <a:cubicBezTo>
                      <a:pt x="577" y="130"/>
                      <a:pt x="593" y="114"/>
                      <a:pt x="610" y="101"/>
                    </a:cubicBezTo>
                    <a:cubicBezTo>
                      <a:pt x="627" y="88"/>
                      <a:pt x="645" y="74"/>
                      <a:pt x="668" y="63"/>
                    </a:cubicBezTo>
                    <a:cubicBezTo>
                      <a:pt x="691" y="52"/>
                      <a:pt x="719" y="40"/>
                      <a:pt x="748" y="32"/>
                    </a:cubicBezTo>
                    <a:cubicBezTo>
                      <a:pt x="777" y="24"/>
                      <a:pt x="806" y="19"/>
                      <a:pt x="845" y="15"/>
                    </a:cubicBezTo>
                    <a:close/>
                  </a:path>
                </a:pathLst>
              </a:custGeom>
              <a:solidFill>
                <a:srgbClr val="B2B2B2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none" anchor="ctr"/>
              <a:lstStyle/>
              <a:p>
                <a:pPr defTabSz="844083" latinLnBrk="0"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grpSp>
          <p:nvGrpSpPr>
            <p:cNvPr id="220" name="Group 47">
              <a:extLst>
                <a:ext uri="{FF2B5EF4-FFF2-40B4-BE49-F238E27FC236}">
                  <a16:creationId xmlns:a16="http://schemas.microsoft.com/office/drawing/2014/main" id="{CFAF91AD-F1A9-4634-B1D8-BEE4B0CEA8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9" y="3404"/>
              <a:ext cx="343" cy="338"/>
              <a:chOff x="1716" y="1808"/>
              <a:chExt cx="750" cy="739"/>
            </a:xfrm>
          </p:grpSpPr>
          <p:sp>
            <p:nvSpPr>
              <p:cNvPr id="233" name="Freeform 48">
                <a:extLst>
                  <a:ext uri="{FF2B5EF4-FFF2-40B4-BE49-F238E27FC236}">
                    <a16:creationId xmlns:a16="http://schemas.microsoft.com/office/drawing/2014/main" id="{E98C9455-C54D-482C-BEE2-E19A22D78C4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16" y="1875"/>
                <a:ext cx="750" cy="672"/>
              </a:xfrm>
              <a:custGeom>
                <a:avLst/>
                <a:gdLst>
                  <a:gd name="T0" fmla="*/ 0 w 750"/>
                  <a:gd name="T1" fmla="*/ 182 h 672"/>
                  <a:gd name="T2" fmla="*/ 336 w 750"/>
                  <a:gd name="T3" fmla="*/ 672 h 672"/>
                  <a:gd name="T4" fmla="*/ 750 w 750"/>
                  <a:gd name="T5" fmla="*/ 437 h 672"/>
                  <a:gd name="T6" fmla="*/ 479 w 750"/>
                  <a:gd name="T7" fmla="*/ 0 h 672"/>
                  <a:gd name="T8" fmla="*/ 0 w 750"/>
                  <a:gd name="T9" fmla="*/ 182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0" h="672">
                    <a:moveTo>
                      <a:pt x="0" y="182"/>
                    </a:moveTo>
                    <a:lnTo>
                      <a:pt x="336" y="672"/>
                    </a:lnTo>
                    <a:lnTo>
                      <a:pt x="750" y="437"/>
                    </a:lnTo>
                    <a:lnTo>
                      <a:pt x="479" y="0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777777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none" anchor="ctr"/>
              <a:lstStyle/>
              <a:p>
                <a:pPr defTabSz="844083" latinLnBrk="0"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34" name="Freeform 49">
                <a:extLst>
                  <a:ext uri="{FF2B5EF4-FFF2-40B4-BE49-F238E27FC236}">
                    <a16:creationId xmlns:a16="http://schemas.microsoft.com/office/drawing/2014/main" id="{437B26BF-C076-4BB7-A3FF-26139BD6E3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16" y="1808"/>
                <a:ext cx="489" cy="308"/>
              </a:xfrm>
              <a:custGeom>
                <a:avLst/>
                <a:gdLst>
                  <a:gd name="T0" fmla="*/ 393 w 489"/>
                  <a:gd name="T1" fmla="*/ 171 h 308"/>
                  <a:gd name="T2" fmla="*/ 477 w 489"/>
                  <a:gd name="T3" fmla="*/ 85 h 308"/>
                  <a:gd name="T4" fmla="*/ 464 w 489"/>
                  <a:gd name="T5" fmla="*/ 55 h 308"/>
                  <a:gd name="T6" fmla="*/ 428 w 489"/>
                  <a:gd name="T7" fmla="*/ 27 h 308"/>
                  <a:gd name="T8" fmla="*/ 356 w 489"/>
                  <a:gd name="T9" fmla="*/ 3 h 308"/>
                  <a:gd name="T10" fmla="*/ 287 w 489"/>
                  <a:gd name="T11" fmla="*/ 10 h 308"/>
                  <a:gd name="T12" fmla="*/ 189 w 489"/>
                  <a:gd name="T13" fmla="*/ 45 h 308"/>
                  <a:gd name="T14" fmla="*/ 131 w 489"/>
                  <a:gd name="T15" fmla="*/ 78 h 308"/>
                  <a:gd name="T16" fmla="*/ 78 w 489"/>
                  <a:gd name="T17" fmla="*/ 129 h 308"/>
                  <a:gd name="T18" fmla="*/ 36 w 489"/>
                  <a:gd name="T19" fmla="*/ 187 h 308"/>
                  <a:gd name="T20" fmla="*/ 2 w 489"/>
                  <a:gd name="T21" fmla="*/ 252 h 308"/>
                  <a:gd name="T22" fmla="*/ 23 w 489"/>
                  <a:gd name="T23" fmla="*/ 268 h 308"/>
                  <a:gd name="T24" fmla="*/ 75 w 489"/>
                  <a:gd name="T25" fmla="*/ 307 h 308"/>
                  <a:gd name="T26" fmla="*/ 257 w 489"/>
                  <a:gd name="T27" fmla="*/ 261 h 308"/>
                  <a:gd name="T28" fmla="*/ 393 w 489"/>
                  <a:gd name="T29" fmla="*/ 171 h 30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89" h="308">
                    <a:moveTo>
                      <a:pt x="393" y="171"/>
                    </a:moveTo>
                    <a:cubicBezTo>
                      <a:pt x="430" y="142"/>
                      <a:pt x="465" y="104"/>
                      <a:pt x="477" y="85"/>
                    </a:cubicBezTo>
                    <a:cubicBezTo>
                      <a:pt x="489" y="66"/>
                      <a:pt x="472" y="65"/>
                      <a:pt x="464" y="55"/>
                    </a:cubicBezTo>
                    <a:cubicBezTo>
                      <a:pt x="456" y="45"/>
                      <a:pt x="446" y="36"/>
                      <a:pt x="428" y="27"/>
                    </a:cubicBezTo>
                    <a:cubicBezTo>
                      <a:pt x="410" y="18"/>
                      <a:pt x="379" y="6"/>
                      <a:pt x="356" y="3"/>
                    </a:cubicBezTo>
                    <a:cubicBezTo>
                      <a:pt x="333" y="0"/>
                      <a:pt x="315" y="3"/>
                      <a:pt x="287" y="10"/>
                    </a:cubicBezTo>
                    <a:cubicBezTo>
                      <a:pt x="259" y="17"/>
                      <a:pt x="215" y="34"/>
                      <a:pt x="189" y="45"/>
                    </a:cubicBezTo>
                    <a:cubicBezTo>
                      <a:pt x="163" y="56"/>
                      <a:pt x="150" y="64"/>
                      <a:pt x="131" y="78"/>
                    </a:cubicBezTo>
                    <a:cubicBezTo>
                      <a:pt x="112" y="92"/>
                      <a:pt x="94" y="111"/>
                      <a:pt x="78" y="129"/>
                    </a:cubicBezTo>
                    <a:cubicBezTo>
                      <a:pt x="62" y="147"/>
                      <a:pt x="49" y="166"/>
                      <a:pt x="36" y="187"/>
                    </a:cubicBezTo>
                    <a:cubicBezTo>
                      <a:pt x="23" y="208"/>
                      <a:pt x="4" y="239"/>
                      <a:pt x="2" y="252"/>
                    </a:cubicBezTo>
                    <a:cubicBezTo>
                      <a:pt x="0" y="265"/>
                      <a:pt x="11" y="259"/>
                      <a:pt x="23" y="268"/>
                    </a:cubicBezTo>
                    <a:cubicBezTo>
                      <a:pt x="35" y="277"/>
                      <a:pt x="36" y="308"/>
                      <a:pt x="75" y="307"/>
                    </a:cubicBezTo>
                    <a:cubicBezTo>
                      <a:pt x="114" y="306"/>
                      <a:pt x="204" y="284"/>
                      <a:pt x="257" y="261"/>
                    </a:cubicBezTo>
                    <a:cubicBezTo>
                      <a:pt x="310" y="238"/>
                      <a:pt x="356" y="200"/>
                      <a:pt x="393" y="171"/>
                    </a:cubicBezTo>
                    <a:close/>
                  </a:path>
                </a:pathLst>
              </a:custGeom>
              <a:solidFill>
                <a:srgbClr val="777777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none" anchor="ctr"/>
              <a:lstStyle/>
              <a:p>
                <a:pPr defTabSz="844083" latinLnBrk="0"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grpSp>
          <p:nvGrpSpPr>
            <p:cNvPr id="221" name="Group 50">
              <a:extLst>
                <a:ext uri="{FF2B5EF4-FFF2-40B4-BE49-F238E27FC236}">
                  <a16:creationId xmlns:a16="http://schemas.microsoft.com/office/drawing/2014/main" id="{E52B7A2A-50CE-4E33-8E0C-1D27EA8C062A}"/>
                </a:ext>
              </a:extLst>
            </p:cNvPr>
            <p:cNvGrpSpPr>
              <a:grpSpLocks/>
            </p:cNvGrpSpPr>
            <p:nvPr/>
          </p:nvGrpSpPr>
          <p:grpSpPr bwMode="auto">
            <a:xfrm rot="7276284">
              <a:off x="2172" y="3799"/>
              <a:ext cx="486" cy="295"/>
              <a:chOff x="1004" y="1782"/>
              <a:chExt cx="1060" cy="644"/>
            </a:xfrm>
          </p:grpSpPr>
          <p:sp>
            <p:nvSpPr>
              <p:cNvPr id="231" name="Freeform 51">
                <a:extLst>
                  <a:ext uri="{FF2B5EF4-FFF2-40B4-BE49-F238E27FC236}">
                    <a16:creationId xmlns:a16="http://schemas.microsoft.com/office/drawing/2014/main" id="{369D01F2-FE88-4A75-BB59-5430F4A58E7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04" y="1859"/>
                <a:ext cx="718" cy="567"/>
              </a:xfrm>
              <a:custGeom>
                <a:avLst/>
                <a:gdLst>
                  <a:gd name="T0" fmla="*/ 259 w 718"/>
                  <a:gd name="T1" fmla="*/ 0 h 567"/>
                  <a:gd name="T2" fmla="*/ 139 w 718"/>
                  <a:gd name="T3" fmla="*/ 204 h 567"/>
                  <a:gd name="T4" fmla="*/ 0 w 718"/>
                  <a:gd name="T5" fmla="*/ 120 h 567"/>
                  <a:gd name="T6" fmla="*/ 199 w 718"/>
                  <a:gd name="T7" fmla="*/ 567 h 567"/>
                  <a:gd name="T8" fmla="*/ 685 w 718"/>
                  <a:gd name="T9" fmla="*/ 525 h 567"/>
                  <a:gd name="T10" fmla="*/ 555 w 718"/>
                  <a:gd name="T11" fmla="*/ 442 h 567"/>
                  <a:gd name="T12" fmla="*/ 718 w 718"/>
                  <a:gd name="T13" fmla="*/ 157 h 567"/>
                  <a:gd name="T14" fmla="*/ 259 w 718"/>
                  <a:gd name="T15" fmla="*/ 0 h 56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18" h="567">
                    <a:moveTo>
                      <a:pt x="259" y="0"/>
                    </a:moveTo>
                    <a:lnTo>
                      <a:pt x="139" y="204"/>
                    </a:lnTo>
                    <a:lnTo>
                      <a:pt x="0" y="120"/>
                    </a:lnTo>
                    <a:lnTo>
                      <a:pt x="199" y="567"/>
                    </a:lnTo>
                    <a:lnTo>
                      <a:pt x="685" y="525"/>
                    </a:lnTo>
                    <a:lnTo>
                      <a:pt x="555" y="442"/>
                    </a:lnTo>
                    <a:lnTo>
                      <a:pt x="718" y="157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B2B2B2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none" anchor="ctr"/>
              <a:lstStyle/>
              <a:p>
                <a:pPr defTabSz="844083" latinLnBrk="0"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32" name="Freeform 52">
                <a:extLst>
                  <a:ext uri="{FF2B5EF4-FFF2-40B4-BE49-F238E27FC236}">
                    <a16:creationId xmlns:a16="http://schemas.microsoft.com/office/drawing/2014/main" id="{A2AD7B82-234E-444F-9A69-4A382558CE1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19" y="1782"/>
                <a:ext cx="845" cy="252"/>
              </a:xfrm>
              <a:custGeom>
                <a:avLst/>
                <a:gdLst>
                  <a:gd name="T0" fmla="*/ 845 w 845"/>
                  <a:gd name="T1" fmla="*/ 15 h 252"/>
                  <a:gd name="T2" fmla="*/ 751 w 845"/>
                  <a:gd name="T3" fmla="*/ 6 h 252"/>
                  <a:gd name="T4" fmla="*/ 578 w 845"/>
                  <a:gd name="T5" fmla="*/ 0 h 252"/>
                  <a:gd name="T6" fmla="*/ 331 w 845"/>
                  <a:gd name="T7" fmla="*/ 3 h 252"/>
                  <a:gd name="T8" fmla="*/ 140 w 845"/>
                  <a:gd name="T9" fmla="*/ 17 h 252"/>
                  <a:gd name="T10" fmla="*/ 70 w 845"/>
                  <a:gd name="T11" fmla="*/ 42 h 252"/>
                  <a:gd name="T12" fmla="*/ 43 w 845"/>
                  <a:gd name="T13" fmla="*/ 80 h 252"/>
                  <a:gd name="T14" fmla="*/ 28 w 845"/>
                  <a:gd name="T15" fmla="*/ 151 h 252"/>
                  <a:gd name="T16" fmla="*/ 210 w 845"/>
                  <a:gd name="T17" fmla="*/ 197 h 252"/>
                  <a:gd name="T18" fmla="*/ 391 w 845"/>
                  <a:gd name="T19" fmla="*/ 242 h 252"/>
                  <a:gd name="T20" fmla="*/ 482 w 845"/>
                  <a:gd name="T21" fmla="*/ 242 h 252"/>
                  <a:gd name="T22" fmla="*/ 497 w 845"/>
                  <a:gd name="T23" fmla="*/ 242 h 252"/>
                  <a:gd name="T24" fmla="*/ 538 w 845"/>
                  <a:gd name="T25" fmla="*/ 179 h 252"/>
                  <a:gd name="T26" fmla="*/ 565 w 845"/>
                  <a:gd name="T27" fmla="*/ 143 h 252"/>
                  <a:gd name="T28" fmla="*/ 610 w 845"/>
                  <a:gd name="T29" fmla="*/ 101 h 252"/>
                  <a:gd name="T30" fmla="*/ 668 w 845"/>
                  <a:gd name="T31" fmla="*/ 63 h 252"/>
                  <a:gd name="T32" fmla="*/ 748 w 845"/>
                  <a:gd name="T33" fmla="*/ 32 h 252"/>
                  <a:gd name="T34" fmla="*/ 845 w 845"/>
                  <a:gd name="T35" fmla="*/ 15 h 25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845" h="252">
                    <a:moveTo>
                      <a:pt x="845" y="15"/>
                    </a:moveTo>
                    <a:lnTo>
                      <a:pt x="751" y="6"/>
                    </a:lnTo>
                    <a:cubicBezTo>
                      <a:pt x="707" y="4"/>
                      <a:pt x="648" y="0"/>
                      <a:pt x="578" y="0"/>
                    </a:cubicBezTo>
                    <a:cubicBezTo>
                      <a:pt x="508" y="0"/>
                      <a:pt x="404" y="0"/>
                      <a:pt x="331" y="3"/>
                    </a:cubicBezTo>
                    <a:cubicBezTo>
                      <a:pt x="258" y="6"/>
                      <a:pt x="183" y="11"/>
                      <a:pt x="140" y="17"/>
                    </a:cubicBezTo>
                    <a:cubicBezTo>
                      <a:pt x="97" y="23"/>
                      <a:pt x="86" y="32"/>
                      <a:pt x="70" y="42"/>
                    </a:cubicBezTo>
                    <a:cubicBezTo>
                      <a:pt x="54" y="52"/>
                      <a:pt x="50" y="62"/>
                      <a:pt x="43" y="80"/>
                    </a:cubicBezTo>
                    <a:cubicBezTo>
                      <a:pt x="36" y="98"/>
                      <a:pt x="0" y="132"/>
                      <a:pt x="28" y="151"/>
                    </a:cubicBezTo>
                    <a:cubicBezTo>
                      <a:pt x="56" y="170"/>
                      <a:pt x="150" y="182"/>
                      <a:pt x="210" y="197"/>
                    </a:cubicBezTo>
                    <a:cubicBezTo>
                      <a:pt x="270" y="212"/>
                      <a:pt x="346" y="235"/>
                      <a:pt x="391" y="242"/>
                    </a:cubicBezTo>
                    <a:cubicBezTo>
                      <a:pt x="436" y="249"/>
                      <a:pt x="464" y="242"/>
                      <a:pt x="482" y="242"/>
                    </a:cubicBezTo>
                    <a:cubicBezTo>
                      <a:pt x="500" y="242"/>
                      <a:pt x="488" y="252"/>
                      <a:pt x="497" y="242"/>
                    </a:cubicBezTo>
                    <a:cubicBezTo>
                      <a:pt x="506" y="232"/>
                      <a:pt x="527" y="195"/>
                      <a:pt x="538" y="179"/>
                    </a:cubicBezTo>
                    <a:cubicBezTo>
                      <a:pt x="549" y="163"/>
                      <a:pt x="553" y="156"/>
                      <a:pt x="565" y="143"/>
                    </a:cubicBezTo>
                    <a:cubicBezTo>
                      <a:pt x="577" y="130"/>
                      <a:pt x="593" y="114"/>
                      <a:pt x="610" y="101"/>
                    </a:cubicBezTo>
                    <a:cubicBezTo>
                      <a:pt x="627" y="88"/>
                      <a:pt x="645" y="74"/>
                      <a:pt x="668" y="63"/>
                    </a:cubicBezTo>
                    <a:cubicBezTo>
                      <a:pt x="691" y="52"/>
                      <a:pt x="719" y="40"/>
                      <a:pt x="748" y="32"/>
                    </a:cubicBezTo>
                    <a:cubicBezTo>
                      <a:pt x="777" y="24"/>
                      <a:pt x="806" y="19"/>
                      <a:pt x="845" y="15"/>
                    </a:cubicBezTo>
                    <a:close/>
                  </a:path>
                </a:pathLst>
              </a:custGeom>
              <a:solidFill>
                <a:srgbClr val="B2B2B2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none" anchor="ctr"/>
              <a:lstStyle/>
              <a:p>
                <a:pPr defTabSz="844083" latinLnBrk="0"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grpSp>
          <p:nvGrpSpPr>
            <p:cNvPr id="222" name="Group 53">
              <a:extLst>
                <a:ext uri="{FF2B5EF4-FFF2-40B4-BE49-F238E27FC236}">
                  <a16:creationId xmlns:a16="http://schemas.microsoft.com/office/drawing/2014/main" id="{9D4303C6-8C86-463E-B554-E8DFB1243599}"/>
                </a:ext>
              </a:extLst>
            </p:cNvPr>
            <p:cNvGrpSpPr>
              <a:grpSpLocks/>
            </p:cNvGrpSpPr>
            <p:nvPr/>
          </p:nvGrpSpPr>
          <p:grpSpPr bwMode="auto">
            <a:xfrm rot="7276284">
              <a:off x="2084" y="3977"/>
              <a:ext cx="343" cy="338"/>
              <a:chOff x="1716" y="1808"/>
              <a:chExt cx="750" cy="739"/>
            </a:xfrm>
          </p:grpSpPr>
          <p:sp>
            <p:nvSpPr>
              <p:cNvPr id="229" name="Freeform 54">
                <a:extLst>
                  <a:ext uri="{FF2B5EF4-FFF2-40B4-BE49-F238E27FC236}">
                    <a16:creationId xmlns:a16="http://schemas.microsoft.com/office/drawing/2014/main" id="{F523E1A9-C153-429F-A4F5-A3F42AC3545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16" y="1875"/>
                <a:ext cx="750" cy="672"/>
              </a:xfrm>
              <a:custGeom>
                <a:avLst/>
                <a:gdLst>
                  <a:gd name="T0" fmla="*/ 0 w 750"/>
                  <a:gd name="T1" fmla="*/ 182 h 672"/>
                  <a:gd name="T2" fmla="*/ 336 w 750"/>
                  <a:gd name="T3" fmla="*/ 672 h 672"/>
                  <a:gd name="T4" fmla="*/ 750 w 750"/>
                  <a:gd name="T5" fmla="*/ 437 h 672"/>
                  <a:gd name="T6" fmla="*/ 479 w 750"/>
                  <a:gd name="T7" fmla="*/ 0 h 672"/>
                  <a:gd name="T8" fmla="*/ 0 w 750"/>
                  <a:gd name="T9" fmla="*/ 182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0" h="672">
                    <a:moveTo>
                      <a:pt x="0" y="182"/>
                    </a:moveTo>
                    <a:lnTo>
                      <a:pt x="336" y="672"/>
                    </a:lnTo>
                    <a:lnTo>
                      <a:pt x="750" y="437"/>
                    </a:lnTo>
                    <a:lnTo>
                      <a:pt x="479" y="0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777777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none" anchor="ctr"/>
              <a:lstStyle/>
              <a:p>
                <a:pPr defTabSz="844083" latinLnBrk="0"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30" name="Freeform 55">
                <a:extLst>
                  <a:ext uri="{FF2B5EF4-FFF2-40B4-BE49-F238E27FC236}">
                    <a16:creationId xmlns:a16="http://schemas.microsoft.com/office/drawing/2014/main" id="{53EDC580-52CA-4313-B5C6-40E0696135F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16" y="1808"/>
                <a:ext cx="489" cy="308"/>
              </a:xfrm>
              <a:custGeom>
                <a:avLst/>
                <a:gdLst>
                  <a:gd name="T0" fmla="*/ 393 w 489"/>
                  <a:gd name="T1" fmla="*/ 171 h 308"/>
                  <a:gd name="T2" fmla="*/ 477 w 489"/>
                  <a:gd name="T3" fmla="*/ 85 h 308"/>
                  <a:gd name="T4" fmla="*/ 464 w 489"/>
                  <a:gd name="T5" fmla="*/ 55 h 308"/>
                  <a:gd name="T6" fmla="*/ 428 w 489"/>
                  <a:gd name="T7" fmla="*/ 27 h 308"/>
                  <a:gd name="T8" fmla="*/ 356 w 489"/>
                  <a:gd name="T9" fmla="*/ 3 h 308"/>
                  <a:gd name="T10" fmla="*/ 287 w 489"/>
                  <a:gd name="T11" fmla="*/ 10 h 308"/>
                  <a:gd name="T12" fmla="*/ 189 w 489"/>
                  <a:gd name="T13" fmla="*/ 45 h 308"/>
                  <a:gd name="T14" fmla="*/ 131 w 489"/>
                  <a:gd name="T15" fmla="*/ 78 h 308"/>
                  <a:gd name="T16" fmla="*/ 78 w 489"/>
                  <a:gd name="T17" fmla="*/ 129 h 308"/>
                  <a:gd name="T18" fmla="*/ 36 w 489"/>
                  <a:gd name="T19" fmla="*/ 187 h 308"/>
                  <a:gd name="T20" fmla="*/ 2 w 489"/>
                  <a:gd name="T21" fmla="*/ 252 h 308"/>
                  <a:gd name="T22" fmla="*/ 23 w 489"/>
                  <a:gd name="T23" fmla="*/ 268 h 308"/>
                  <a:gd name="T24" fmla="*/ 75 w 489"/>
                  <a:gd name="T25" fmla="*/ 307 h 308"/>
                  <a:gd name="T26" fmla="*/ 257 w 489"/>
                  <a:gd name="T27" fmla="*/ 261 h 308"/>
                  <a:gd name="T28" fmla="*/ 393 w 489"/>
                  <a:gd name="T29" fmla="*/ 171 h 30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89" h="308">
                    <a:moveTo>
                      <a:pt x="393" y="171"/>
                    </a:moveTo>
                    <a:cubicBezTo>
                      <a:pt x="430" y="142"/>
                      <a:pt x="465" y="104"/>
                      <a:pt x="477" y="85"/>
                    </a:cubicBezTo>
                    <a:cubicBezTo>
                      <a:pt x="489" y="66"/>
                      <a:pt x="472" y="65"/>
                      <a:pt x="464" y="55"/>
                    </a:cubicBezTo>
                    <a:cubicBezTo>
                      <a:pt x="456" y="45"/>
                      <a:pt x="446" y="36"/>
                      <a:pt x="428" y="27"/>
                    </a:cubicBezTo>
                    <a:cubicBezTo>
                      <a:pt x="410" y="18"/>
                      <a:pt x="379" y="6"/>
                      <a:pt x="356" y="3"/>
                    </a:cubicBezTo>
                    <a:cubicBezTo>
                      <a:pt x="333" y="0"/>
                      <a:pt x="315" y="3"/>
                      <a:pt x="287" y="10"/>
                    </a:cubicBezTo>
                    <a:cubicBezTo>
                      <a:pt x="259" y="17"/>
                      <a:pt x="215" y="34"/>
                      <a:pt x="189" y="45"/>
                    </a:cubicBezTo>
                    <a:cubicBezTo>
                      <a:pt x="163" y="56"/>
                      <a:pt x="150" y="64"/>
                      <a:pt x="131" y="78"/>
                    </a:cubicBezTo>
                    <a:cubicBezTo>
                      <a:pt x="112" y="92"/>
                      <a:pt x="94" y="111"/>
                      <a:pt x="78" y="129"/>
                    </a:cubicBezTo>
                    <a:cubicBezTo>
                      <a:pt x="62" y="147"/>
                      <a:pt x="49" y="166"/>
                      <a:pt x="36" y="187"/>
                    </a:cubicBezTo>
                    <a:cubicBezTo>
                      <a:pt x="23" y="208"/>
                      <a:pt x="4" y="239"/>
                      <a:pt x="2" y="252"/>
                    </a:cubicBezTo>
                    <a:cubicBezTo>
                      <a:pt x="0" y="265"/>
                      <a:pt x="11" y="259"/>
                      <a:pt x="23" y="268"/>
                    </a:cubicBezTo>
                    <a:cubicBezTo>
                      <a:pt x="35" y="277"/>
                      <a:pt x="36" y="308"/>
                      <a:pt x="75" y="307"/>
                    </a:cubicBezTo>
                    <a:cubicBezTo>
                      <a:pt x="114" y="306"/>
                      <a:pt x="204" y="284"/>
                      <a:pt x="257" y="261"/>
                    </a:cubicBezTo>
                    <a:cubicBezTo>
                      <a:pt x="310" y="238"/>
                      <a:pt x="356" y="200"/>
                      <a:pt x="393" y="171"/>
                    </a:cubicBezTo>
                    <a:close/>
                  </a:path>
                </a:pathLst>
              </a:custGeom>
              <a:solidFill>
                <a:srgbClr val="777777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none" anchor="ctr"/>
              <a:lstStyle/>
              <a:p>
                <a:pPr defTabSz="844083" latinLnBrk="0"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grpSp>
          <p:nvGrpSpPr>
            <p:cNvPr id="223" name="Group 56">
              <a:extLst>
                <a:ext uri="{FF2B5EF4-FFF2-40B4-BE49-F238E27FC236}">
                  <a16:creationId xmlns:a16="http://schemas.microsoft.com/office/drawing/2014/main" id="{F32C8F3D-86F7-4ECB-A04E-7CA4D0CACBF3}"/>
                </a:ext>
              </a:extLst>
            </p:cNvPr>
            <p:cNvGrpSpPr>
              <a:grpSpLocks/>
            </p:cNvGrpSpPr>
            <p:nvPr/>
          </p:nvGrpSpPr>
          <p:grpSpPr bwMode="auto">
            <a:xfrm rot="-7200000">
              <a:off x="1640" y="3943"/>
              <a:ext cx="486" cy="295"/>
              <a:chOff x="1004" y="1782"/>
              <a:chExt cx="1060" cy="644"/>
            </a:xfrm>
          </p:grpSpPr>
          <p:sp>
            <p:nvSpPr>
              <p:cNvPr id="227" name="Freeform 57">
                <a:extLst>
                  <a:ext uri="{FF2B5EF4-FFF2-40B4-BE49-F238E27FC236}">
                    <a16:creationId xmlns:a16="http://schemas.microsoft.com/office/drawing/2014/main" id="{A45847E3-B4D7-4BB7-BABD-45E73F27CB3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04" y="1859"/>
                <a:ext cx="718" cy="567"/>
              </a:xfrm>
              <a:custGeom>
                <a:avLst/>
                <a:gdLst>
                  <a:gd name="T0" fmla="*/ 259 w 718"/>
                  <a:gd name="T1" fmla="*/ 0 h 567"/>
                  <a:gd name="T2" fmla="*/ 139 w 718"/>
                  <a:gd name="T3" fmla="*/ 204 h 567"/>
                  <a:gd name="T4" fmla="*/ 0 w 718"/>
                  <a:gd name="T5" fmla="*/ 120 h 567"/>
                  <a:gd name="T6" fmla="*/ 199 w 718"/>
                  <a:gd name="T7" fmla="*/ 567 h 567"/>
                  <a:gd name="T8" fmla="*/ 685 w 718"/>
                  <a:gd name="T9" fmla="*/ 525 h 567"/>
                  <a:gd name="T10" fmla="*/ 555 w 718"/>
                  <a:gd name="T11" fmla="*/ 442 h 567"/>
                  <a:gd name="T12" fmla="*/ 718 w 718"/>
                  <a:gd name="T13" fmla="*/ 157 h 567"/>
                  <a:gd name="T14" fmla="*/ 259 w 718"/>
                  <a:gd name="T15" fmla="*/ 0 h 56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18" h="567">
                    <a:moveTo>
                      <a:pt x="259" y="0"/>
                    </a:moveTo>
                    <a:lnTo>
                      <a:pt x="139" y="204"/>
                    </a:lnTo>
                    <a:lnTo>
                      <a:pt x="0" y="120"/>
                    </a:lnTo>
                    <a:lnTo>
                      <a:pt x="199" y="567"/>
                    </a:lnTo>
                    <a:lnTo>
                      <a:pt x="685" y="525"/>
                    </a:lnTo>
                    <a:lnTo>
                      <a:pt x="555" y="442"/>
                    </a:lnTo>
                    <a:lnTo>
                      <a:pt x="718" y="157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B2B2B2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none" anchor="ctr"/>
              <a:lstStyle/>
              <a:p>
                <a:pPr defTabSz="844083" latinLnBrk="0"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28" name="Freeform 58">
                <a:extLst>
                  <a:ext uri="{FF2B5EF4-FFF2-40B4-BE49-F238E27FC236}">
                    <a16:creationId xmlns:a16="http://schemas.microsoft.com/office/drawing/2014/main" id="{92DF09BE-40C2-4B29-8BED-408770748B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19" y="1782"/>
                <a:ext cx="845" cy="252"/>
              </a:xfrm>
              <a:custGeom>
                <a:avLst/>
                <a:gdLst>
                  <a:gd name="T0" fmla="*/ 845 w 845"/>
                  <a:gd name="T1" fmla="*/ 15 h 252"/>
                  <a:gd name="T2" fmla="*/ 751 w 845"/>
                  <a:gd name="T3" fmla="*/ 6 h 252"/>
                  <a:gd name="T4" fmla="*/ 578 w 845"/>
                  <a:gd name="T5" fmla="*/ 0 h 252"/>
                  <a:gd name="T6" fmla="*/ 331 w 845"/>
                  <a:gd name="T7" fmla="*/ 3 h 252"/>
                  <a:gd name="T8" fmla="*/ 140 w 845"/>
                  <a:gd name="T9" fmla="*/ 17 h 252"/>
                  <a:gd name="T10" fmla="*/ 70 w 845"/>
                  <a:gd name="T11" fmla="*/ 42 h 252"/>
                  <a:gd name="T12" fmla="*/ 43 w 845"/>
                  <a:gd name="T13" fmla="*/ 80 h 252"/>
                  <a:gd name="T14" fmla="*/ 28 w 845"/>
                  <a:gd name="T15" fmla="*/ 151 h 252"/>
                  <a:gd name="T16" fmla="*/ 210 w 845"/>
                  <a:gd name="T17" fmla="*/ 197 h 252"/>
                  <a:gd name="T18" fmla="*/ 391 w 845"/>
                  <a:gd name="T19" fmla="*/ 242 h 252"/>
                  <a:gd name="T20" fmla="*/ 482 w 845"/>
                  <a:gd name="T21" fmla="*/ 242 h 252"/>
                  <a:gd name="T22" fmla="*/ 497 w 845"/>
                  <a:gd name="T23" fmla="*/ 242 h 252"/>
                  <a:gd name="T24" fmla="*/ 538 w 845"/>
                  <a:gd name="T25" fmla="*/ 179 h 252"/>
                  <a:gd name="T26" fmla="*/ 565 w 845"/>
                  <a:gd name="T27" fmla="*/ 143 h 252"/>
                  <a:gd name="T28" fmla="*/ 610 w 845"/>
                  <a:gd name="T29" fmla="*/ 101 h 252"/>
                  <a:gd name="T30" fmla="*/ 668 w 845"/>
                  <a:gd name="T31" fmla="*/ 63 h 252"/>
                  <a:gd name="T32" fmla="*/ 748 w 845"/>
                  <a:gd name="T33" fmla="*/ 32 h 252"/>
                  <a:gd name="T34" fmla="*/ 845 w 845"/>
                  <a:gd name="T35" fmla="*/ 15 h 25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845" h="252">
                    <a:moveTo>
                      <a:pt x="845" y="15"/>
                    </a:moveTo>
                    <a:lnTo>
                      <a:pt x="751" y="6"/>
                    </a:lnTo>
                    <a:cubicBezTo>
                      <a:pt x="707" y="4"/>
                      <a:pt x="648" y="0"/>
                      <a:pt x="578" y="0"/>
                    </a:cubicBezTo>
                    <a:cubicBezTo>
                      <a:pt x="508" y="0"/>
                      <a:pt x="404" y="0"/>
                      <a:pt x="331" y="3"/>
                    </a:cubicBezTo>
                    <a:cubicBezTo>
                      <a:pt x="258" y="6"/>
                      <a:pt x="183" y="11"/>
                      <a:pt x="140" y="17"/>
                    </a:cubicBezTo>
                    <a:cubicBezTo>
                      <a:pt x="97" y="23"/>
                      <a:pt x="86" y="32"/>
                      <a:pt x="70" y="42"/>
                    </a:cubicBezTo>
                    <a:cubicBezTo>
                      <a:pt x="54" y="52"/>
                      <a:pt x="50" y="62"/>
                      <a:pt x="43" y="80"/>
                    </a:cubicBezTo>
                    <a:cubicBezTo>
                      <a:pt x="36" y="98"/>
                      <a:pt x="0" y="132"/>
                      <a:pt x="28" y="151"/>
                    </a:cubicBezTo>
                    <a:cubicBezTo>
                      <a:pt x="56" y="170"/>
                      <a:pt x="150" y="182"/>
                      <a:pt x="210" y="197"/>
                    </a:cubicBezTo>
                    <a:cubicBezTo>
                      <a:pt x="270" y="212"/>
                      <a:pt x="346" y="235"/>
                      <a:pt x="391" y="242"/>
                    </a:cubicBezTo>
                    <a:cubicBezTo>
                      <a:pt x="436" y="249"/>
                      <a:pt x="464" y="242"/>
                      <a:pt x="482" y="242"/>
                    </a:cubicBezTo>
                    <a:cubicBezTo>
                      <a:pt x="500" y="242"/>
                      <a:pt x="488" y="252"/>
                      <a:pt x="497" y="242"/>
                    </a:cubicBezTo>
                    <a:cubicBezTo>
                      <a:pt x="506" y="232"/>
                      <a:pt x="527" y="195"/>
                      <a:pt x="538" y="179"/>
                    </a:cubicBezTo>
                    <a:cubicBezTo>
                      <a:pt x="549" y="163"/>
                      <a:pt x="553" y="156"/>
                      <a:pt x="565" y="143"/>
                    </a:cubicBezTo>
                    <a:cubicBezTo>
                      <a:pt x="577" y="130"/>
                      <a:pt x="593" y="114"/>
                      <a:pt x="610" y="101"/>
                    </a:cubicBezTo>
                    <a:cubicBezTo>
                      <a:pt x="627" y="88"/>
                      <a:pt x="645" y="74"/>
                      <a:pt x="668" y="63"/>
                    </a:cubicBezTo>
                    <a:cubicBezTo>
                      <a:pt x="691" y="52"/>
                      <a:pt x="719" y="40"/>
                      <a:pt x="748" y="32"/>
                    </a:cubicBezTo>
                    <a:cubicBezTo>
                      <a:pt x="777" y="24"/>
                      <a:pt x="806" y="19"/>
                      <a:pt x="845" y="15"/>
                    </a:cubicBezTo>
                    <a:close/>
                  </a:path>
                </a:pathLst>
              </a:custGeom>
              <a:solidFill>
                <a:srgbClr val="B2B2B2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none" anchor="ctr"/>
              <a:lstStyle/>
              <a:p>
                <a:pPr defTabSz="844083" latinLnBrk="0"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grpSp>
          <p:nvGrpSpPr>
            <p:cNvPr id="224" name="Group 59">
              <a:extLst>
                <a:ext uri="{FF2B5EF4-FFF2-40B4-BE49-F238E27FC236}">
                  <a16:creationId xmlns:a16="http://schemas.microsoft.com/office/drawing/2014/main" id="{A54F8562-A195-4318-8716-3655C002DB77}"/>
                </a:ext>
              </a:extLst>
            </p:cNvPr>
            <p:cNvGrpSpPr>
              <a:grpSpLocks/>
            </p:cNvGrpSpPr>
            <p:nvPr/>
          </p:nvGrpSpPr>
          <p:grpSpPr bwMode="auto">
            <a:xfrm rot="-7200000">
              <a:off x="1613" y="3685"/>
              <a:ext cx="343" cy="338"/>
              <a:chOff x="1716" y="1808"/>
              <a:chExt cx="750" cy="739"/>
            </a:xfrm>
          </p:grpSpPr>
          <p:sp>
            <p:nvSpPr>
              <p:cNvPr id="225" name="Freeform 60">
                <a:extLst>
                  <a:ext uri="{FF2B5EF4-FFF2-40B4-BE49-F238E27FC236}">
                    <a16:creationId xmlns:a16="http://schemas.microsoft.com/office/drawing/2014/main" id="{B3C5A5DB-CF93-49A1-A7AF-5BD7E9D5C8F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16" y="1875"/>
                <a:ext cx="750" cy="672"/>
              </a:xfrm>
              <a:custGeom>
                <a:avLst/>
                <a:gdLst>
                  <a:gd name="T0" fmla="*/ 0 w 750"/>
                  <a:gd name="T1" fmla="*/ 182 h 672"/>
                  <a:gd name="T2" fmla="*/ 336 w 750"/>
                  <a:gd name="T3" fmla="*/ 672 h 672"/>
                  <a:gd name="T4" fmla="*/ 750 w 750"/>
                  <a:gd name="T5" fmla="*/ 437 h 672"/>
                  <a:gd name="T6" fmla="*/ 479 w 750"/>
                  <a:gd name="T7" fmla="*/ 0 h 672"/>
                  <a:gd name="T8" fmla="*/ 0 w 750"/>
                  <a:gd name="T9" fmla="*/ 182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0" h="672">
                    <a:moveTo>
                      <a:pt x="0" y="182"/>
                    </a:moveTo>
                    <a:lnTo>
                      <a:pt x="336" y="672"/>
                    </a:lnTo>
                    <a:lnTo>
                      <a:pt x="750" y="437"/>
                    </a:lnTo>
                    <a:lnTo>
                      <a:pt x="479" y="0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777777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none" anchor="ctr"/>
              <a:lstStyle/>
              <a:p>
                <a:pPr defTabSz="844083" latinLnBrk="0"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26" name="Freeform 61">
                <a:extLst>
                  <a:ext uri="{FF2B5EF4-FFF2-40B4-BE49-F238E27FC236}">
                    <a16:creationId xmlns:a16="http://schemas.microsoft.com/office/drawing/2014/main" id="{A92712DC-E5F3-432D-84E4-7C49EF22031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16" y="1808"/>
                <a:ext cx="489" cy="308"/>
              </a:xfrm>
              <a:custGeom>
                <a:avLst/>
                <a:gdLst>
                  <a:gd name="T0" fmla="*/ 393 w 489"/>
                  <a:gd name="T1" fmla="*/ 171 h 308"/>
                  <a:gd name="T2" fmla="*/ 477 w 489"/>
                  <a:gd name="T3" fmla="*/ 85 h 308"/>
                  <a:gd name="T4" fmla="*/ 464 w 489"/>
                  <a:gd name="T5" fmla="*/ 55 h 308"/>
                  <a:gd name="T6" fmla="*/ 428 w 489"/>
                  <a:gd name="T7" fmla="*/ 27 h 308"/>
                  <a:gd name="T8" fmla="*/ 356 w 489"/>
                  <a:gd name="T9" fmla="*/ 3 h 308"/>
                  <a:gd name="T10" fmla="*/ 287 w 489"/>
                  <a:gd name="T11" fmla="*/ 10 h 308"/>
                  <a:gd name="T12" fmla="*/ 189 w 489"/>
                  <a:gd name="T13" fmla="*/ 45 h 308"/>
                  <a:gd name="T14" fmla="*/ 131 w 489"/>
                  <a:gd name="T15" fmla="*/ 78 h 308"/>
                  <a:gd name="T16" fmla="*/ 78 w 489"/>
                  <a:gd name="T17" fmla="*/ 129 h 308"/>
                  <a:gd name="T18" fmla="*/ 36 w 489"/>
                  <a:gd name="T19" fmla="*/ 187 h 308"/>
                  <a:gd name="T20" fmla="*/ 2 w 489"/>
                  <a:gd name="T21" fmla="*/ 252 h 308"/>
                  <a:gd name="T22" fmla="*/ 23 w 489"/>
                  <a:gd name="T23" fmla="*/ 268 h 308"/>
                  <a:gd name="T24" fmla="*/ 75 w 489"/>
                  <a:gd name="T25" fmla="*/ 307 h 308"/>
                  <a:gd name="T26" fmla="*/ 257 w 489"/>
                  <a:gd name="T27" fmla="*/ 261 h 308"/>
                  <a:gd name="T28" fmla="*/ 393 w 489"/>
                  <a:gd name="T29" fmla="*/ 171 h 30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89" h="308">
                    <a:moveTo>
                      <a:pt x="393" y="171"/>
                    </a:moveTo>
                    <a:cubicBezTo>
                      <a:pt x="430" y="142"/>
                      <a:pt x="465" y="104"/>
                      <a:pt x="477" y="85"/>
                    </a:cubicBezTo>
                    <a:cubicBezTo>
                      <a:pt x="489" y="66"/>
                      <a:pt x="472" y="65"/>
                      <a:pt x="464" y="55"/>
                    </a:cubicBezTo>
                    <a:cubicBezTo>
                      <a:pt x="456" y="45"/>
                      <a:pt x="446" y="36"/>
                      <a:pt x="428" y="27"/>
                    </a:cubicBezTo>
                    <a:cubicBezTo>
                      <a:pt x="410" y="18"/>
                      <a:pt x="379" y="6"/>
                      <a:pt x="356" y="3"/>
                    </a:cubicBezTo>
                    <a:cubicBezTo>
                      <a:pt x="333" y="0"/>
                      <a:pt x="315" y="3"/>
                      <a:pt x="287" y="10"/>
                    </a:cubicBezTo>
                    <a:cubicBezTo>
                      <a:pt x="259" y="17"/>
                      <a:pt x="215" y="34"/>
                      <a:pt x="189" y="45"/>
                    </a:cubicBezTo>
                    <a:cubicBezTo>
                      <a:pt x="163" y="56"/>
                      <a:pt x="150" y="64"/>
                      <a:pt x="131" y="78"/>
                    </a:cubicBezTo>
                    <a:cubicBezTo>
                      <a:pt x="112" y="92"/>
                      <a:pt x="94" y="111"/>
                      <a:pt x="78" y="129"/>
                    </a:cubicBezTo>
                    <a:cubicBezTo>
                      <a:pt x="62" y="147"/>
                      <a:pt x="49" y="166"/>
                      <a:pt x="36" y="187"/>
                    </a:cubicBezTo>
                    <a:cubicBezTo>
                      <a:pt x="23" y="208"/>
                      <a:pt x="4" y="239"/>
                      <a:pt x="2" y="252"/>
                    </a:cubicBezTo>
                    <a:cubicBezTo>
                      <a:pt x="0" y="265"/>
                      <a:pt x="11" y="259"/>
                      <a:pt x="23" y="268"/>
                    </a:cubicBezTo>
                    <a:cubicBezTo>
                      <a:pt x="35" y="277"/>
                      <a:pt x="36" y="308"/>
                      <a:pt x="75" y="307"/>
                    </a:cubicBezTo>
                    <a:cubicBezTo>
                      <a:pt x="114" y="306"/>
                      <a:pt x="204" y="284"/>
                      <a:pt x="257" y="261"/>
                    </a:cubicBezTo>
                    <a:cubicBezTo>
                      <a:pt x="310" y="238"/>
                      <a:pt x="356" y="200"/>
                      <a:pt x="393" y="171"/>
                    </a:cubicBezTo>
                    <a:close/>
                  </a:path>
                </a:pathLst>
              </a:custGeom>
              <a:solidFill>
                <a:srgbClr val="777777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none" anchor="ctr"/>
              <a:lstStyle/>
              <a:p>
                <a:pPr defTabSz="844083" latinLnBrk="0">
                  <a:defRPr/>
                </a:pPr>
                <a:endParaRPr lang="ko-KR" altLang="en-US" sz="1662" kern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</p:grpSp>
      <p:sp>
        <p:nvSpPr>
          <p:cNvPr id="237" name="타원 236">
            <a:extLst>
              <a:ext uri="{FF2B5EF4-FFF2-40B4-BE49-F238E27FC236}">
                <a16:creationId xmlns:a16="http://schemas.microsoft.com/office/drawing/2014/main" id="{3CF7485F-0B4B-4DC8-B5B2-A5B5543D22EB}"/>
              </a:ext>
            </a:extLst>
          </p:cNvPr>
          <p:cNvSpPr/>
          <p:nvPr/>
        </p:nvSpPr>
        <p:spPr>
          <a:xfrm>
            <a:off x="2003515" y="4957707"/>
            <a:ext cx="199407" cy="199407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lnSpc>
                <a:spcPct val="110000"/>
              </a:lnSpc>
              <a:spcAft>
                <a:spcPts val="462"/>
              </a:spcAft>
            </a:pPr>
            <a:r>
              <a:rPr lang="en-US" altLang="ko-KR" sz="923" b="1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923" b="1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1" name="모서리가 둥근 직사각형 186">
            <a:extLst>
              <a:ext uri="{FF2B5EF4-FFF2-40B4-BE49-F238E27FC236}">
                <a16:creationId xmlns:a16="http://schemas.microsoft.com/office/drawing/2014/main" id="{173C7CC0-9662-4ACB-AE38-A9669DFA8A47}"/>
              </a:ext>
            </a:extLst>
          </p:cNvPr>
          <p:cNvSpPr/>
          <p:nvPr/>
        </p:nvSpPr>
        <p:spPr>
          <a:xfrm>
            <a:off x="4671825" y="2578608"/>
            <a:ext cx="1096615" cy="1170481"/>
          </a:xfrm>
          <a:prstGeom prst="roundRect">
            <a:avLst>
              <a:gd name="adj" fmla="val 6942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99692" rtlCol="0" anchor="t"/>
          <a:lstStyle/>
          <a:p>
            <a:pPr algn="ctr" latinLnBrk="0">
              <a:lnSpc>
                <a:spcPct val="110000"/>
              </a:lnSpc>
              <a:spcAft>
                <a:spcPts val="462"/>
              </a:spcAft>
            </a:pPr>
            <a:r>
              <a:rPr lang="ko-KR" altLang="en-US" sz="923" b="1" dirty="0">
                <a:solidFill>
                  <a:srgbClr val="000000"/>
                </a:solidFill>
                <a:latin typeface="+mn-ea"/>
              </a:rPr>
              <a:t>추천 </a:t>
            </a:r>
            <a:r>
              <a:rPr lang="en-US" altLang="ko-KR" sz="923" b="1" dirty="0">
                <a:solidFill>
                  <a:srgbClr val="000000"/>
                </a:solidFill>
                <a:latin typeface="+mn-ea"/>
              </a:rPr>
              <a:t>DB</a:t>
            </a:r>
            <a:endParaRPr lang="ko-KR" altLang="en-US" sz="923" b="1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4ADE9A74-3CA3-488A-9305-E196158BB0D6}"/>
              </a:ext>
            </a:extLst>
          </p:cNvPr>
          <p:cNvGrpSpPr/>
          <p:nvPr/>
        </p:nvGrpSpPr>
        <p:grpSpPr>
          <a:xfrm>
            <a:off x="4773050" y="2913335"/>
            <a:ext cx="897231" cy="766326"/>
            <a:chOff x="4570559" y="2978521"/>
            <a:chExt cx="972000" cy="360000"/>
          </a:xfrm>
        </p:grpSpPr>
        <p:sp>
          <p:nvSpPr>
            <p:cNvPr id="243" name="원통 188">
              <a:extLst>
                <a:ext uri="{FF2B5EF4-FFF2-40B4-BE49-F238E27FC236}">
                  <a16:creationId xmlns:a16="http://schemas.microsoft.com/office/drawing/2014/main" id="{AA821FD4-ECE7-4A77-A8CB-D7AD4B0BA693}"/>
                </a:ext>
              </a:extLst>
            </p:cNvPr>
            <p:cNvSpPr/>
            <p:nvPr/>
          </p:nvSpPr>
          <p:spPr>
            <a:xfrm>
              <a:off x="4570559" y="2978521"/>
              <a:ext cx="972000" cy="360000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6154" tIns="99692" rIns="166154" bIns="99692" rtlCol="0" anchor="ctr"/>
            <a:lstStyle/>
            <a:p>
              <a:pPr algn="ctr" latinLnBrk="0">
                <a:lnSpc>
                  <a:spcPct val="110000"/>
                </a:lnSpc>
                <a:spcAft>
                  <a:spcPts val="462"/>
                </a:spcAft>
              </a:pPr>
              <a:endParaRPr lang="ko-KR" altLang="en-US" sz="1108" dirty="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9566D324-33A2-4447-8856-6124BC261EDF}"/>
                </a:ext>
              </a:extLst>
            </p:cNvPr>
            <p:cNvSpPr txBox="1"/>
            <p:nvPr/>
          </p:nvSpPr>
          <p:spPr>
            <a:xfrm>
              <a:off x="4619685" y="3127984"/>
              <a:ext cx="870427" cy="133941"/>
            </a:xfrm>
            <a:prstGeom prst="rect">
              <a:avLst/>
            </a:prstGeom>
            <a:noFill/>
          </p:spPr>
          <p:txBody>
            <a:bodyPr wrap="square" lIns="33231" tIns="33231" rIns="33231" bIns="33231" rtlCol="0" anchor="ctr">
              <a:spAutoFit/>
            </a:bodyPr>
            <a:lstStyle/>
            <a:p>
              <a:pPr algn="ctr" latinLnBrk="0">
                <a:lnSpc>
                  <a:spcPts val="554"/>
                </a:lnSpc>
                <a:spcAft>
                  <a:spcPts val="462"/>
                </a:spcAft>
              </a:pPr>
              <a:r>
                <a:rPr lang="en-US" altLang="ko-KR" sz="738" b="1" dirty="0">
                  <a:latin typeface="+mn-ea"/>
                </a:rPr>
                <a:t> BP </a:t>
              </a:r>
              <a:r>
                <a:rPr lang="ko-KR" altLang="en-US" sz="738" b="1" dirty="0">
                  <a:latin typeface="+mn-ea"/>
                </a:rPr>
                <a:t>별 </a:t>
              </a:r>
              <a:r>
                <a:rPr lang="en-US" altLang="ko-KR" sz="738" b="1" dirty="0">
                  <a:latin typeface="+mn-ea"/>
                </a:rPr>
                <a:t>/ </a:t>
              </a:r>
              <a:r>
                <a:rPr lang="ko-KR" altLang="en-US" sz="738" b="1" dirty="0">
                  <a:latin typeface="+mn-ea"/>
                </a:rPr>
                <a:t> 자재 별 </a:t>
              </a:r>
              <a:endParaRPr lang="en-US" altLang="ko-KR" sz="738" b="1" dirty="0">
                <a:latin typeface="+mn-ea"/>
              </a:endParaRPr>
            </a:p>
            <a:p>
              <a:pPr algn="ctr" latinLnBrk="0">
                <a:lnSpc>
                  <a:spcPts val="554"/>
                </a:lnSpc>
                <a:spcAft>
                  <a:spcPts val="462"/>
                </a:spcAft>
              </a:pPr>
              <a:r>
                <a:rPr lang="ko-KR" altLang="en-US" sz="738" b="1" dirty="0">
                  <a:latin typeface="+mn-ea"/>
                </a:rPr>
                <a:t>추천 </a:t>
              </a:r>
              <a:r>
                <a:rPr lang="en-US" altLang="ko-KR" sz="738" b="1" dirty="0">
                  <a:latin typeface="+mn-ea"/>
                </a:rPr>
                <a:t>Table</a:t>
              </a:r>
              <a:endParaRPr lang="ko-KR" altLang="en-US" sz="738" b="1" dirty="0">
                <a:latin typeface="+mn-ea"/>
              </a:endParaRPr>
            </a:p>
          </p:txBody>
        </p:sp>
      </p:grpSp>
      <p:sp>
        <p:nvSpPr>
          <p:cNvPr id="245" name="모서리가 둥근 직사각형 190">
            <a:extLst>
              <a:ext uri="{FF2B5EF4-FFF2-40B4-BE49-F238E27FC236}">
                <a16:creationId xmlns:a16="http://schemas.microsoft.com/office/drawing/2014/main" id="{424997DC-160E-4F41-A5EA-46141EC549B2}"/>
              </a:ext>
            </a:extLst>
          </p:cNvPr>
          <p:cNvSpPr/>
          <p:nvPr/>
        </p:nvSpPr>
        <p:spPr>
          <a:xfrm>
            <a:off x="5967009" y="2583038"/>
            <a:ext cx="1063385" cy="1166050"/>
          </a:xfrm>
          <a:prstGeom prst="roundRect">
            <a:avLst>
              <a:gd name="adj" fmla="val 4814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t"/>
          <a:lstStyle/>
          <a:p>
            <a:pPr algn="ctr" latinLnBrk="0">
              <a:spcAft>
                <a:spcPts val="462"/>
              </a:spcAft>
            </a:pPr>
            <a:r>
              <a:rPr lang="ko-KR" altLang="en-US" sz="831" b="1" dirty="0">
                <a:solidFill>
                  <a:schemeClr val="tx1"/>
                </a:solidFill>
                <a:latin typeface="+mn-ea"/>
              </a:rPr>
              <a:t>추천 </a:t>
            </a:r>
            <a:r>
              <a:rPr lang="ko-KR" altLang="en-US" sz="831" b="1" dirty="0" smtClean="0">
                <a:solidFill>
                  <a:schemeClr val="tx1"/>
                </a:solidFill>
                <a:latin typeface="+mn-ea"/>
              </a:rPr>
              <a:t>자재 </a:t>
            </a:r>
            <a:r>
              <a:rPr lang="ko-KR" altLang="en-US" sz="831" b="1" dirty="0">
                <a:solidFill>
                  <a:schemeClr val="tx1"/>
                </a:solidFill>
                <a:latin typeface="+mn-ea"/>
              </a:rPr>
              <a:t>노출 화면 </a:t>
            </a:r>
            <a:r>
              <a:rPr lang="en-US" altLang="ko-KR" sz="831" b="1" dirty="0">
                <a:solidFill>
                  <a:schemeClr val="tx1"/>
                </a:solidFill>
                <a:latin typeface="+mn-ea"/>
              </a:rPr>
              <a:t> UI/UX</a:t>
            </a:r>
            <a:endParaRPr lang="ko-KR" altLang="en-US" sz="831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5C4E90F8-4524-48E0-A107-E924B9DEEFCF}"/>
              </a:ext>
            </a:extLst>
          </p:cNvPr>
          <p:cNvSpPr txBox="1"/>
          <p:nvPr/>
        </p:nvSpPr>
        <p:spPr>
          <a:xfrm>
            <a:off x="6031368" y="2937067"/>
            <a:ext cx="951075" cy="71792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 latinLnBrk="0">
              <a:spcAft>
                <a:spcPts val="462"/>
              </a:spcAft>
            </a:pPr>
            <a:r>
              <a:rPr lang="ko-KR" altLang="en-US" sz="738" dirty="0">
                <a:latin typeface="+mn-ea"/>
              </a:rPr>
              <a:t>분석결과 </a:t>
            </a:r>
            <a:r>
              <a:rPr lang="en-US" altLang="ko-KR" sz="738" dirty="0">
                <a:latin typeface="+mn-ea"/>
              </a:rPr>
              <a:t>DB</a:t>
            </a:r>
            <a:r>
              <a:rPr lang="ko-KR" altLang="en-US" sz="738" dirty="0">
                <a:latin typeface="+mn-ea"/>
              </a:rPr>
              <a:t>를 통해 구매 포탈 화면에 자재 노출로 구매유도</a:t>
            </a:r>
            <a:endParaRPr lang="en-US" altLang="ko-KR" sz="738" dirty="0">
              <a:latin typeface="+mn-ea"/>
            </a:endParaRPr>
          </a:p>
        </p:txBody>
      </p:sp>
      <p:cxnSp>
        <p:nvCxnSpPr>
          <p:cNvPr id="247" name="꺾인 연결선 235">
            <a:extLst>
              <a:ext uri="{FF2B5EF4-FFF2-40B4-BE49-F238E27FC236}">
                <a16:creationId xmlns:a16="http://schemas.microsoft.com/office/drawing/2014/main" id="{3D3BB826-3B4F-49FC-899B-1A4CF0B3121E}"/>
              </a:ext>
            </a:extLst>
          </p:cNvPr>
          <p:cNvCxnSpPr>
            <a:cxnSpLocks/>
            <a:stCxn id="245" idx="3"/>
            <a:endCxn id="325" idx="1"/>
          </p:cNvCxnSpPr>
          <p:nvPr/>
        </p:nvCxnSpPr>
        <p:spPr>
          <a:xfrm>
            <a:off x="7030394" y="3166063"/>
            <a:ext cx="489957" cy="54013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49" name="타원 248">
            <a:extLst>
              <a:ext uri="{FF2B5EF4-FFF2-40B4-BE49-F238E27FC236}">
                <a16:creationId xmlns:a16="http://schemas.microsoft.com/office/drawing/2014/main" id="{C5C23627-3D49-4AA6-885C-34C013F50470}"/>
              </a:ext>
            </a:extLst>
          </p:cNvPr>
          <p:cNvSpPr/>
          <p:nvPr/>
        </p:nvSpPr>
        <p:spPr>
          <a:xfrm>
            <a:off x="5471645" y="4052795"/>
            <a:ext cx="199407" cy="199407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lnSpc>
                <a:spcPct val="110000"/>
              </a:lnSpc>
              <a:spcAft>
                <a:spcPts val="462"/>
              </a:spcAft>
            </a:pPr>
            <a:r>
              <a:rPr lang="en-US" altLang="ko-KR" sz="831" b="1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831" b="1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5B89CBB2-5941-4544-A75A-3F4A17762226}"/>
              </a:ext>
            </a:extLst>
          </p:cNvPr>
          <p:cNvSpPr/>
          <p:nvPr/>
        </p:nvSpPr>
        <p:spPr>
          <a:xfrm>
            <a:off x="3407441" y="2484350"/>
            <a:ext cx="3800730" cy="1426275"/>
          </a:xfrm>
          <a:prstGeom prst="rect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6462" tIns="66462" rIns="66462" bIns="66462" rtlCol="0" anchor="ctr"/>
          <a:lstStyle/>
          <a:p>
            <a:pPr algn="ctr" latinLnBrk="0">
              <a:lnSpc>
                <a:spcPct val="110000"/>
              </a:lnSpc>
              <a:spcAft>
                <a:spcPts val="462"/>
              </a:spcAft>
            </a:pPr>
            <a:endParaRPr lang="ko-KR" altLang="en-US" sz="1108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52" name="꺾인 연결선 197">
            <a:extLst>
              <a:ext uri="{FF2B5EF4-FFF2-40B4-BE49-F238E27FC236}">
                <a16:creationId xmlns:a16="http://schemas.microsoft.com/office/drawing/2014/main" id="{D8CDAE7D-7995-41DB-9F5F-7FD1FFB98D65}"/>
              </a:ext>
            </a:extLst>
          </p:cNvPr>
          <p:cNvCxnSpPr>
            <a:cxnSpLocks/>
            <a:stCxn id="243" idx="4"/>
          </p:cNvCxnSpPr>
          <p:nvPr/>
        </p:nvCxnSpPr>
        <p:spPr>
          <a:xfrm flipV="1">
            <a:off x="5670281" y="2937068"/>
            <a:ext cx="419094" cy="35943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7CE2E987-1AC6-48A4-9F28-D4B1353FF21E}"/>
              </a:ext>
            </a:extLst>
          </p:cNvPr>
          <p:cNvSpPr txBox="1"/>
          <p:nvPr/>
        </p:nvSpPr>
        <p:spPr>
          <a:xfrm>
            <a:off x="6528322" y="4746166"/>
            <a:ext cx="1252913" cy="433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44083" latinLnBrk="0">
              <a:defRPr/>
            </a:pPr>
            <a:r>
              <a:rPr lang="ko-KR" altLang="en-US" sz="738" b="1" kern="0" dirty="0">
                <a:solidFill>
                  <a:srgbClr val="C00000"/>
                </a:solidFill>
                <a:latin typeface="+mn-ea"/>
              </a:rPr>
              <a:t>맞춤 추천을 위한 </a:t>
            </a:r>
            <a:endParaRPr lang="en-US" altLang="ko-KR" sz="738" b="1" kern="0" dirty="0">
              <a:solidFill>
                <a:srgbClr val="C00000"/>
              </a:solidFill>
              <a:latin typeface="+mn-ea"/>
            </a:endParaRPr>
          </a:p>
          <a:p>
            <a:pPr algn="ctr" defTabSz="844083" latinLnBrk="0">
              <a:defRPr/>
            </a:pPr>
            <a:r>
              <a:rPr lang="ko-KR" altLang="en-US" sz="738" b="1" kern="0" dirty="0">
                <a:solidFill>
                  <a:srgbClr val="C00000"/>
                </a:solidFill>
                <a:latin typeface="+mn-ea"/>
              </a:rPr>
              <a:t>알고리즘 개발</a:t>
            </a:r>
            <a:endParaRPr lang="en-US" altLang="ko-KR" sz="738" b="1" kern="0" dirty="0">
              <a:solidFill>
                <a:srgbClr val="C00000"/>
              </a:solidFill>
              <a:latin typeface="+mn-ea"/>
            </a:endParaRPr>
          </a:p>
          <a:p>
            <a:pPr algn="ctr" defTabSz="844083" latinLnBrk="0">
              <a:defRPr/>
            </a:pPr>
            <a:r>
              <a:rPr lang="en-US" altLang="ko-KR" sz="738" b="1" kern="0" dirty="0" smtClean="0">
                <a:solidFill>
                  <a:srgbClr val="C00000"/>
                </a:solidFill>
                <a:latin typeface="+mn-ea"/>
              </a:rPr>
              <a:t>Wide &amp; Deep </a:t>
            </a:r>
            <a:endParaRPr lang="ko-KR" altLang="en-US" sz="738" b="1" kern="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25D4A1BF-DC81-4F76-B912-055EBAFF5FD9}"/>
              </a:ext>
            </a:extLst>
          </p:cNvPr>
          <p:cNvSpPr/>
          <p:nvPr/>
        </p:nvSpPr>
        <p:spPr>
          <a:xfrm>
            <a:off x="6449264" y="4745351"/>
            <a:ext cx="199407" cy="199407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lnSpc>
                <a:spcPct val="110000"/>
              </a:lnSpc>
              <a:spcAft>
                <a:spcPts val="462"/>
              </a:spcAft>
            </a:pPr>
            <a:r>
              <a:rPr lang="en-US" altLang="ko-KR" sz="831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831" b="1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7DBC4940-C146-4CC3-BD61-9DBE044620F7}"/>
              </a:ext>
            </a:extLst>
          </p:cNvPr>
          <p:cNvSpPr txBox="1"/>
          <p:nvPr/>
        </p:nvSpPr>
        <p:spPr>
          <a:xfrm>
            <a:off x="7438146" y="3805382"/>
            <a:ext cx="1029901" cy="433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44083" latinLnBrk="0">
              <a:defRPr/>
            </a:pPr>
            <a:r>
              <a:rPr lang="en-US" altLang="ko-KR" sz="738" b="1" kern="0" dirty="0" err="1">
                <a:solidFill>
                  <a:srgbClr val="C00000"/>
                </a:solidFill>
                <a:latin typeface="+mn-ea"/>
              </a:rPr>
              <a:t>Okplaza</a:t>
            </a:r>
            <a:r>
              <a:rPr lang="ko-KR" altLang="en-US" sz="738" b="1" kern="0" dirty="0">
                <a:solidFill>
                  <a:srgbClr val="C00000"/>
                </a:solidFill>
                <a:latin typeface="+mn-ea"/>
              </a:rPr>
              <a:t> 구매 화면에 추천 자제 노출</a:t>
            </a:r>
          </a:p>
        </p:txBody>
      </p:sp>
      <p:grpSp>
        <p:nvGrpSpPr>
          <p:cNvPr id="257" name="Group 17">
            <a:extLst>
              <a:ext uri="{FF2B5EF4-FFF2-40B4-BE49-F238E27FC236}">
                <a16:creationId xmlns:a16="http://schemas.microsoft.com/office/drawing/2014/main" id="{023924A6-73DB-4A60-BFA0-008831C91753}"/>
              </a:ext>
            </a:extLst>
          </p:cNvPr>
          <p:cNvGrpSpPr>
            <a:grpSpLocks/>
          </p:cNvGrpSpPr>
          <p:nvPr/>
        </p:nvGrpSpPr>
        <p:grpSpPr bwMode="auto">
          <a:xfrm>
            <a:off x="4887073" y="3862181"/>
            <a:ext cx="490893" cy="527542"/>
            <a:chOff x="3982" y="2476"/>
            <a:chExt cx="1950" cy="726"/>
          </a:xfrm>
        </p:grpSpPr>
        <p:sp>
          <p:nvSpPr>
            <p:cNvPr id="258" name="Freeform 18">
              <a:extLst>
                <a:ext uri="{FF2B5EF4-FFF2-40B4-BE49-F238E27FC236}">
                  <a16:creationId xmlns:a16="http://schemas.microsoft.com/office/drawing/2014/main" id="{7E2FC2B0-FE19-4BA5-A3F5-C11FE2F4FE84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4200" y="2329"/>
              <a:ext cx="655" cy="1091"/>
            </a:xfrm>
            <a:custGeom>
              <a:avLst/>
              <a:gdLst/>
              <a:ahLst/>
              <a:cxnLst>
                <a:cxn ang="0">
                  <a:pos x="412" y="213"/>
                </a:cxn>
                <a:cxn ang="0">
                  <a:pos x="407" y="183"/>
                </a:cxn>
                <a:cxn ang="0">
                  <a:pos x="402" y="159"/>
                </a:cxn>
                <a:cxn ang="0">
                  <a:pos x="392" y="134"/>
                </a:cxn>
                <a:cxn ang="0">
                  <a:pos x="380" y="104"/>
                </a:cxn>
                <a:cxn ang="0">
                  <a:pos x="362" y="79"/>
                </a:cxn>
                <a:cxn ang="0">
                  <a:pos x="347" y="61"/>
                </a:cxn>
                <a:cxn ang="0">
                  <a:pos x="330" y="45"/>
                </a:cxn>
                <a:cxn ang="0">
                  <a:pos x="313" y="34"/>
                </a:cxn>
                <a:cxn ang="0">
                  <a:pos x="295" y="21"/>
                </a:cxn>
                <a:cxn ang="0">
                  <a:pos x="273" y="12"/>
                </a:cxn>
                <a:cxn ang="0">
                  <a:pos x="250" y="5"/>
                </a:cxn>
                <a:cxn ang="0">
                  <a:pos x="223" y="0"/>
                </a:cxn>
                <a:cxn ang="0">
                  <a:pos x="198" y="3"/>
                </a:cxn>
                <a:cxn ang="0">
                  <a:pos x="174" y="9"/>
                </a:cxn>
                <a:cxn ang="0">
                  <a:pos x="154" y="16"/>
                </a:cxn>
                <a:cxn ang="0">
                  <a:pos x="129" y="32"/>
                </a:cxn>
                <a:cxn ang="0">
                  <a:pos x="109" y="48"/>
                </a:cxn>
                <a:cxn ang="0">
                  <a:pos x="92" y="66"/>
                </a:cxn>
                <a:cxn ang="0">
                  <a:pos x="74" y="91"/>
                </a:cxn>
                <a:cxn ang="0">
                  <a:pos x="57" y="118"/>
                </a:cxn>
                <a:cxn ang="0">
                  <a:pos x="37" y="172"/>
                </a:cxn>
                <a:cxn ang="0">
                  <a:pos x="30" y="220"/>
                </a:cxn>
                <a:cxn ang="0">
                  <a:pos x="0" y="247"/>
                </a:cxn>
                <a:cxn ang="0">
                  <a:pos x="131" y="244"/>
                </a:cxn>
                <a:cxn ang="0">
                  <a:pos x="104" y="217"/>
                </a:cxn>
                <a:cxn ang="0">
                  <a:pos x="114" y="177"/>
                </a:cxn>
                <a:cxn ang="0">
                  <a:pos x="134" y="134"/>
                </a:cxn>
                <a:cxn ang="0">
                  <a:pos x="151" y="109"/>
                </a:cxn>
                <a:cxn ang="0">
                  <a:pos x="171" y="88"/>
                </a:cxn>
                <a:cxn ang="0">
                  <a:pos x="193" y="73"/>
                </a:cxn>
                <a:cxn ang="0">
                  <a:pos x="221" y="61"/>
                </a:cxn>
                <a:cxn ang="0">
                  <a:pos x="246" y="57"/>
                </a:cxn>
                <a:cxn ang="0">
                  <a:pos x="270" y="57"/>
                </a:cxn>
                <a:cxn ang="0">
                  <a:pos x="293" y="61"/>
                </a:cxn>
                <a:cxn ang="0">
                  <a:pos x="318" y="70"/>
                </a:cxn>
                <a:cxn ang="0">
                  <a:pos x="345" y="91"/>
                </a:cxn>
                <a:cxn ang="0">
                  <a:pos x="367" y="113"/>
                </a:cxn>
                <a:cxn ang="0">
                  <a:pos x="382" y="136"/>
                </a:cxn>
                <a:cxn ang="0">
                  <a:pos x="394" y="161"/>
                </a:cxn>
                <a:cxn ang="0">
                  <a:pos x="402" y="179"/>
                </a:cxn>
                <a:cxn ang="0">
                  <a:pos x="407" y="202"/>
                </a:cxn>
                <a:cxn ang="0">
                  <a:pos x="412" y="254"/>
                </a:cxn>
              </a:cxnLst>
              <a:rect l="0" t="0" r="r" b="b"/>
              <a:pathLst>
                <a:path w="412" h="335">
                  <a:moveTo>
                    <a:pt x="412" y="254"/>
                  </a:moveTo>
                  <a:lnTo>
                    <a:pt x="412" y="213"/>
                  </a:lnTo>
                  <a:lnTo>
                    <a:pt x="409" y="199"/>
                  </a:lnTo>
                  <a:lnTo>
                    <a:pt x="407" y="183"/>
                  </a:lnTo>
                  <a:lnTo>
                    <a:pt x="404" y="170"/>
                  </a:lnTo>
                  <a:lnTo>
                    <a:pt x="402" y="159"/>
                  </a:lnTo>
                  <a:lnTo>
                    <a:pt x="397" y="145"/>
                  </a:lnTo>
                  <a:lnTo>
                    <a:pt x="392" y="134"/>
                  </a:lnTo>
                  <a:lnTo>
                    <a:pt x="387" y="120"/>
                  </a:lnTo>
                  <a:lnTo>
                    <a:pt x="380" y="104"/>
                  </a:lnTo>
                  <a:lnTo>
                    <a:pt x="370" y="91"/>
                  </a:lnTo>
                  <a:lnTo>
                    <a:pt x="362" y="79"/>
                  </a:lnTo>
                  <a:lnTo>
                    <a:pt x="355" y="70"/>
                  </a:lnTo>
                  <a:lnTo>
                    <a:pt x="347" y="61"/>
                  </a:lnTo>
                  <a:lnTo>
                    <a:pt x="340" y="55"/>
                  </a:lnTo>
                  <a:lnTo>
                    <a:pt x="330" y="45"/>
                  </a:lnTo>
                  <a:lnTo>
                    <a:pt x="322" y="41"/>
                  </a:lnTo>
                  <a:lnTo>
                    <a:pt x="313" y="34"/>
                  </a:lnTo>
                  <a:lnTo>
                    <a:pt x="305" y="27"/>
                  </a:lnTo>
                  <a:lnTo>
                    <a:pt x="295" y="21"/>
                  </a:lnTo>
                  <a:lnTo>
                    <a:pt x="283" y="16"/>
                  </a:lnTo>
                  <a:lnTo>
                    <a:pt x="273" y="12"/>
                  </a:lnTo>
                  <a:lnTo>
                    <a:pt x="263" y="7"/>
                  </a:lnTo>
                  <a:lnTo>
                    <a:pt x="250" y="5"/>
                  </a:lnTo>
                  <a:lnTo>
                    <a:pt x="238" y="3"/>
                  </a:lnTo>
                  <a:lnTo>
                    <a:pt x="223" y="0"/>
                  </a:lnTo>
                  <a:lnTo>
                    <a:pt x="211" y="3"/>
                  </a:lnTo>
                  <a:lnTo>
                    <a:pt x="198" y="3"/>
                  </a:lnTo>
                  <a:lnTo>
                    <a:pt x="186" y="5"/>
                  </a:lnTo>
                  <a:lnTo>
                    <a:pt x="174" y="9"/>
                  </a:lnTo>
                  <a:lnTo>
                    <a:pt x="164" y="12"/>
                  </a:lnTo>
                  <a:lnTo>
                    <a:pt x="154" y="16"/>
                  </a:lnTo>
                  <a:lnTo>
                    <a:pt x="141" y="23"/>
                  </a:lnTo>
                  <a:lnTo>
                    <a:pt x="129" y="32"/>
                  </a:lnTo>
                  <a:lnTo>
                    <a:pt x="116" y="41"/>
                  </a:lnTo>
                  <a:lnTo>
                    <a:pt x="109" y="48"/>
                  </a:lnTo>
                  <a:lnTo>
                    <a:pt x="99" y="57"/>
                  </a:lnTo>
                  <a:lnTo>
                    <a:pt x="92" y="66"/>
                  </a:lnTo>
                  <a:lnTo>
                    <a:pt x="84" y="77"/>
                  </a:lnTo>
                  <a:lnTo>
                    <a:pt x="74" y="91"/>
                  </a:lnTo>
                  <a:lnTo>
                    <a:pt x="67" y="102"/>
                  </a:lnTo>
                  <a:lnTo>
                    <a:pt x="57" y="118"/>
                  </a:lnTo>
                  <a:lnTo>
                    <a:pt x="44" y="147"/>
                  </a:lnTo>
                  <a:lnTo>
                    <a:pt x="37" y="172"/>
                  </a:lnTo>
                  <a:lnTo>
                    <a:pt x="32" y="197"/>
                  </a:lnTo>
                  <a:lnTo>
                    <a:pt x="30" y="220"/>
                  </a:lnTo>
                  <a:lnTo>
                    <a:pt x="27" y="247"/>
                  </a:lnTo>
                  <a:lnTo>
                    <a:pt x="0" y="247"/>
                  </a:lnTo>
                  <a:lnTo>
                    <a:pt x="64" y="335"/>
                  </a:lnTo>
                  <a:lnTo>
                    <a:pt x="131" y="244"/>
                  </a:lnTo>
                  <a:lnTo>
                    <a:pt x="102" y="244"/>
                  </a:lnTo>
                  <a:lnTo>
                    <a:pt x="104" y="217"/>
                  </a:lnTo>
                  <a:lnTo>
                    <a:pt x="107" y="197"/>
                  </a:lnTo>
                  <a:lnTo>
                    <a:pt x="114" y="177"/>
                  </a:lnTo>
                  <a:lnTo>
                    <a:pt x="124" y="147"/>
                  </a:lnTo>
                  <a:lnTo>
                    <a:pt x="134" y="134"/>
                  </a:lnTo>
                  <a:lnTo>
                    <a:pt x="141" y="120"/>
                  </a:lnTo>
                  <a:lnTo>
                    <a:pt x="151" y="109"/>
                  </a:lnTo>
                  <a:lnTo>
                    <a:pt x="161" y="97"/>
                  </a:lnTo>
                  <a:lnTo>
                    <a:pt x="171" y="88"/>
                  </a:lnTo>
                  <a:lnTo>
                    <a:pt x="181" y="82"/>
                  </a:lnTo>
                  <a:lnTo>
                    <a:pt x="193" y="73"/>
                  </a:lnTo>
                  <a:lnTo>
                    <a:pt x="206" y="66"/>
                  </a:lnTo>
                  <a:lnTo>
                    <a:pt x="221" y="61"/>
                  </a:lnTo>
                  <a:lnTo>
                    <a:pt x="231" y="59"/>
                  </a:lnTo>
                  <a:lnTo>
                    <a:pt x="246" y="57"/>
                  </a:lnTo>
                  <a:lnTo>
                    <a:pt x="260" y="57"/>
                  </a:lnTo>
                  <a:lnTo>
                    <a:pt x="270" y="57"/>
                  </a:lnTo>
                  <a:lnTo>
                    <a:pt x="280" y="59"/>
                  </a:lnTo>
                  <a:lnTo>
                    <a:pt x="293" y="61"/>
                  </a:lnTo>
                  <a:lnTo>
                    <a:pt x="305" y="66"/>
                  </a:lnTo>
                  <a:lnTo>
                    <a:pt x="318" y="70"/>
                  </a:lnTo>
                  <a:lnTo>
                    <a:pt x="327" y="77"/>
                  </a:lnTo>
                  <a:lnTo>
                    <a:pt x="345" y="91"/>
                  </a:lnTo>
                  <a:lnTo>
                    <a:pt x="355" y="100"/>
                  </a:lnTo>
                  <a:lnTo>
                    <a:pt x="367" y="113"/>
                  </a:lnTo>
                  <a:lnTo>
                    <a:pt x="377" y="127"/>
                  </a:lnTo>
                  <a:lnTo>
                    <a:pt x="382" y="136"/>
                  </a:lnTo>
                  <a:lnTo>
                    <a:pt x="390" y="150"/>
                  </a:lnTo>
                  <a:lnTo>
                    <a:pt x="394" y="161"/>
                  </a:lnTo>
                  <a:lnTo>
                    <a:pt x="397" y="170"/>
                  </a:lnTo>
                  <a:lnTo>
                    <a:pt x="402" y="179"/>
                  </a:lnTo>
                  <a:lnTo>
                    <a:pt x="404" y="190"/>
                  </a:lnTo>
                  <a:lnTo>
                    <a:pt x="407" y="202"/>
                  </a:lnTo>
                  <a:lnTo>
                    <a:pt x="409" y="215"/>
                  </a:lnTo>
                  <a:lnTo>
                    <a:pt x="412" y="254"/>
                  </a:lnTo>
                  <a:close/>
                </a:path>
              </a:pathLst>
            </a:custGeom>
            <a:gradFill rotWithShape="1">
              <a:gsLst>
                <a:gs pos="0">
                  <a:srgbClr val="808080">
                    <a:gamma/>
                    <a:tint val="3137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1662">
                <a:latin typeface="+mn-ea"/>
              </a:endParaRPr>
            </a:p>
          </p:txBody>
        </p:sp>
        <p:sp>
          <p:nvSpPr>
            <p:cNvPr id="259" name="Freeform 19">
              <a:extLst>
                <a:ext uri="{FF2B5EF4-FFF2-40B4-BE49-F238E27FC236}">
                  <a16:creationId xmlns:a16="http://schemas.microsoft.com/office/drawing/2014/main" id="{214F3900-FA7D-4B9F-9F7A-B04DE17EC12A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5059" y="2262"/>
              <a:ext cx="659" cy="1087"/>
            </a:xfrm>
            <a:custGeom>
              <a:avLst/>
              <a:gdLst/>
              <a:ahLst/>
              <a:cxnLst>
                <a:cxn ang="0">
                  <a:pos x="2" y="122"/>
                </a:cxn>
                <a:cxn ang="0">
                  <a:pos x="7" y="151"/>
                </a:cxn>
                <a:cxn ang="0">
                  <a:pos x="12" y="176"/>
                </a:cxn>
                <a:cxn ang="0">
                  <a:pos x="22" y="201"/>
                </a:cxn>
                <a:cxn ang="0">
                  <a:pos x="35" y="230"/>
                </a:cxn>
                <a:cxn ang="0">
                  <a:pos x="52" y="255"/>
                </a:cxn>
                <a:cxn ang="0">
                  <a:pos x="67" y="273"/>
                </a:cxn>
                <a:cxn ang="0">
                  <a:pos x="84" y="289"/>
                </a:cxn>
                <a:cxn ang="0">
                  <a:pos x="102" y="303"/>
                </a:cxn>
                <a:cxn ang="0">
                  <a:pos x="119" y="314"/>
                </a:cxn>
                <a:cxn ang="0">
                  <a:pos x="141" y="323"/>
                </a:cxn>
                <a:cxn ang="0">
                  <a:pos x="164" y="330"/>
                </a:cxn>
                <a:cxn ang="0">
                  <a:pos x="191" y="334"/>
                </a:cxn>
                <a:cxn ang="0">
                  <a:pos x="216" y="332"/>
                </a:cxn>
                <a:cxn ang="0">
                  <a:pos x="238" y="325"/>
                </a:cxn>
                <a:cxn ang="0">
                  <a:pos x="261" y="319"/>
                </a:cxn>
                <a:cxn ang="0">
                  <a:pos x="285" y="303"/>
                </a:cxn>
                <a:cxn ang="0">
                  <a:pos x="305" y="287"/>
                </a:cxn>
                <a:cxn ang="0">
                  <a:pos x="323" y="269"/>
                </a:cxn>
                <a:cxn ang="0">
                  <a:pos x="340" y="244"/>
                </a:cxn>
                <a:cxn ang="0">
                  <a:pos x="357" y="217"/>
                </a:cxn>
                <a:cxn ang="0">
                  <a:pos x="377" y="165"/>
                </a:cxn>
                <a:cxn ang="0">
                  <a:pos x="385" y="117"/>
                </a:cxn>
                <a:cxn ang="0">
                  <a:pos x="415" y="90"/>
                </a:cxn>
                <a:cxn ang="0">
                  <a:pos x="283" y="90"/>
                </a:cxn>
                <a:cxn ang="0">
                  <a:pos x="310" y="117"/>
                </a:cxn>
                <a:cxn ang="0">
                  <a:pos x="300" y="158"/>
                </a:cxn>
                <a:cxn ang="0">
                  <a:pos x="280" y="201"/>
                </a:cxn>
                <a:cxn ang="0">
                  <a:pos x="263" y="226"/>
                </a:cxn>
                <a:cxn ang="0">
                  <a:pos x="243" y="246"/>
                </a:cxn>
                <a:cxn ang="0">
                  <a:pos x="221" y="262"/>
                </a:cxn>
                <a:cxn ang="0">
                  <a:pos x="194" y="273"/>
                </a:cxn>
                <a:cxn ang="0">
                  <a:pos x="169" y="278"/>
                </a:cxn>
                <a:cxn ang="0">
                  <a:pos x="144" y="278"/>
                </a:cxn>
                <a:cxn ang="0">
                  <a:pos x="122" y="273"/>
                </a:cxn>
                <a:cxn ang="0">
                  <a:pos x="97" y="264"/>
                </a:cxn>
                <a:cxn ang="0">
                  <a:pos x="69" y="246"/>
                </a:cxn>
                <a:cxn ang="0">
                  <a:pos x="47" y="221"/>
                </a:cxn>
                <a:cxn ang="0">
                  <a:pos x="32" y="199"/>
                </a:cxn>
                <a:cxn ang="0">
                  <a:pos x="20" y="174"/>
                </a:cxn>
                <a:cxn ang="0">
                  <a:pos x="12" y="156"/>
                </a:cxn>
                <a:cxn ang="0">
                  <a:pos x="7" y="133"/>
                </a:cxn>
                <a:cxn ang="0">
                  <a:pos x="0" y="81"/>
                </a:cxn>
              </a:cxnLst>
              <a:rect l="0" t="0" r="r" b="b"/>
              <a:pathLst>
                <a:path w="415" h="334">
                  <a:moveTo>
                    <a:pt x="0" y="81"/>
                  </a:moveTo>
                  <a:lnTo>
                    <a:pt x="2" y="122"/>
                  </a:lnTo>
                  <a:lnTo>
                    <a:pt x="2" y="135"/>
                  </a:lnTo>
                  <a:lnTo>
                    <a:pt x="7" y="151"/>
                  </a:lnTo>
                  <a:lnTo>
                    <a:pt x="10" y="165"/>
                  </a:lnTo>
                  <a:lnTo>
                    <a:pt x="12" y="176"/>
                  </a:lnTo>
                  <a:lnTo>
                    <a:pt x="17" y="190"/>
                  </a:lnTo>
                  <a:lnTo>
                    <a:pt x="22" y="201"/>
                  </a:lnTo>
                  <a:lnTo>
                    <a:pt x="27" y="215"/>
                  </a:lnTo>
                  <a:lnTo>
                    <a:pt x="35" y="230"/>
                  </a:lnTo>
                  <a:lnTo>
                    <a:pt x="45" y="244"/>
                  </a:lnTo>
                  <a:lnTo>
                    <a:pt x="52" y="255"/>
                  </a:lnTo>
                  <a:lnTo>
                    <a:pt x="60" y="264"/>
                  </a:lnTo>
                  <a:lnTo>
                    <a:pt x="67" y="273"/>
                  </a:lnTo>
                  <a:lnTo>
                    <a:pt x="74" y="280"/>
                  </a:lnTo>
                  <a:lnTo>
                    <a:pt x="84" y="289"/>
                  </a:lnTo>
                  <a:lnTo>
                    <a:pt x="92" y="296"/>
                  </a:lnTo>
                  <a:lnTo>
                    <a:pt x="102" y="303"/>
                  </a:lnTo>
                  <a:lnTo>
                    <a:pt x="109" y="307"/>
                  </a:lnTo>
                  <a:lnTo>
                    <a:pt x="119" y="314"/>
                  </a:lnTo>
                  <a:lnTo>
                    <a:pt x="132" y="319"/>
                  </a:lnTo>
                  <a:lnTo>
                    <a:pt x="141" y="323"/>
                  </a:lnTo>
                  <a:lnTo>
                    <a:pt x="151" y="328"/>
                  </a:lnTo>
                  <a:lnTo>
                    <a:pt x="164" y="330"/>
                  </a:lnTo>
                  <a:lnTo>
                    <a:pt x="176" y="332"/>
                  </a:lnTo>
                  <a:lnTo>
                    <a:pt x="191" y="334"/>
                  </a:lnTo>
                  <a:lnTo>
                    <a:pt x="204" y="332"/>
                  </a:lnTo>
                  <a:lnTo>
                    <a:pt x="216" y="332"/>
                  </a:lnTo>
                  <a:lnTo>
                    <a:pt x="226" y="330"/>
                  </a:lnTo>
                  <a:lnTo>
                    <a:pt x="238" y="325"/>
                  </a:lnTo>
                  <a:lnTo>
                    <a:pt x="251" y="323"/>
                  </a:lnTo>
                  <a:lnTo>
                    <a:pt x="261" y="319"/>
                  </a:lnTo>
                  <a:lnTo>
                    <a:pt x="273" y="312"/>
                  </a:lnTo>
                  <a:lnTo>
                    <a:pt x="285" y="303"/>
                  </a:lnTo>
                  <a:lnTo>
                    <a:pt x="298" y="294"/>
                  </a:lnTo>
                  <a:lnTo>
                    <a:pt x="305" y="287"/>
                  </a:lnTo>
                  <a:lnTo>
                    <a:pt x="315" y="278"/>
                  </a:lnTo>
                  <a:lnTo>
                    <a:pt x="323" y="269"/>
                  </a:lnTo>
                  <a:lnTo>
                    <a:pt x="330" y="258"/>
                  </a:lnTo>
                  <a:lnTo>
                    <a:pt x="340" y="244"/>
                  </a:lnTo>
                  <a:lnTo>
                    <a:pt x="348" y="233"/>
                  </a:lnTo>
                  <a:lnTo>
                    <a:pt x="357" y="217"/>
                  </a:lnTo>
                  <a:lnTo>
                    <a:pt x="370" y="188"/>
                  </a:lnTo>
                  <a:lnTo>
                    <a:pt x="377" y="165"/>
                  </a:lnTo>
                  <a:lnTo>
                    <a:pt x="382" y="138"/>
                  </a:lnTo>
                  <a:lnTo>
                    <a:pt x="385" y="117"/>
                  </a:lnTo>
                  <a:lnTo>
                    <a:pt x="387" y="90"/>
                  </a:lnTo>
                  <a:lnTo>
                    <a:pt x="415" y="90"/>
                  </a:lnTo>
                  <a:lnTo>
                    <a:pt x="350" y="0"/>
                  </a:lnTo>
                  <a:lnTo>
                    <a:pt x="283" y="90"/>
                  </a:lnTo>
                  <a:lnTo>
                    <a:pt x="313" y="90"/>
                  </a:lnTo>
                  <a:lnTo>
                    <a:pt x="310" y="117"/>
                  </a:lnTo>
                  <a:lnTo>
                    <a:pt x="308" y="138"/>
                  </a:lnTo>
                  <a:lnTo>
                    <a:pt x="300" y="158"/>
                  </a:lnTo>
                  <a:lnTo>
                    <a:pt x="290" y="188"/>
                  </a:lnTo>
                  <a:lnTo>
                    <a:pt x="280" y="201"/>
                  </a:lnTo>
                  <a:lnTo>
                    <a:pt x="273" y="215"/>
                  </a:lnTo>
                  <a:lnTo>
                    <a:pt x="263" y="226"/>
                  </a:lnTo>
                  <a:lnTo>
                    <a:pt x="253" y="237"/>
                  </a:lnTo>
                  <a:lnTo>
                    <a:pt x="243" y="246"/>
                  </a:lnTo>
                  <a:lnTo>
                    <a:pt x="233" y="253"/>
                  </a:lnTo>
                  <a:lnTo>
                    <a:pt x="221" y="262"/>
                  </a:lnTo>
                  <a:lnTo>
                    <a:pt x="208" y="269"/>
                  </a:lnTo>
                  <a:lnTo>
                    <a:pt x="194" y="273"/>
                  </a:lnTo>
                  <a:lnTo>
                    <a:pt x="184" y="276"/>
                  </a:lnTo>
                  <a:lnTo>
                    <a:pt x="169" y="278"/>
                  </a:lnTo>
                  <a:lnTo>
                    <a:pt x="154" y="278"/>
                  </a:lnTo>
                  <a:lnTo>
                    <a:pt x="144" y="278"/>
                  </a:lnTo>
                  <a:lnTo>
                    <a:pt x="134" y="278"/>
                  </a:lnTo>
                  <a:lnTo>
                    <a:pt x="122" y="273"/>
                  </a:lnTo>
                  <a:lnTo>
                    <a:pt x="109" y="269"/>
                  </a:lnTo>
                  <a:lnTo>
                    <a:pt x="97" y="264"/>
                  </a:lnTo>
                  <a:lnTo>
                    <a:pt x="87" y="258"/>
                  </a:lnTo>
                  <a:lnTo>
                    <a:pt x="69" y="246"/>
                  </a:lnTo>
                  <a:lnTo>
                    <a:pt x="60" y="235"/>
                  </a:lnTo>
                  <a:lnTo>
                    <a:pt x="47" y="221"/>
                  </a:lnTo>
                  <a:lnTo>
                    <a:pt x="37" y="208"/>
                  </a:lnTo>
                  <a:lnTo>
                    <a:pt x="32" y="199"/>
                  </a:lnTo>
                  <a:lnTo>
                    <a:pt x="25" y="185"/>
                  </a:lnTo>
                  <a:lnTo>
                    <a:pt x="20" y="174"/>
                  </a:lnTo>
                  <a:lnTo>
                    <a:pt x="15" y="165"/>
                  </a:lnTo>
                  <a:lnTo>
                    <a:pt x="12" y="156"/>
                  </a:lnTo>
                  <a:lnTo>
                    <a:pt x="10" y="145"/>
                  </a:lnTo>
                  <a:lnTo>
                    <a:pt x="7" y="133"/>
                  </a:lnTo>
                  <a:lnTo>
                    <a:pt x="5" y="120"/>
                  </a:lnTo>
                  <a:lnTo>
                    <a:pt x="0" y="81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808080">
                    <a:gamma/>
                    <a:tint val="0"/>
                    <a:invGamma/>
                  </a:srgbClr>
                </a:gs>
              </a:gsLst>
              <a:lin ang="5400000" scaled="1"/>
            </a:gradFill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1662">
                <a:latin typeface="+mn-ea"/>
              </a:endParaRPr>
            </a:p>
          </p:txBody>
        </p:sp>
      </p:grpSp>
      <p:sp>
        <p:nvSpPr>
          <p:cNvPr id="260" name="TextBox 259">
            <a:extLst>
              <a:ext uri="{FF2B5EF4-FFF2-40B4-BE49-F238E27FC236}">
                <a16:creationId xmlns:a16="http://schemas.microsoft.com/office/drawing/2014/main" id="{E5388493-8E3A-4F79-9AE8-32C719F980F8}"/>
              </a:ext>
            </a:extLst>
          </p:cNvPr>
          <p:cNvSpPr txBox="1"/>
          <p:nvPr/>
        </p:nvSpPr>
        <p:spPr>
          <a:xfrm>
            <a:off x="7902274" y="1746323"/>
            <a:ext cx="535188" cy="131231"/>
          </a:xfrm>
          <a:prstGeom prst="rect">
            <a:avLst/>
          </a:prstGeom>
          <a:noFill/>
        </p:spPr>
        <p:txBody>
          <a:bodyPr wrap="none" lIns="33231" tIns="33231" rIns="33231" bIns="33231" rtlCol="0" anchor="ctr">
            <a:spAutoFit/>
          </a:bodyPr>
          <a:lstStyle/>
          <a:p>
            <a:pPr algn="ctr" latinLnBrk="0">
              <a:lnSpc>
                <a:spcPts val="462"/>
              </a:lnSpc>
              <a:spcAft>
                <a:spcPts val="462"/>
              </a:spcAft>
            </a:pPr>
            <a:r>
              <a:rPr lang="ko-KR" altLang="en-US" sz="923" b="1" dirty="0">
                <a:solidFill>
                  <a:srgbClr val="0000CC"/>
                </a:solidFill>
                <a:latin typeface="+mn-ea"/>
              </a:rPr>
              <a:t> 공사 </a:t>
            </a:r>
            <a:r>
              <a:rPr lang="en-US" altLang="ko-KR" sz="923" b="1" dirty="0">
                <a:solidFill>
                  <a:srgbClr val="0000CC"/>
                </a:solidFill>
                <a:latin typeface="+mn-ea"/>
              </a:rPr>
              <a:t>BP</a:t>
            </a:r>
          </a:p>
        </p:txBody>
      </p:sp>
      <p:cxnSp>
        <p:nvCxnSpPr>
          <p:cNvPr id="261" name="직선 화살표 연결선 260">
            <a:extLst>
              <a:ext uri="{FF2B5EF4-FFF2-40B4-BE49-F238E27FC236}">
                <a16:creationId xmlns:a16="http://schemas.microsoft.com/office/drawing/2014/main" id="{C5E170E2-126A-4082-A400-6303AF787DC1}"/>
              </a:ext>
            </a:extLst>
          </p:cNvPr>
          <p:cNvCxnSpPr/>
          <p:nvPr/>
        </p:nvCxnSpPr>
        <p:spPr>
          <a:xfrm>
            <a:off x="7858559" y="5704251"/>
            <a:ext cx="232615" cy="0"/>
          </a:xfrm>
          <a:prstGeom prst="straightConnector1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6A97C1D1-216D-47BD-B06D-2E53B7CDEF64}"/>
              </a:ext>
            </a:extLst>
          </p:cNvPr>
          <p:cNvCxnSpPr/>
          <p:nvPr/>
        </p:nvCxnSpPr>
        <p:spPr>
          <a:xfrm>
            <a:off x="7858559" y="5150661"/>
            <a:ext cx="240354" cy="0"/>
          </a:xfrm>
          <a:prstGeom prst="straightConnector1">
            <a:avLst/>
          </a:prstGeom>
          <a:ln w="158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C32FAC34-2453-44C9-8FCF-0E1EB4681D89}"/>
              </a:ext>
            </a:extLst>
          </p:cNvPr>
          <p:cNvSpPr/>
          <p:nvPr/>
        </p:nvSpPr>
        <p:spPr>
          <a:xfrm>
            <a:off x="8071701" y="5549475"/>
            <a:ext cx="716802" cy="2658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38" dirty="0">
                <a:solidFill>
                  <a:schemeClr val="tx1"/>
                </a:solidFill>
                <a:latin typeface="+mn-ea"/>
              </a:rPr>
              <a:t>향후 비정형 예상 부분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08BB0C82-DF50-4229-80D0-B8052223DEDE}"/>
              </a:ext>
            </a:extLst>
          </p:cNvPr>
          <p:cNvSpPr/>
          <p:nvPr/>
        </p:nvSpPr>
        <p:spPr>
          <a:xfrm>
            <a:off x="8198643" y="5040796"/>
            <a:ext cx="524012" cy="2197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38" dirty="0">
                <a:solidFill>
                  <a:schemeClr val="tx1"/>
                </a:solidFill>
                <a:latin typeface="+mn-ea"/>
              </a:rPr>
              <a:t>온라인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0D7E42D9-1C11-44D2-B673-AA96D8E1FEDB}"/>
              </a:ext>
            </a:extLst>
          </p:cNvPr>
          <p:cNvSpPr/>
          <p:nvPr/>
        </p:nvSpPr>
        <p:spPr>
          <a:xfrm>
            <a:off x="7725621" y="5022551"/>
            <a:ext cx="997034" cy="97660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>
              <a:latin typeface="+mn-ea"/>
            </a:endParaRPr>
          </a:p>
        </p:txBody>
      </p: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15B487D0-B211-425D-9268-ADCE46795079}"/>
              </a:ext>
            </a:extLst>
          </p:cNvPr>
          <p:cNvCxnSpPr/>
          <p:nvPr/>
        </p:nvCxnSpPr>
        <p:spPr>
          <a:xfrm>
            <a:off x="7872294" y="5419269"/>
            <a:ext cx="24035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113CEEC7-E01D-4135-A6A1-B3E7E2DCE21E}"/>
              </a:ext>
            </a:extLst>
          </p:cNvPr>
          <p:cNvSpPr/>
          <p:nvPr/>
        </p:nvSpPr>
        <p:spPr>
          <a:xfrm>
            <a:off x="8212377" y="5289065"/>
            <a:ext cx="524012" cy="2197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38" dirty="0">
                <a:solidFill>
                  <a:schemeClr val="tx1"/>
                </a:solidFill>
                <a:latin typeface="+mn-ea"/>
              </a:rPr>
              <a:t>배치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21F60CD-3000-4474-A144-A7960389B525}"/>
              </a:ext>
            </a:extLst>
          </p:cNvPr>
          <p:cNvSpPr txBox="1"/>
          <p:nvPr/>
        </p:nvSpPr>
        <p:spPr>
          <a:xfrm>
            <a:off x="2578047" y="2729668"/>
            <a:ext cx="705642" cy="205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38" b="1" dirty="0">
                <a:latin typeface="+mn-ea"/>
              </a:rPr>
              <a:t>Web Server</a:t>
            </a:r>
            <a:endParaRPr lang="ko-KR" altLang="en-US" sz="738" b="1" dirty="0">
              <a:latin typeface="+mn-ea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F63B2D9D-65DA-4063-ADD8-D7CA2F524817}"/>
              </a:ext>
            </a:extLst>
          </p:cNvPr>
          <p:cNvSpPr txBox="1"/>
          <p:nvPr/>
        </p:nvSpPr>
        <p:spPr>
          <a:xfrm>
            <a:off x="2617751" y="3717492"/>
            <a:ext cx="623890" cy="205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38" b="1" dirty="0">
                <a:latin typeface="+mn-ea"/>
              </a:rPr>
              <a:t>AP Server</a:t>
            </a:r>
            <a:endParaRPr lang="ko-KR" altLang="en-US" sz="738" b="1" dirty="0">
              <a:latin typeface="+mn-ea"/>
            </a:endParaRPr>
          </a:p>
        </p:txBody>
      </p:sp>
      <p:cxnSp>
        <p:nvCxnSpPr>
          <p:cNvPr id="272" name="꺾인 연결선 217">
            <a:extLst>
              <a:ext uri="{FF2B5EF4-FFF2-40B4-BE49-F238E27FC236}">
                <a16:creationId xmlns:a16="http://schemas.microsoft.com/office/drawing/2014/main" id="{BCF9DDE0-1856-497E-B3E0-F4B0AC68C903}"/>
              </a:ext>
            </a:extLst>
          </p:cNvPr>
          <p:cNvCxnSpPr>
            <a:cxnSpLocks/>
            <a:stCxn id="275" idx="3"/>
            <a:endCxn id="250" idx="1"/>
          </p:cNvCxnSpPr>
          <p:nvPr/>
        </p:nvCxnSpPr>
        <p:spPr>
          <a:xfrm>
            <a:off x="3069219" y="2604218"/>
            <a:ext cx="338222" cy="59327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73" name="꺾인 연결선 218">
            <a:extLst>
              <a:ext uri="{FF2B5EF4-FFF2-40B4-BE49-F238E27FC236}">
                <a16:creationId xmlns:a16="http://schemas.microsoft.com/office/drawing/2014/main" id="{ABFAC804-05F1-488E-B90B-D4E3B0556F5E}"/>
              </a:ext>
            </a:extLst>
          </p:cNvPr>
          <p:cNvCxnSpPr>
            <a:cxnSpLocks/>
            <a:stCxn id="276" idx="3"/>
            <a:endCxn id="250" idx="1"/>
          </p:cNvCxnSpPr>
          <p:nvPr/>
        </p:nvCxnSpPr>
        <p:spPr>
          <a:xfrm flipV="1">
            <a:off x="3069219" y="3197488"/>
            <a:ext cx="338222" cy="34264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70C0"/>
            </a:solidFill>
            <a:prstDash val="solid"/>
            <a:headEnd type="triangle" w="med" len="med"/>
            <a:tailEnd type="triangle" w="med" len="med"/>
          </a:ln>
          <a:effectLst/>
        </p:spPr>
      </p:cxnSp>
      <p:pic>
        <p:nvPicPr>
          <p:cNvPr id="275" name="그림 274">
            <a:extLst>
              <a:ext uri="{FF2B5EF4-FFF2-40B4-BE49-F238E27FC236}">
                <a16:creationId xmlns:a16="http://schemas.microsoft.com/office/drawing/2014/main" id="{79BEB801-7DB7-4971-B47A-8D81F95107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620" y="2454582"/>
            <a:ext cx="341599" cy="299271"/>
          </a:xfrm>
          <a:prstGeom prst="rect">
            <a:avLst/>
          </a:prstGeom>
        </p:spPr>
      </p:pic>
      <p:pic>
        <p:nvPicPr>
          <p:cNvPr id="276" name="그림 275">
            <a:extLst>
              <a:ext uri="{FF2B5EF4-FFF2-40B4-BE49-F238E27FC236}">
                <a16:creationId xmlns:a16="http://schemas.microsoft.com/office/drawing/2014/main" id="{8400A74C-BE13-4D1C-B580-27D39B02A5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620" y="3390492"/>
            <a:ext cx="341599" cy="299271"/>
          </a:xfrm>
          <a:prstGeom prst="rect">
            <a:avLst/>
          </a:prstGeom>
        </p:spPr>
      </p:pic>
      <p:sp>
        <p:nvSpPr>
          <p:cNvPr id="281" name="모서리가 둥근 직사각형 87">
            <a:extLst>
              <a:ext uri="{FF2B5EF4-FFF2-40B4-BE49-F238E27FC236}">
                <a16:creationId xmlns:a16="http://schemas.microsoft.com/office/drawing/2014/main" id="{6E17EB50-1821-4C64-BC2B-01C839229A2D}"/>
              </a:ext>
            </a:extLst>
          </p:cNvPr>
          <p:cNvSpPr/>
          <p:nvPr/>
        </p:nvSpPr>
        <p:spPr>
          <a:xfrm>
            <a:off x="373318" y="3301634"/>
            <a:ext cx="1163077" cy="1275223"/>
          </a:xfrm>
          <a:prstGeom prst="roundRect">
            <a:avLst>
              <a:gd name="adj" fmla="val 388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844083" latinLnBrk="0">
              <a:defRPr/>
            </a:pPr>
            <a:endParaRPr lang="ko-KR" altLang="en-US" sz="1662" kern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4AD3F881-F9F7-43D8-A342-619A39B44ACD}"/>
              </a:ext>
            </a:extLst>
          </p:cNvPr>
          <p:cNvSpPr/>
          <p:nvPr/>
        </p:nvSpPr>
        <p:spPr>
          <a:xfrm>
            <a:off x="373318" y="3096655"/>
            <a:ext cx="1163077" cy="263771"/>
          </a:xfrm>
          <a:prstGeom prst="rect">
            <a:avLst/>
          </a:prstGeom>
          <a:solidFill>
            <a:srgbClr val="8064A2">
              <a:lumMod val="50000"/>
            </a:srgb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none" lIns="0" rIns="0" rtlCol="0" anchor="ctr"/>
          <a:lstStyle/>
          <a:p>
            <a:pPr algn="ctr" defTabSz="844083" latinLnBrk="0">
              <a:defRPr/>
            </a:pPr>
            <a:r>
              <a:rPr lang="ko-KR" altLang="en-US" sz="923" b="1" kern="0" dirty="0">
                <a:solidFill>
                  <a:sysClr val="window" lastClr="FFFFFF"/>
                </a:solidFill>
                <a:latin typeface="+mn-ea"/>
              </a:rPr>
              <a:t>자재 </a:t>
            </a:r>
            <a:r>
              <a:rPr lang="en-US" altLang="ko-KR" sz="923" b="1" kern="0" dirty="0">
                <a:solidFill>
                  <a:sysClr val="window" lastClr="FFFFFF"/>
                </a:solidFill>
                <a:latin typeface="+mn-ea"/>
              </a:rPr>
              <a:t>BP</a:t>
            </a:r>
            <a:endParaRPr lang="ko-KR" altLang="en-US" sz="923" b="1" kern="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283" name="모서리가 둥근 직사각형 89">
            <a:extLst>
              <a:ext uri="{FF2B5EF4-FFF2-40B4-BE49-F238E27FC236}">
                <a16:creationId xmlns:a16="http://schemas.microsoft.com/office/drawing/2014/main" id="{C80F17D4-3E5C-4D3E-AD15-E05BF02D5076}"/>
              </a:ext>
            </a:extLst>
          </p:cNvPr>
          <p:cNvSpPr/>
          <p:nvPr/>
        </p:nvSpPr>
        <p:spPr>
          <a:xfrm>
            <a:off x="456395" y="3450343"/>
            <a:ext cx="996923" cy="281334"/>
          </a:xfrm>
          <a:prstGeom prst="roundRect">
            <a:avLst>
              <a:gd name="adj" fmla="val 3889"/>
            </a:avLst>
          </a:prstGeom>
          <a:solidFill>
            <a:schemeClr val="accent5">
              <a:lumMod val="40000"/>
              <a:lumOff val="60000"/>
            </a:schemeClr>
          </a:soli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923" b="1" kern="0" dirty="0">
                <a:solidFill>
                  <a:sysClr val="windowText" lastClr="000000"/>
                </a:solidFill>
                <a:latin typeface="+mn-ea"/>
              </a:rPr>
              <a:t>유선자재</a:t>
            </a:r>
          </a:p>
        </p:txBody>
      </p:sp>
      <p:sp>
        <p:nvSpPr>
          <p:cNvPr id="284" name="모서리가 둥근 직사각형 90">
            <a:extLst>
              <a:ext uri="{FF2B5EF4-FFF2-40B4-BE49-F238E27FC236}">
                <a16:creationId xmlns:a16="http://schemas.microsoft.com/office/drawing/2014/main" id="{B033F03B-E0A4-449E-9281-FD195BAB1B51}"/>
              </a:ext>
            </a:extLst>
          </p:cNvPr>
          <p:cNvSpPr/>
          <p:nvPr/>
        </p:nvSpPr>
        <p:spPr>
          <a:xfrm>
            <a:off x="448603" y="3810909"/>
            <a:ext cx="996923" cy="281334"/>
          </a:xfrm>
          <a:prstGeom prst="roundRect">
            <a:avLst>
              <a:gd name="adj" fmla="val 3889"/>
            </a:avLst>
          </a:prstGeom>
          <a:solidFill>
            <a:schemeClr val="accent5">
              <a:lumMod val="40000"/>
              <a:lumOff val="60000"/>
            </a:schemeClr>
          </a:soli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defTabSz="844083" latinLnBrk="0">
              <a:defRPr/>
            </a:pPr>
            <a:r>
              <a:rPr lang="ko-KR" altLang="en-US" sz="923" b="1" kern="0" dirty="0">
                <a:latin typeface="+mn-ea"/>
              </a:rPr>
              <a:t>무선자재</a:t>
            </a:r>
          </a:p>
        </p:txBody>
      </p:sp>
      <p:sp>
        <p:nvSpPr>
          <p:cNvPr id="286" name="모서리가 둥근 직사각형 90">
            <a:extLst>
              <a:ext uri="{FF2B5EF4-FFF2-40B4-BE49-F238E27FC236}">
                <a16:creationId xmlns:a16="http://schemas.microsoft.com/office/drawing/2014/main" id="{86D1B37F-71F1-4D45-A940-7D0A992C6C4F}"/>
              </a:ext>
            </a:extLst>
          </p:cNvPr>
          <p:cNvSpPr/>
          <p:nvPr/>
        </p:nvSpPr>
        <p:spPr>
          <a:xfrm>
            <a:off x="451038" y="4193380"/>
            <a:ext cx="996923" cy="281334"/>
          </a:xfrm>
          <a:prstGeom prst="roundRect">
            <a:avLst>
              <a:gd name="adj" fmla="val 3889"/>
            </a:avLst>
          </a:prstGeom>
          <a:solidFill>
            <a:schemeClr val="accent5">
              <a:lumMod val="40000"/>
              <a:lumOff val="60000"/>
            </a:schemeClr>
          </a:soli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defTabSz="844083" latinLnBrk="0">
              <a:defRPr/>
            </a:pPr>
            <a:r>
              <a:rPr lang="ko-KR" altLang="en-US" sz="923" b="1" kern="0" dirty="0">
                <a:latin typeface="+mn-ea"/>
              </a:rPr>
              <a:t>개통자재</a:t>
            </a:r>
          </a:p>
        </p:txBody>
      </p:sp>
      <p:cxnSp>
        <p:nvCxnSpPr>
          <p:cNvPr id="287" name="꺾인 연결선 94">
            <a:extLst>
              <a:ext uri="{FF2B5EF4-FFF2-40B4-BE49-F238E27FC236}">
                <a16:creationId xmlns:a16="http://schemas.microsoft.com/office/drawing/2014/main" id="{6A78F155-CB56-49EB-89BF-4131F6E048B3}"/>
              </a:ext>
            </a:extLst>
          </p:cNvPr>
          <p:cNvCxnSpPr>
            <a:cxnSpLocks/>
            <a:stCxn id="286" idx="3"/>
            <a:endCxn id="156" idx="1"/>
          </p:cNvCxnSpPr>
          <p:nvPr/>
        </p:nvCxnSpPr>
        <p:spPr>
          <a:xfrm flipV="1">
            <a:off x="1447961" y="2208009"/>
            <a:ext cx="1399916" cy="212603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90" name="꺾인 연결선 94">
            <a:extLst>
              <a:ext uri="{FF2B5EF4-FFF2-40B4-BE49-F238E27FC236}">
                <a16:creationId xmlns:a16="http://schemas.microsoft.com/office/drawing/2014/main" id="{C9EAF99B-E708-44B3-B868-347D04308F78}"/>
              </a:ext>
            </a:extLst>
          </p:cNvPr>
          <p:cNvCxnSpPr>
            <a:cxnSpLocks/>
            <a:stCxn id="284" idx="3"/>
            <a:endCxn id="156" idx="1"/>
          </p:cNvCxnSpPr>
          <p:nvPr/>
        </p:nvCxnSpPr>
        <p:spPr>
          <a:xfrm flipV="1">
            <a:off x="1445526" y="2208009"/>
            <a:ext cx="1402351" cy="174356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92" name="꺾인 연결선 94">
            <a:extLst>
              <a:ext uri="{FF2B5EF4-FFF2-40B4-BE49-F238E27FC236}">
                <a16:creationId xmlns:a16="http://schemas.microsoft.com/office/drawing/2014/main" id="{4C3F5708-569A-415A-A8CB-2A3AD26460EF}"/>
              </a:ext>
            </a:extLst>
          </p:cNvPr>
          <p:cNvCxnSpPr>
            <a:cxnSpLocks/>
            <a:stCxn id="283" idx="3"/>
          </p:cNvCxnSpPr>
          <p:nvPr/>
        </p:nvCxnSpPr>
        <p:spPr>
          <a:xfrm flipV="1">
            <a:off x="1453318" y="2203790"/>
            <a:ext cx="1394559" cy="138722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triangle" w="med" len="med"/>
          </a:ln>
          <a:effectLst/>
        </p:spPr>
      </p:cxnSp>
      <p:pic>
        <p:nvPicPr>
          <p:cNvPr id="325" name="그림 324">
            <a:extLst>
              <a:ext uri="{FF2B5EF4-FFF2-40B4-BE49-F238E27FC236}">
                <a16:creationId xmlns:a16="http://schemas.microsoft.com/office/drawing/2014/main" id="{FEAC33CA-B5C2-4858-98FB-B05BD135E4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0352" y="2791643"/>
            <a:ext cx="1376266" cy="856866"/>
          </a:xfrm>
          <a:prstGeom prst="rect">
            <a:avLst/>
          </a:prstGeom>
        </p:spPr>
      </p:pic>
      <p:sp>
        <p:nvSpPr>
          <p:cNvPr id="327" name="TextBox 326">
            <a:extLst>
              <a:ext uri="{FF2B5EF4-FFF2-40B4-BE49-F238E27FC236}">
                <a16:creationId xmlns:a16="http://schemas.microsoft.com/office/drawing/2014/main" id="{3864DA46-C69F-4CD3-8EDA-C9172B5AADC1}"/>
              </a:ext>
            </a:extLst>
          </p:cNvPr>
          <p:cNvSpPr txBox="1"/>
          <p:nvPr/>
        </p:nvSpPr>
        <p:spPr>
          <a:xfrm>
            <a:off x="779290" y="5196054"/>
            <a:ext cx="2047895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44083" latinLnBrk="0">
              <a:defRPr/>
            </a:pPr>
            <a:r>
              <a:rPr lang="ko-KR" altLang="en-US" sz="738" b="1" kern="0" dirty="0">
                <a:solidFill>
                  <a:srgbClr val="C00000"/>
                </a:solidFill>
                <a:latin typeface="+mn-ea"/>
              </a:rPr>
              <a:t>고객의 구매 </a:t>
            </a:r>
            <a:r>
              <a:rPr lang="en-US" altLang="ko-KR" sz="738" b="1" kern="0" dirty="0">
                <a:solidFill>
                  <a:srgbClr val="C00000"/>
                </a:solidFill>
                <a:latin typeface="+mn-ea"/>
              </a:rPr>
              <a:t>DB</a:t>
            </a:r>
            <a:r>
              <a:rPr lang="ko-KR" altLang="en-US" sz="738" b="1" kern="0" dirty="0">
                <a:solidFill>
                  <a:srgbClr val="C00000"/>
                </a:solidFill>
                <a:latin typeface="+mn-ea"/>
              </a:rPr>
              <a:t>를 </a:t>
            </a:r>
            <a:r>
              <a:rPr lang="en-US" altLang="ko-KR" sz="738" b="1" kern="0" dirty="0">
                <a:solidFill>
                  <a:srgbClr val="C00000"/>
                </a:solidFill>
                <a:latin typeface="+mn-ea"/>
              </a:rPr>
              <a:t>AI </a:t>
            </a:r>
            <a:r>
              <a:rPr lang="ko-KR" altLang="en-US" sz="738" b="1" kern="0" dirty="0">
                <a:solidFill>
                  <a:srgbClr val="C00000"/>
                </a:solidFill>
                <a:latin typeface="+mn-ea"/>
              </a:rPr>
              <a:t>분석 서버에 적재하여</a:t>
            </a:r>
            <a:endParaRPr lang="en-US" altLang="ko-KR" sz="738" b="1" kern="0" dirty="0">
              <a:solidFill>
                <a:srgbClr val="C00000"/>
              </a:solidFill>
              <a:latin typeface="+mn-ea"/>
            </a:endParaRPr>
          </a:p>
          <a:p>
            <a:pPr algn="ctr" defTabSz="844083" latinLnBrk="0">
              <a:defRPr/>
            </a:pPr>
            <a:r>
              <a:rPr lang="ko-KR" altLang="en-US" sz="738" b="1" kern="0" dirty="0">
                <a:solidFill>
                  <a:srgbClr val="C00000"/>
                </a:solidFill>
                <a:latin typeface="+mn-ea"/>
              </a:rPr>
              <a:t>고객별 맞춤 분석 준비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1C3D43C0-FB8E-4FCA-B89E-A873122B4362}"/>
              </a:ext>
            </a:extLst>
          </p:cNvPr>
          <p:cNvSpPr txBox="1"/>
          <p:nvPr/>
        </p:nvSpPr>
        <p:spPr>
          <a:xfrm>
            <a:off x="5610300" y="4060325"/>
            <a:ext cx="1427730" cy="20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44083" latinLnBrk="0">
              <a:defRPr/>
            </a:pPr>
            <a:r>
              <a:rPr lang="ko-KR" altLang="en-US" sz="738" b="1" kern="0" dirty="0">
                <a:solidFill>
                  <a:srgbClr val="C00000"/>
                </a:solidFill>
                <a:latin typeface="+mn-ea"/>
              </a:rPr>
              <a:t>분석결과를 추천 </a:t>
            </a:r>
            <a:r>
              <a:rPr lang="en-US" altLang="ko-KR" sz="738" b="1" kern="0" dirty="0">
                <a:solidFill>
                  <a:srgbClr val="C00000"/>
                </a:solidFill>
                <a:latin typeface="+mn-ea"/>
              </a:rPr>
              <a:t>DB</a:t>
            </a:r>
            <a:r>
              <a:rPr lang="ko-KR" altLang="en-US" sz="738" b="1" kern="0" dirty="0">
                <a:solidFill>
                  <a:srgbClr val="C00000"/>
                </a:solidFill>
                <a:latin typeface="+mn-ea"/>
              </a:rPr>
              <a:t>에 적재</a:t>
            </a:r>
          </a:p>
        </p:txBody>
      </p:sp>
      <p:sp>
        <p:nvSpPr>
          <p:cNvPr id="334" name="타원 333">
            <a:extLst>
              <a:ext uri="{FF2B5EF4-FFF2-40B4-BE49-F238E27FC236}">
                <a16:creationId xmlns:a16="http://schemas.microsoft.com/office/drawing/2014/main" id="{71FE1C4D-DDE8-4C81-9419-215DD34029E1}"/>
              </a:ext>
            </a:extLst>
          </p:cNvPr>
          <p:cNvSpPr/>
          <p:nvPr/>
        </p:nvSpPr>
        <p:spPr>
          <a:xfrm>
            <a:off x="7440449" y="3607297"/>
            <a:ext cx="199407" cy="199407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lnSpc>
                <a:spcPct val="110000"/>
              </a:lnSpc>
              <a:spcAft>
                <a:spcPts val="462"/>
              </a:spcAft>
            </a:pPr>
            <a:r>
              <a:rPr lang="en-US" altLang="ko-KR" sz="831" b="1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831" b="1" dirty="0" err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50" name="Picture 2" descr="ì»´í¨í°, ì¬ì©ì, ìì´ì½, Peolpe, ìë°í, ê·¸ë£¹, ì¬ëë¤">
            <a:extLst>
              <a:ext uri="{FF2B5EF4-FFF2-40B4-BE49-F238E27FC236}">
                <a16:creationId xmlns:a16="http://schemas.microsoft.com/office/drawing/2014/main" id="{331A353A-2456-4A6F-A59B-13FC3A7F5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8440" y="1928263"/>
            <a:ext cx="780406" cy="78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04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사각형: 둥근 대각선 방향 모서리 83">
            <a:extLst>
              <a:ext uri="{FF2B5EF4-FFF2-40B4-BE49-F238E27FC236}">
                <a16:creationId xmlns:a16="http://schemas.microsoft.com/office/drawing/2014/main" id="{94D668DE-A47E-428D-8E15-E5E94C78F6FC}"/>
              </a:ext>
            </a:extLst>
          </p:cNvPr>
          <p:cNvSpPr/>
          <p:nvPr/>
        </p:nvSpPr>
        <p:spPr>
          <a:xfrm>
            <a:off x="4402475" y="1871393"/>
            <a:ext cx="417279" cy="126906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511537D-F224-4606-9A48-BEE1F8113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추천 프로세스 구조 및 흐름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A2D749-F343-471B-B8E3-E4A1599D5355}"/>
              </a:ext>
            </a:extLst>
          </p:cNvPr>
          <p:cNvSpPr/>
          <p:nvPr/>
        </p:nvSpPr>
        <p:spPr>
          <a:xfrm>
            <a:off x="311853" y="1217778"/>
            <a:ext cx="8616739" cy="51830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3CFD39-1D17-4B74-B745-0696EE112C22}"/>
              </a:ext>
            </a:extLst>
          </p:cNvPr>
          <p:cNvSpPr/>
          <p:nvPr/>
        </p:nvSpPr>
        <p:spPr>
          <a:xfrm>
            <a:off x="6352114" y="1796674"/>
            <a:ext cx="2547788" cy="1289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6B20B8-FD74-4582-AE7A-6AD5436781C3}"/>
              </a:ext>
            </a:extLst>
          </p:cNvPr>
          <p:cNvSpPr/>
          <p:nvPr/>
        </p:nvSpPr>
        <p:spPr>
          <a:xfrm>
            <a:off x="420914" y="3204156"/>
            <a:ext cx="8478988" cy="30950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A10281-0267-4685-A4E6-9D7747FEE380}"/>
              </a:ext>
            </a:extLst>
          </p:cNvPr>
          <p:cNvSpPr txBox="1"/>
          <p:nvPr/>
        </p:nvSpPr>
        <p:spPr>
          <a:xfrm>
            <a:off x="3947254" y="8811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u="sng" dirty="0">
                <a:latin typeface="+mn-ea"/>
              </a:rPr>
              <a:t>분석서버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EA208-252A-454C-8418-9E64869DB127}"/>
              </a:ext>
            </a:extLst>
          </p:cNvPr>
          <p:cNvSpPr txBox="1"/>
          <p:nvPr/>
        </p:nvSpPr>
        <p:spPr>
          <a:xfrm>
            <a:off x="436447" y="5861392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u="sng" dirty="0" err="1">
                <a:latin typeface="+mn-ea"/>
              </a:rPr>
              <a:t>SparklingSODA</a:t>
            </a:r>
            <a:endParaRPr lang="ko-KR" altLang="en-US" b="1" i="1" u="sng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843755-B781-4419-839A-148CBDA0BBD1}"/>
              </a:ext>
            </a:extLst>
          </p:cNvPr>
          <p:cNvSpPr txBox="1"/>
          <p:nvPr/>
        </p:nvSpPr>
        <p:spPr>
          <a:xfrm>
            <a:off x="6873562" y="1461441"/>
            <a:ext cx="156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u="sng" dirty="0">
                <a:latin typeface="+mn-ea"/>
              </a:rPr>
              <a:t>Shiny Server</a:t>
            </a:r>
            <a:endParaRPr lang="ko-KR" altLang="en-US" b="1" i="1" u="sng" dirty="0">
              <a:latin typeface="+mn-ea"/>
            </a:endParaRPr>
          </a:p>
        </p:txBody>
      </p:sp>
      <p:sp>
        <p:nvSpPr>
          <p:cNvPr id="15" name="사각형: 둥근 대각선 방향 모서리 14">
            <a:extLst>
              <a:ext uri="{FF2B5EF4-FFF2-40B4-BE49-F238E27FC236}">
                <a16:creationId xmlns:a16="http://schemas.microsoft.com/office/drawing/2014/main" id="{7965B706-28F1-4A50-B935-73AF5B504217}"/>
              </a:ext>
            </a:extLst>
          </p:cNvPr>
          <p:cNvSpPr/>
          <p:nvPr/>
        </p:nvSpPr>
        <p:spPr>
          <a:xfrm>
            <a:off x="4060875" y="1871722"/>
            <a:ext cx="1830337" cy="52907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일일 추천자재 리스트</a:t>
            </a:r>
            <a:r>
              <a:rPr lang="en-US" altLang="ko-KR" sz="1100" dirty="0"/>
              <a:t>Daily.py</a:t>
            </a:r>
            <a:endParaRPr lang="ko-KR" altLang="en-US" sz="1100" dirty="0"/>
          </a:p>
        </p:txBody>
      </p:sp>
      <p:sp>
        <p:nvSpPr>
          <p:cNvPr id="17" name="원통형 16">
            <a:extLst>
              <a:ext uri="{FF2B5EF4-FFF2-40B4-BE49-F238E27FC236}">
                <a16:creationId xmlns:a16="http://schemas.microsoft.com/office/drawing/2014/main" id="{9138F694-76DB-4B88-8650-27B1CBBEEB0B}"/>
              </a:ext>
            </a:extLst>
          </p:cNvPr>
          <p:cNvSpPr/>
          <p:nvPr/>
        </p:nvSpPr>
        <p:spPr>
          <a:xfrm>
            <a:off x="2480158" y="2113331"/>
            <a:ext cx="1030515" cy="44330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기존데이터</a:t>
            </a:r>
          </a:p>
        </p:txBody>
      </p:sp>
      <p:sp>
        <p:nvSpPr>
          <p:cNvPr id="18" name="원통형 17">
            <a:extLst>
              <a:ext uri="{FF2B5EF4-FFF2-40B4-BE49-F238E27FC236}">
                <a16:creationId xmlns:a16="http://schemas.microsoft.com/office/drawing/2014/main" id="{EAA4929E-0AB9-421A-B370-B4EAAADC44FF}"/>
              </a:ext>
            </a:extLst>
          </p:cNvPr>
          <p:cNvSpPr/>
          <p:nvPr/>
        </p:nvSpPr>
        <p:spPr>
          <a:xfrm>
            <a:off x="2480158" y="1874866"/>
            <a:ext cx="1030515" cy="2813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신규데이터</a:t>
            </a:r>
          </a:p>
        </p:txBody>
      </p:sp>
      <p:sp>
        <p:nvSpPr>
          <p:cNvPr id="19" name="사각형: 모서리가 접힌 도형 18">
            <a:extLst>
              <a:ext uri="{FF2B5EF4-FFF2-40B4-BE49-F238E27FC236}">
                <a16:creationId xmlns:a16="http://schemas.microsoft.com/office/drawing/2014/main" id="{E33385DD-759B-47B1-A8C1-9D373EDC4E7C}"/>
              </a:ext>
            </a:extLst>
          </p:cNvPr>
          <p:cNvSpPr/>
          <p:nvPr/>
        </p:nvSpPr>
        <p:spPr>
          <a:xfrm>
            <a:off x="2465073" y="1348550"/>
            <a:ext cx="805443" cy="35348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추천리스트</a:t>
            </a:r>
            <a:endParaRPr lang="en-US" altLang="ko-KR" sz="900" dirty="0"/>
          </a:p>
          <a:p>
            <a:pPr algn="ctr"/>
            <a:r>
              <a:rPr lang="ko-KR" altLang="en-US" sz="900" dirty="0"/>
              <a:t> 데이터</a:t>
            </a:r>
            <a:r>
              <a:rPr lang="en-US" altLang="ko-KR" sz="900" dirty="0"/>
              <a:t>(csv)</a:t>
            </a:r>
            <a:endParaRPr lang="ko-KR" altLang="en-US" sz="900" dirty="0"/>
          </a:p>
        </p:txBody>
      </p:sp>
      <p:sp>
        <p:nvSpPr>
          <p:cNvPr id="20" name="사각형: 모서리가 접힌 도형 19">
            <a:extLst>
              <a:ext uri="{FF2B5EF4-FFF2-40B4-BE49-F238E27FC236}">
                <a16:creationId xmlns:a16="http://schemas.microsoft.com/office/drawing/2014/main" id="{1C87941B-57AF-475B-B309-749E719433BC}"/>
              </a:ext>
            </a:extLst>
          </p:cNvPr>
          <p:cNvSpPr/>
          <p:nvPr/>
        </p:nvSpPr>
        <p:spPr>
          <a:xfrm>
            <a:off x="6583385" y="1886726"/>
            <a:ext cx="966736" cy="34237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추천결과 </a:t>
            </a:r>
            <a:endParaRPr lang="en-US" altLang="ko-KR" sz="900" dirty="0"/>
          </a:p>
          <a:p>
            <a:pPr algn="ctr"/>
            <a:r>
              <a:rPr lang="ko-KR" altLang="en-US" sz="900" dirty="0"/>
              <a:t>데이터</a:t>
            </a:r>
            <a:r>
              <a:rPr lang="en-US" altLang="ko-KR" sz="900" dirty="0"/>
              <a:t>(csv)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D11976-1E78-44EA-92A4-E88DF04B7913}"/>
              </a:ext>
            </a:extLst>
          </p:cNvPr>
          <p:cNvSpPr/>
          <p:nvPr/>
        </p:nvSpPr>
        <p:spPr>
          <a:xfrm>
            <a:off x="311853" y="843545"/>
            <a:ext cx="1651968" cy="29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i="1" u="sng" dirty="0">
                <a:latin typeface="+mn-ea"/>
              </a:rPr>
              <a:t>OK</a:t>
            </a:r>
            <a:r>
              <a:rPr lang="ko-KR" altLang="en-US" sz="1200" b="1" i="1" u="sng" dirty="0">
                <a:latin typeface="+mn-ea"/>
              </a:rPr>
              <a:t>플라자 운영서버</a:t>
            </a:r>
          </a:p>
        </p:txBody>
      </p:sp>
      <p:sp>
        <p:nvSpPr>
          <p:cNvPr id="23" name="원통형 22">
            <a:extLst>
              <a:ext uri="{FF2B5EF4-FFF2-40B4-BE49-F238E27FC236}">
                <a16:creationId xmlns:a16="http://schemas.microsoft.com/office/drawing/2014/main" id="{DF111D83-E457-420F-8299-C9962E122356}"/>
              </a:ext>
            </a:extLst>
          </p:cNvPr>
          <p:cNvSpPr/>
          <p:nvPr/>
        </p:nvSpPr>
        <p:spPr>
          <a:xfrm>
            <a:off x="847886" y="3698245"/>
            <a:ext cx="1030515" cy="44330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기존데이터</a:t>
            </a:r>
          </a:p>
        </p:txBody>
      </p:sp>
      <p:sp>
        <p:nvSpPr>
          <p:cNvPr id="24" name="순서도: 데이터 23">
            <a:extLst>
              <a:ext uri="{FF2B5EF4-FFF2-40B4-BE49-F238E27FC236}">
                <a16:creationId xmlns:a16="http://schemas.microsoft.com/office/drawing/2014/main" id="{20752D18-CA76-4CFB-A7C3-4A720A60C231}"/>
              </a:ext>
            </a:extLst>
          </p:cNvPr>
          <p:cNvSpPr/>
          <p:nvPr/>
        </p:nvSpPr>
        <p:spPr>
          <a:xfrm>
            <a:off x="2137280" y="3496348"/>
            <a:ext cx="901082" cy="236634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/>
              <a:t>Voca</a:t>
            </a:r>
            <a:r>
              <a:rPr lang="en-US" altLang="ko-KR" sz="800" dirty="0"/>
              <a:t>(</a:t>
            </a:r>
            <a:r>
              <a:rPr lang="en-US" altLang="ko-KR" sz="800" dirty="0" err="1"/>
              <a:t>pkl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1A26CB25-FD43-488F-80CE-DEE54BCF4F78}"/>
              </a:ext>
            </a:extLst>
          </p:cNvPr>
          <p:cNvSpPr/>
          <p:nvPr/>
        </p:nvSpPr>
        <p:spPr>
          <a:xfrm>
            <a:off x="4409336" y="3467776"/>
            <a:ext cx="908922" cy="29464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/>
              <a:t>WideNDeep</a:t>
            </a:r>
            <a:endParaRPr lang="ko-KR" altLang="en-US" sz="800" dirty="0"/>
          </a:p>
        </p:txBody>
      </p:sp>
      <p:sp>
        <p:nvSpPr>
          <p:cNvPr id="26" name="사다리꼴 25">
            <a:extLst>
              <a:ext uri="{FF2B5EF4-FFF2-40B4-BE49-F238E27FC236}">
                <a16:creationId xmlns:a16="http://schemas.microsoft.com/office/drawing/2014/main" id="{63F89543-0377-45D9-924F-4E85897D7084}"/>
              </a:ext>
            </a:extLst>
          </p:cNvPr>
          <p:cNvSpPr/>
          <p:nvPr/>
        </p:nvSpPr>
        <p:spPr>
          <a:xfrm>
            <a:off x="3181529" y="3258307"/>
            <a:ext cx="765725" cy="292488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Doc2vec</a:t>
            </a:r>
            <a:endParaRPr lang="ko-KR" altLang="en-US" sz="800" dirty="0"/>
          </a:p>
        </p:txBody>
      </p:sp>
      <p:sp>
        <p:nvSpPr>
          <p:cNvPr id="27" name="육각형 26">
            <a:extLst>
              <a:ext uri="{FF2B5EF4-FFF2-40B4-BE49-F238E27FC236}">
                <a16:creationId xmlns:a16="http://schemas.microsoft.com/office/drawing/2014/main" id="{6846E36B-B2CE-431F-951F-5A8A27DEBD57}"/>
              </a:ext>
            </a:extLst>
          </p:cNvPr>
          <p:cNvSpPr/>
          <p:nvPr/>
        </p:nvSpPr>
        <p:spPr>
          <a:xfrm>
            <a:off x="5019915" y="3693195"/>
            <a:ext cx="775110" cy="224050"/>
          </a:xfrm>
          <a:prstGeom prst="hex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/>
              <a:t>WideNDeep</a:t>
            </a:r>
            <a:endParaRPr lang="ko-KR" altLang="en-US" sz="600" dirty="0"/>
          </a:p>
        </p:txBody>
      </p:sp>
      <p:sp>
        <p:nvSpPr>
          <p:cNvPr id="28" name="사다리꼴 27">
            <a:extLst>
              <a:ext uri="{FF2B5EF4-FFF2-40B4-BE49-F238E27FC236}">
                <a16:creationId xmlns:a16="http://schemas.microsoft.com/office/drawing/2014/main" id="{BFB21DCE-7917-4BC5-88B1-EA58CF1DCCD9}"/>
              </a:ext>
            </a:extLst>
          </p:cNvPr>
          <p:cNvSpPr/>
          <p:nvPr/>
        </p:nvSpPr>
        <p:spPr>
          <a:xfrm>
            <a:off x="3792475" y="3408752"/>
            <a:ext cx="518197" cy="172523"/>
          </a:xfrm>
          <a:prstGeom prst="trapezoid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Doc2vec</a:t>
            </a:r>
            <a:endParaRPr lang="ko-KR" altLang="en-US" sz="600" dirty="0"/>
          </a:p>
        </p:txBody>
      </p:sp>
      <p:sp>
        <p:nvSpPr>
          <p:cNvPr id="29" name="순서도: 데이터 28">
            <a:extLst>
              <a:ext uri="{FF2B5EF4-FFF2-40B4-BE49-F238E27FC236}">
                <a16:creationId xmlns:a16="http://schemas.microsoft.com/office/drawing/2014/main" id="{A63A5298-89D7-44B3-B85A-81462E212E89}"/>
              </a:ext>
            </a:extLst>
          </p:cNvPr>
          <p:cNvSpPr/>
          <p:nvPr/>
        </p:nvSpPr>
        <p:spPr>
          <a:xfrm>
            <a:off x="2380662" y="3693195"/>
            <a:ext cx="771741" cy="143198"/>
          </a:xfrm>
          <a:prstGeom prst="flowChartInputOutpu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/>
              <a:t>Voca</a:t>
            </a:r>
            <a:r>
              <a:rPr lang="en-US" altLang="ko-KR" sz="600" dirty="0"/>
              <a:t>(</a:t>
            </a:r>
            <a:r>
              <a:rPr lang="en-US" altLang="ko-KR" sz="600" dirty="0" err="1"/>
              <a:t>pkl</a:t>
            </a:r>
            <a:r>
              <a:rPr lang="en-US" altLang="ko-KR" sz="600" dirty="0"/>
              <a:t>)</a:t>
            </a:r>
            <a:endParaRPr lang="ko-KR" altLang="en-US" sz="600" dirty="0"/>
          </a:p>
        </p:txBody>
      </p:sp>
      <p:sp>
        <p:nvSpPr>
          <p:cNvPr id="30" name="사각형: 둥근 대각선 방향 모서리 29">
            <a:extLst>
              <a:ext uri="{FF2B5EF4-FFF2-40B4-BE49-F238E27FC236}">
                <a16:creationId xmlns:a16="http://schemas.microsoft.com/office/drawing/2014/main" id="{CC091586-862E-4B74-9202-A8851832442D}"/>
              </a:ext>
            </a:extLst>
          </p:cNvPr>
          <p:cNvSpPr/>
          <p:nvPr/>
        </p:nvSpPr>
        <p:spPr>
          <a:xfrm>
            <a:off x="3013747" y="4248681"/>
            <a:ext cx="1100476" cy="426064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Re-Training</a:t>
            </a:r>
          </a:p>
          <a:p>
            <a:pPr algn="ctr"/>
            <a:r>
              <a:rPr lang="en-US" altLang="ko-KR" sz="1100" dirty="0"/>
              <a:t>WarmStart.py</a:t>
            </a:r>
            <a:endParaRPr lang="ko-KR" altLang="en-US" sz="1100" dirty="0"/>
          </a:p>
        </p:txBody>
      </p:sp>
      <p:sp>
        <p:nvSpPr>
          <p:cNvPr id="31" name="사각형: 둥근 대각선 방향 모서리 30">
            <a:extLst>
              <a:ext uri="{FF2B5EF4-FFF2-40B4-BE49-F238E27FC236}">
                <a16:creationId xmlns:a16="http://schemas.microsoft.com/office/drawing/2014/main" id="{4BBFDB80-144C-4EB4-95B8-070E96B69910}"/>
              </a:ext>
            </a:extLst>
          </p:cNvPr>
          <p:cNvSpPr/>
          <p:nvPr/>
        </p:nvSpPr>
        <p:spPr>
          <a:xfrm>
            <a:off x="1674751" y="5143226"/>
            <a:ext cx="1100476" cy="426064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Re-Training</a:t>
            </a:r>
          </a:p>
          <a:p>
            <a:pPr algn="ctr"/>
            <a:r>
              <a:rPr lang="en-US" altLang="ko-KR" sz="1100" dirty="0"/>
              <a:t>ColdStart.py</a:t>
            </a:r>
            <a:endParaRPr lang="ko-KR" altLang="en-US" sz="1100" dirty="0"/>
          </a:p>
        </p:txBody>
      </p:sp>
      <p:sp>
        <p:nvSpPr>
          <p:cNvPr id="32" name="순서도: 데이터 31">
            <a:extLst>
              <a:ext uri="{FF2B5EF4-FFF2-40B4-BE49-F238E27FC236}">
                <a16:creationId xmlns:a16="http://schemas.microsoft.com/office/drawing/2014/main" id="{A21BE5CE-5F9E-4399-95FF-8D1DEF7C9192}"/>
              </a:ext>
            </a:extLst>
          </p:cNvPr>
          <p:cNvSpPr/>
          <p:nvPr/>
        </p:nvSpPr>
        <p:spPr>
          <a:xfrm>
            <a:off x="3300821" y="4821130"/>
            <a:ext cx="901082" cy="236634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/>
              <a:t>Voca</a:t>
            </a:r>
            <a:r>
              <a:rPr lang="en-US" altLang="ko-KR" sz="800" dirty="0"/>
              <a:t>(</a:t>
            </a:r>
            <a:r>
              <a:rPr lang="en-US" altLang="ko-KR" sz="800" dirty="0" err="1"/>
              <a:t>pkl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33" name="육각형 32">
            <a:extLst>
              <a:ext uri="{FF2B5EF4-FFF2-40B4-BE49-F238E27FC236}">
                <a16:creationId xmlns:a16="http://schemas.microsoft.com/office/drawing/2014/main" id="{23EAF51A-A7B8-4036-AD71-B361A65D05A5}"/>
              </a:ext>
            </a:extLst>
          </p:cNvPr>
          <p:cNvSpPr/>
          <p:nvPr/>
        </p:nvSpPr>
        <p:spPr>
          <a:xfrm>
            <a:off x="3389785" y="5728677"/>
            <a:ext cx="908922" cy="29464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/>
              <a:t>WideNDeep</a:t>
            </a:r>
            <a:endParaRPr lang="ko-KR" altLang="en-US" sz="800" dirty="0"/>
          </a:p>
        </p:txBody>
      </p:sp>
      <p:sp>
        <p:nvSpPr>
          <p:cNvPr id="34" name="사다리꼴 33">
            <a:extLst>
              <a:ext uri="{FF2B5EF4-FFF2-40B4-BE49-F238E27FC236}">
                <a16:creationId xmlns:a16="http://schemas.microsoft.com/office/drawing/2014/main" id="{9FFA8C95-7D85-4F89-B826-3A128F940EA1}"/>
              </a:ext>
            </a:extLst>
          </p:cNvPr>
          <p:cNvSpPr/>
          <p:nvPr/>
        </p:nvSpPr>
        <p:spPr>
          <a:xfrm>
            <a:off x="3353224" y="5209972"/>
            <a:ext cx="765725" cy="292488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Doc2vec</a:t>
            </a:r>
            <a:endParaRPr lang="ko-KR" altLang="en-US" sz="800" dirty="0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D11893DF-6FEC-4713-8CE6-2EFB3CE7340A}"/>
              </a:ext>
            </a:extLst>
          </p:cNvPr>
          <p:cNvCxnSpPr>
            <a:stCxn id="18" idx="4"/>
            <a:endCxn id="17" idx="4"/>
          </p:cNvCxnSpPr>
          <p:nvPr/>
        </p:nvCxnSpPr>
        <p:spPr>
          <a:xfrm>
            <a:off x="3510673" y="2015523"/>
            <a:ext cx="12700" cy="319459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18CEBC08-8C95-4523-BC6C-6236F71CDC5D}"/>
              </a:ext>
            </a:extLst>
          </p:cNvPr>
          <p:cNvCxnSpPr>
            <a:cxnSpLocks/>
            <a:stCxn id="15" idx="1"/>
            <a:endCxn id="17" idx="3"/>
          </p:cNvCxnSpPr>
          <p:nvPr/>
        </p:nvCxnSpPr>
        <p:spPr>
          <a:xfrm rot="5400000">
            <a:off x="3907810" y="1488398"/>
            <a:ext cx="155841" cy="1980628"/>
          </a:xfrm>
          <a:prstGeom prst="bentConnector3">
            <a:avLst>
              <a:gd name="adj1" fmla="val 1733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13555E1C-C5AF-4EE5-9FE8-59D38C5458C9}"/>
              </a:ext>
            </a:extLst>
          </p:cNvPr>
          <p:cNvCxnSpPr>
            <a:cxnSpLocks/>
            <a:stCxn id="15" idx="3"/>
            <a:endCxn id="19" idx="3"/>
          </p:cNvCxnSpPr>
          <p:nvPr/>
        </p:nvCxnSpPr>
        <p:spPr>
          <a:xfrm rot="16200000" flipV="1">
            <a:off x="3950064" y="845742"/>
            <a:ext cx="346432" cy="17055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FED39FB7-4E8A-49C2-900E-B1ED8648A10B}"/>
              </a:ext>
            </a:extLst>
          </p:cNvPr>
          <p:cNvCxnSpPr>
            <a:cxnSpLocks/>
            <a:stCxn id="19" idx="1"/>
            <a:endCxn id="21" idx="3"/>
          </p:cNvCxnSpPr>
          <p:nvPr/>
        </p:nvCxnSpPr>
        <p:spPr>
          <a:xfrm rot="10800000">
            <a:off x="1963821" y="992220"/>
            <a:ext cx="501252" cy="5330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B4B8350F-5840-4C16-90A8-74200F85E8BF}"/>
              </a:ext>
            </a:extLst>
          </p:cNvPr>
          <p:cNvCxnSpPr>
            <a:cxnSpLocks/>
            <a:stCxn id="21" idx="2"/>
            <a:endCxn id="18" idx="2"/>
          </p:cNvCxnSpPr>
          <p:nvPr/>
        </p:nvCxnSpPr>
        <p:spPr>
          <a:xfrm rot="16200000" flipH="1">
            <a:off x="1371683" y="907048"/>
            <a:ext cx="874628" cy="13423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182FF6E-EC4B-4DBC-90F0-6685B49DEC02}"/>
              </a:ext>
            </a:extLst>
          </p:cNvPr>
          <p:cNvCxnSpPr>
            <a:cxnSpLocks/>
            <a:stCxn id="15" idx="0"/>
            <a:endCxn id="20" idx="1"/>
          </p:cNvCxnSpPr>
          <p:nvPr/>
        </p:nvCxnSpPr>
        <p:spPr>
          <a:xfrm flipV="1">
            <a:off x="5891212" y="2057911"/>
            <a:ext cx="692173" cy="783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701C505B-E1D1-4B8F-9813-3DDADB6F2615}"/>
              </a:ext>
            </a:extLst>
          </p:cNvPr>
          <p:cNvCxnSpPr>
            <a:cxnSpLocks/>
            <a:stCxn id="20" idx="2"/>
            <a:endCxn id="144" idx="1"/>
          </p:cNvCxnSpPr>
          <p:nvPr/>
        </p:nvCxnSpPr>
        <p:spPr>
          <a:xfrm rot="16200000" flipH="1">
            <a:off x="7029343" y="2266506"/>
            <a:ext cx="432759" cy="3579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03395DC6-544F-4333-B70A-7BD04D0BAC74}"/>
              </a:ext>
            </a:extLst>
          </p:cNvPr>
          <p:cNvCxnSpPr>
            <a:cxnSpLocks/>
            <a:stCxn id="15" idx="1"/>
            <a:endCxn id="23" idx="1"/>
          </p:cNvCxnSpPr>
          <p:nvPr/>
        </p:nvCxnSpPr>
        <p:spPr>
          <a:xfrm rot="5400000">
            <a:off x="2520868" y="1243068"/>
            <a:ext cx="1297453" cy="3612900"/>
          </a:xfrm>
          <a:prstGeom prst="bentConnector3">
            <a:avLst>
              <a:gd name="adj1" fmla="val 21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3C9AB11B-B335-4C7E-9655-DF64813C5BAD}"/>
              </a:ext>
            </a:extLst>
          </p:cNvPr>
          <p:cNvCxnSpPr>
            <a:cxnSpLocks/>
            <a:stCxn id="24" idx="0"/>
            <a:endCxn id="15" idx="1"/>
          </p:cNvCxnSpPr>
          <p:nvPr/>
        </p:nvCxnSpPr>
        <p:spPr>
          <a:xfrm rot="5400000" flipH="1" flipV="1">
            <a:off x="3279208" y="1799513"/>
            <a:ext cx="1095556" cy="2298115"/>
          </a:xfrm>
          <a:prstGeom prst="bentConnector3">
            <a:avLst>
              <a:gd name="adj1" fmla="val 472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EE66C0FC-2E69-4308-8F01-158B1B5BF05B}"/>
              </a:ext>
            </a:extLst>
          </p:cNvPr>
          <p:cNvCxnSpPr>
            <a:cxnSpLocks/>
            <a:stCxn id="26" idx="0"/>
            <a:endCxn id="15" idx="1"/>
          </p:cNvCxnSpPr>
          <p:nvPr/>
        </p:nvCxnSpPr>
        <p:spPr>
          <a:xfrm rot="5400000" flipH="1" flipV="1">
            <a:off x="3841461" y="2123724"/>
            <a:ext cx="857515" cy="1411652"/>
          </a:xfrm>
          <a:prstGeom prst="bentConnector3">
            <a:avLst>
              <a:gd name="adj1" fmla="val 322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C798D9F5-F8E9-4CCB-83EA-016804C1A0E4}"/>
              </a:ext>
            </a:extLst>
          </p:cNvPr>
          <p:cNvCxnSpPr>
            <a:cxnSpLocks/>
            <a:endCxn id="15" idx="1"/>
          </p:cNvCxnSpPr>
          <p:nvPr/>
        </p:nvCxnSpPr>
        <p:spPr>
          <a:xfrm rot="5400000" flipH="1" flipV="1">
            <a:off x="4401137" y="2892870"/>
            <a:ext cx="1066984" cy="828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6F0A9EEB-FBAC-496A-9879-F57778AC549C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1892165" y="3917247"/>
            <a:ext cx="1121582" cy="544466"/>
          </a:xfrm>
          <a:prstGeom prst="bentConnector3">
            <a:avLst>
              <a:gd name="adj1" fmla="val 134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290383FC-031B-4279-9236-77AF520F3698}"/>
              </a:ext>
            </a:extLst>
          </p:cNvPr>
          <p:cNvCxnSpPr>
            <a:stCxn id="23" idx="3"/>
            <a:endCxn id="31" idx="2"/>
          </p:cNvCxnSpPr>
          <p:nvPr/>
        </p:nvCxnSpPr>
        <p:spPr>
          <a:xfrm rot="16200000" flipH="1">
            <a:off x="911592" y="4593098"/>
            <a:ext cx="1214711" cy="3116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DD6266F7-71BC-480F-B0C2-9707E9E8228A}"/>
              </a:ext>
            </a:extLst>
          </p:cNvPr>
          <p:cNvCxnSpPr>
            <a:stCxn id="24" idx="5"/>
            <a:endCxn id="30" idx="3"/>
          </p:cNvCxnSpPr>
          <p:nvPr/>
        </p:nvCxnSpPr>
        <p:spPr>
          <a:xfrm>
            <a:off x="2948254" y="3614665"/>
            <a:ext cx="615731" cy="6340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9DC0D3EA-2D61-4DAF-8A55-2484FA01C4A1}"/>
              </a:ext>
            </a:extLst>
          </p:cNvPr>
          <p:cNvCxnSpPr>
            <a:cxnSpLocks/>
            <a:stCxn id="26" idx="2"/>
            <a:endCxn id="30" idx="3"/>
          </p:cNvCxnSpPr>
          <p:nvPr/>
        </p:nvCxnSpPr>
        <p:spPr>
          <a:xfrm rot="5400000">
            <a:off x="3215246" y="3899535"/>
            <a:ext cx="697886" cy="4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E9A23610-48CD-46A3-A7F4-99B3DEBD3742}"/>
              </a:ext>
            </a:extLst>
          </p:cNvPr>
          <p:cNvCxnSpPr>
            <a:stCxn id="25" idx="3"/>
            <a:endCxn id="30" idx="3"/>
          </p:cNvCxnSpPr>
          <p:nvPr/>
        </p:nvCxnSpPr>
        <p:spPr>
          <a:xfrm rot="10800000" flipV="1">
            <a:off x="3563986" y="3615095"/>
            <a:ext cx="845351" cy="6335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FB07E77A-E39E-42AE-8518-DA46CC4AAB3C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V="1">
            <a:off x="4114223" y="3762416"/>
            <a:ext cx="368773" cy="699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896B8AAA-AD25-4485-80A1-51C90C50A634}"/>
              </a:ext>
            </a:extLst>
          </p:cNvPr>
          <p:cNvCxnSpPr>
            <a:stCxn id="30" idx="0"/>
            <a:endCxn id="27" idx="2"/>
          </p:cNvCxnSpPr>
          <p:nvPr/>
        </p:nvCxnSpPr>
        <p:spPr>
          <a:xfrm flipV="1">
            <a:off x="4114223" y="3917245"/>
            <a:ext cx="961705" cy="5444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26458409-9074-4B24-AA58-FCA4E67A2BAE}"/>
              </a:ext>
            </a:extLst>
          </p:cNvPr>
          <p:cNvCxnSpPr>
            <a:cxnSpLocks/>
            <a:stCxn id="31" idx="0"/>
            <a:endCxn id="32" idx="2"/>
          </p:cNvCxnSpPr>
          <p:nvPr/>
        </p:nvCxnSpPr>
        <p:spPr>
          <a:xfrm flipV="1">
            <a:off x="2775227" y="4939447"/>
            <a:ext cx="615702" cy="4168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48B1AD06-9F48-451B-AC97-77C9184A20E8}"/>
              </a:ext>
            </a:extLst>
          </p:cNvPr>
          <p:cNvCxnSpPr>
            <a:cxnSpLocks/>
            <a:stCxn id="31" idx="0"/>
            <a:endCxn id="34" idx="1"/>
          </p:cNvCxnSpPr>
          <p:nvPr/>
        </p:nvCxnSpPr>
        <p:spPr>
          <a:xfrm flipV="1">
            <a:off x="2775227" y="5356216"/>
            <a:ext cx="614558" cy="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60072A1D-52E5-4E7D-8DD3-4AFB24391E18}"/>
              </a:ext>
            </a:extLst>
          </p:cNvPr>
          <p:cNvCxnSpPr>
            <a:stCxn id="31" idx="0"/>
            <a:endCxn id="33" idx="3"/>
          </p:cNvCxnSpPr>
          <p:nvPr/>
        </p:nvCxnSpPr>
        <p:spPr>
          <a:xfrm>
            <a:off x="2775227" y="5356258"/>
            <a:ext cx="614558" cy="5197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그림 143">
            <a:extLst>
              <a:ext uri="{FF2B5EF4-FFF2-40B4-BE49-F238E27FC236}">
                <a16:creationId xmlns:a16="http://schemas.microsoft.com/office/drawing/2014/main" id="{218C810E-0368-4753-B64D-11BB2ADFE2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59" t="7863" b="16216"/>
          <a:stretch/>
        </p:blipFill>
        <p:spPr>
          <a:xfrm>
            <a:off x="7424691" y="2277271"/>
            <a:ext cx="1432825" cy="76916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43A39011-24BF-440F-91AB-D3B87EBB661B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3792475" y="2136257"/>
            <a:ext cx="268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C8D33A71-39DF-4A3B-90CB-9DBD7AFD1261}"/>
              </a:ext>
            </a:extLst>
          </p:cNvPr>
          <p:cNvSpPr/>
          <p:nvPr/>
        </p:nvSpPr>
        <p:spPr>
          <a:xfrm>
            <a:off x="4858349" y="4816375"/>
            <a:ext cx="576703" cy="3261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업데이트</a:t>
            </a:r>
          </a:p>
        </p:txBody>
      </p:sp>
      <p:sp>
        <p:nvSpPr>
          <p:cNvPr id="210" name="육각형 209">
            <a:extLst>
              <a:ext uri="{FF2B5EF4-FFF2-40B4-BE49-F238E27FC236}">
                <a16:creationId xmlns:a16="http://schemas.microsoft.com/office/drawing/2014/main" id="{B1FBC5AA-B4B0-4B15-9385-534F7B4D7C42}"/>
              </a:ext>
            </a:extLst>
          </p:cNvPr>
          <p:cNvSpPr/>
          <p:nvPr/>
        </p:nvSpPr>
        <p:spPr>
          <a:xfrm>
            <a:off x="4052825" y="5940383"/>
            <a:ext cx="775110" cy="224050"/>
          </a:xfrm>
          <a:prstGeom prst="hex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/>
              <a:t>WideNDeep</a:t>
            </a:r>
            <a:endParaRPr lang="ko-KR" altLang="en-US" sz="600" dirty="0"/>
          </a:p>
        </p:txBody>
      </p:sp>
      <p:sp>
        <p:nvSpPr>
          <p:cNvPr id="211" name="사다리꼴 210">
            <a:extLst>
              <a:ext uri="{FF2B5EF4-FFF2-40B4-BE49-F238E27FC236}">
                <a16:creationId xmlns:a16="http://schemas.microsoft.com/office/drawing/2014/main" id="{CEDA65E5-D9F0-4B99-9BEB-A5C56307ECA9}"/>
              </a:ext>
            </a:extLst>
          </p:cNvPr>
          <p:cNvSpPr/>
          <p:nvPr/>
        </p:nvSpPr>
        <p:spPr>
          <a:xfrm>
            <a:off x="3971404" y="5374135"/>
            <a:ext cx="518197" cy="172523"/>
          </a:xfrm>
          <a:prstGeom prst="trapezoid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Doc2vec</a:t>
            </a:r>
            <a:endParaRPr lang="ko-KR" altLang="en-US" sz="600" dirty="0"/>
          </a:p>
        </p:txBody>
      </p:sp>
      <p:sp>
        <p:nvSpPr>
          <p:cNvPr id="212" name="순서도: 데이터 211">
            <a:extLst>
              <a:ext uri="{FF2B5EF4-FFF2-40B4-BE49-F238E27FC236}">
                <a16:creationId xmlns:a16="http://schemas.microsoft.com/office/drawing/2014/main" id="{D97C931B-0714-4AAB-961B-1A38CBBD86C5}"/>
              </a:ext>
            </a:extLst>
          </p:cNvPr>
          <p:cNvSpPr/>
          <p:nvPr/>
        </p:nvSpPr>
        <p:spPr>
          <a:xfrm>
            <a:off x="3824335" y="4983755"/>
            <a:ext cx="771741" cy="143198"/>
          </a:xfrm>
          <a:prstGeom prst="flowChartInputOutpu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/>
              <a:t>Voca</a:t>
            </a:r>
            <a:r>
              <a:rPr lang="en-US" altLang="ko-KR" sz="600" dirty="0"/>
              <a:t>(</a:t>
            </a:r>
            <a:r>
              <a:rPr lang="en-US" altLang="ko-KR" sz="600" dirty="0" err="1"/>
              <a:t>pkl</a:t>
            </a:r>
            <a:r>
              <a:rPr lang="en-US" altLang="ko-KR" sz="600" dirty="0"/>
              <a:t>)</a:t>
            </a:r>
            <a:endParaRPr lang="ko-KR" altLang="en-US" sz="600" dirty="0"/>
          </a:p>
        </p:txBody>
      </p:sp>
      <p:sp>
        <p:nvSpPr>
          <p:cNvPr id="213" name="화살표: 오른쪽 212">
            <a:extLst>
              <a:ext uri="{FF2B5EF4-FFF2-40B4-BE49-F238E27FC236}">
                <a16:creationId xmlns:a16="http://schemas.microsoft.com/office/drawing/2014/main" id="{EC0FC42F-6C74-4ADF-99F3-D8DC70C8ED46}"/>
              </a:ext>
            </a:extLst>
          </p:cNvPr>
          <p:cNvSpPr/>
          <p:nvPr/>
        </p:nvSpPr>
        <p:spPr>
          <a:xfrm rot="19221716">
            <a:off x="4598840" y="5202930"/>
            <a:ext cx="354208" cy="115945"/>
          </a:xfrm>
          <a:prstGeom prst="rightArrow">
            <a:avLst>
              <a:gd name="adj1" fmla="val 50000"/>
              <a:gd name="adj2" fmla="val 104718"/>
            </a:avLst>
          </a:prstGeom>
          <a:ln w="3175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화살표: 오른쪽 214">
            <a:extLst>
              <a:ext uri="{FF2B5EF4-FFF2-40B4-BE49-F238E27FC236}">
                <a16:creationId xmlns:a16="http://schemas.microsoft.com/office/drawing/2014/main" id="{265173A9-FC6C-4A40-B198-BA7B141CBA61}"/>
              </a:ext>
            </a:extLst>
          </p:cNvPr>
          <p:cNvSpPr/>
          <p:nvPr/>
        </p:nvSpPr>
        <p:spPr>
          <a:xfrm rot="13851140">
            <a:off x="3814813" y="4302024"/>
            <a:ext cx="1267001" cy="115945"/>
          </a:xfrm>
          <a:prstGeom prst="rightArrow">
            <a:avLst>
              <a:gd name="adj1" fmla="val 50000"/>
              <a:gd name="adj2" fmla="val 109675"/>
            </a:avLst>
          </a:prstGeom>
          <a:ln w="3175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232E3884-8672-4F9D-9237-55269FCA774D}"/>
              </a:ext>
            </a:extLst>
          </p:cNvPr>
          <p:cNvSpPr txBox="1"/>
          <p:nvPr/>
        </p:nvSpPr>
        <p:spPr>
          <a:xfrm>
            <a:off x="1237817" y="1938526"/>
            <a:ext cx="654346" cy="200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700" dirty="0"/>
              <a:t>데이터 전송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B101BB4-7EF9-439C-B22E-2AC192845D91}"/>
              </a:ext>
            </a:extLst>
          </p:cNvPr>
          <p:cNvSpPr txBox="1"/>
          <p:nvPr/>
        </p:nvSpPr>
        <p:spPr>
          <a:xfrm>
            <a:off x="1957146" y="1278814"/>
            <a:ext cx="37518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700" dirty="0"/>
              <a:t>데이터</a:t>
            </a:r>
            <a:endParaRPr lang="en-US" altLang="ko-KR" sz="700" dirty="0"/>
          </a:p>
          <a:p>
            <a:pPr algn="ctr"/>
            <a:r>
              <a:rPr lang="ko-KR" altLang="en-US" sz="700" dirty="0"/>
              <a:t>전송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990382D9-6A5F-4CA4-8485-A490475FDB09}"/>
              </a:ext>
            </a:extLst>
          </p:cNvPr>
          <p:cNvSpPr txBox="1"/>
          <p:nvPr/>
        </p:nvSpPr>
        <p:spPr>
          <a:xfrm>
            <a:off x="3949855" y="1421802"/>
            <a:ext cx="484013" cy="200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결과물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E91DB8B7-5666-4B19-B1F8-3A517203F169}"/>
              </a:ext>
            </a:extLst>
          </p:cNvPr>
          <p:cNvSpPr txBox="1"/>
          <p:nvPr/>
        </p:nvSpPr>
        <p:spPr>
          <a:xfrm>
            <a:off x="5994440" y="2089527"/>
            <a:ext cx="484013" cy="200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결과물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2906DD58-15B6-4E67-A580-C0A04E8BCA22}"/>
              </a:ext>
            </a:extLst>
          </p:cNvPr>
          <p:cNvSpPr txBox="1"/>
          <p:nvPr/>
        </p:nvSpPr>
        <p:spPr>
          <a:xfrm>
            <a:off x="6599549" y="2406674"/>
            <a:ext cx="708643" cy="173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Shiny </a:t>
            </a:r>
            <a:r>
              <a:rPr lang="ko-KR" altLang="en-US" sz="700" dirty="0"/>
              <a:t>시각화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104772D-4C1E-4463-B57D-CA41446AFD3D}"/>
              </a:ext>
            </a:extLst>
          </p:cNvPr>
          <p:cNvSpPr txBox="1"/>
          <p:nvPr/>
        </p:nvSpPr>
        <p:spPr>
          <a:xfrm>
            <a:off x="3585652" y="2056152"/>
            <a:ext cx="364203" cy="200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700"/>
              <a:t>로드</a:t>
            </a:r>
            <a:endParaRPr lang="en-US" altLang="ko-KR" sz="700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A33E49C5-CFA9-445B-B15E-8ADCA8D772AF}"/>
              </a:ext>
            </a:extLst>
          </p:cNvPr>
          <p:cNvSpPr txBox="1"/>
          <p:nvPr/>
        </p:nvSpPr>
        <p:spPr>
          <a:xfrm>
            <a:off x="4712071" y="2925796"/>
            <a:ext cx="364203" cy="200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700"/>
              <a:t>로드</a:t>
            </a:r>
            <a:endParaRPr lang="en-US" altLang="ko-KR" sz="700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06107E3-06C8-4FBC-8EE3-BE0CB622372C}"/>
              </a:ext>
            </a:extLst>
          </p:cNvPr>
          <p:cNvSpPr txBox="1"/>
          <p:nvPr/>
        </p:nvSpPr>
        <p:spPr>
          <a:xfrm>
            <a:off x="3484066" y="2533641"/>
            <a:ext cx="854721" cy="200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700" dirty="0"/>
              <a:t>기존 데이터 갱신</a:t>
            </a:r>
            <a:endParaRPr lang="en-US" altLang="ko-KR" sz="700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667BDAA5-25DD-4C86-82D7-C51487D6DBBF}"/>
              </a:ext>
            </a:extLst>
          </p:cNvPr>
          <p:cNvSpPr txBox="1"/>
          <p:nvPr/>
        </p:nvSpPr>
        <p:spPr>
          <a:xfrm>
            <a:off x="2144737" y="4348244"/>
            <a:ext cx="364203" cy="200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700"/>
              <a:t>로드</a:t>
            </a:r>
            <a:endParaRPr lang="en-US" altLang="ko-KR" sz="700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DDCE710-64C0-4A27-93B9-FC0E8497ECD2}"/>
              </a:ext>
            </a:extLst>
          </p:cNvPr>
          <p:cNvSpPr txBox="1"/>
          <p:nvPr/>
        </p:nvSpPr>
        <p:spPr>
          <a:xfrm>
            <a:off x="1181041" y="4843743"/>
            <a:ext cx="364203" cy="200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700"/>
              <a:t>로드</a:t>
            </a:r>
            <a:endParaRPr lang="en-US" altLang="ko-KR" sz="7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C039E99A-861A-4F38-B704-35C9B1AFD728}"/>
              </a:ext>
            </a:extLst>
          </p:cNvPr>
          <p:cNvSpPr txBox="1"/>
          <p:nvPr/>
        </p:nvSpPr>
        <p:spPr>
          <a:xfrm>
            <a:off x="2995415" y="5150455"/>
            <a:ext cx="169643" cy="389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결과물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3E5A2946-0313-42DC-B59F-D0DD7A4A4A1A}"/>
              </a:ext>
            </a:extLst>
          </p:cNvPr>
          <p:cNvSpPr txBox="1"/>
          <p:nvPr/>
        </p:nvSpPr>
        <p:spPr>
          <a:xfrm>
            <a:off x="3378412" y="3594329"/>
            <a:ext cx="364203" cy="200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700"/>
              <a:t>로드</a:t>
            </a:r>
            <a:endParaRPr lang="en-US" altLang="ko-KR" sz="700" dirty="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84564891-A689-45F8-9936-AE1CD65A789C}"/>
              </a:ext>
            </a:extLst>
          </p:cNvPr>
          <p:cNvSpPr txBox="1"/>
          <p:nvPr/>
        </p:nvSpPr>
        <p:spPr>
          <a:xfrm>
            <a:off x="4814497" y="4322931"/>
            <a:ext cx="564578" cy="200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700" dirty="0"/>
              <a:t>모델 백업</a:t>
            </a:r>
            <a:endParaRPr lang="en-US" altLang="ko-KR" sz="700" dirty="0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9239AC96-6466-4873-BC5E-5D3D95A84879}"/>
              </a:ext>
            </a:extLst>
          </p:cNvPr>
          <p:cNvSpPr txBox="1"/>
          <p:nvPr/>
        </p:nvSpPr>
        <p:spPr>
          <a:xfrm>
            <a:off x="4343898" y="3880575"/>
            <a:ext cx="564578" cy="200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700"/>
              <a:t>모델 갱신</a:t>
            </a:r>
            <a:endParaRPr lang="en-US" altLang="ko-KR" sz="7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68066C4-B7EA-4876-8284-A9D67642A692}"/>
              </a:ext>
            </a:extLst>
          </p:cNvPr>
          <p:cNvSpPr/>
          <p:nvPr/>
        </p:nvSpPr>
        <p:spPr>
          <a:xfrm>
            <a:off x="7273807" y="248013"/>
            <a:ext cx="1704782" cy="3376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</a:t>
            </a:r>
            <a:r>
              <a:rPr lang="en-US" altLang="ko-KR" dirty="0"/>
              <a:t> </a:t>
            </a:r>
            <a:r>
              <a:rPr lang="ko-KR" altLang="en-US" dirty="0"/>
              <a:t>프로세스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51D2ACA-8AC2-41FA-8304-B6DF7DAB86CD}"/>
              </a:ext>
            </a:extLst>
          </p:cNvPr>
          <p:cNvSpPr/>
          <p:nvPr/>
        </p:nvSpPr>
        <p:spPr>
          <a:xfrm>
            <a:off x="6222731" y="3616319"/>
            <a:ext cx="2547788" cy="25209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0E0BE0A-39ED-4A00-8977-3A9076134BCA}"/>
              </a:ext>
            </a:extLst>
          </p:cNvPr>
          <p:cNvSpPr txBox="1"/>
          <p:nvPr/>
        </p:nvSpPr>
        <p:spPr>
          <a:xfrm>
            <a:off x="6786893" y="327662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u="sng" dirty="0">
                <a:latin typeface="+mn-ea"/>
              </a:rPr>
              <a:t>보조 추천모델</a:t>
            </a:r>
          </a:p>
        </p:txBody>
      </p:sp>
      <p:sp>
        <p:nvSpPr>
          <p:cNvPr id="83" name="원통형 82">
            <a:extLst>
              <a:ext uri="{FF2B5EF4-FFF2-40B4-BE49-F238E27FC236}">
                <a16:creationId xmlns:a16="http://schemas.microsoft.com/office/drawing/2014/main" id="{21F6EBFB-5211-4AFA-A4FA-BD66D9090BE9}"/>
              </a:ext>
            </a:extLst>
          </p:cNvPr>
          <p:cNvSpPr/>
          <p:nvPr/>
        </p:nvSpPr>
        <p:spPr>
          <a:xfrm>
            <a:off x="6282054" y="3752343"/>
            <a:ext cx="1030515" cy="44330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기존데이터</a:t>
            </a:r>
          </a:p>
        </p:txBody>
      </p:sp>
      <p:sp>
        <p:nvSpPr>
          <p:cNvPr id="85" name="사각형: 둥근 대각선 방향 모서리 84">
            <a:extLst>
              <a:ext uri="{FF2B5EF4-FFF2-40B4-BE49-F238E27FC236}">
                <a16:creationId xmlns:a16="http://schemas.microsoft.com/office/drawing/2014/main" id="{1542DD6C-49C8-4D42-83E8-7D9806C08459}"/>
              </a:ext>
            </a:extLst>
          </p:cNvPr>
          <p:cNvSpPr/>
          <p:nvPr/>
        </p:nvSpPr>
        <p:spPr>
          <a:xfrm>
            <a:off x="6254473" y="4597327"/>
            <a:ext cx="1100476" cy="426064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Sub-</a:t>
            </a:r>
            <a:r>
              <a:rPr lang="en-US" altLang="ko-KR" sz="1100" dirty="0" err="1"/>
              <a:t>ReTraining</a:t>
            </a:r>
            <a:endParaRPr lang="en-US" altLang="ko-KR" sz="1100" dirty="0"/>
          </a:p>
          <a:p>
            <a:pPr algn="ctr"/>
            <a:r>
              <a:rPr lang="en-US" altLang="ko-KR" sz="1100" dirty="0"/>
              <a:t>ColdStart.py</a:t>
            </a:r>
          </a:p>
        </p:txBody>
      </p:sp>
      <p:sp>
        <p:nvSpPr>
          <p:cNvPr id="87" name="사다리꼴 86">
            <a:extLst>
              <a:ext uri="{FF2B5EF4-FFF2-40B4-BE49-F238E27FC236}">
                <a16:creationId xmlns:a16="http://schemas.microsoft.com/office/drawing/2014/main" id="{0F2CC048-3F6C-41BE-A981-4EF9B03CA91E}"/>
              </a:ext>
            </a:extLst>
          </p:cNvPr>
          <p:cNvSpPr/>
          <p:nvPr/>
        </p:nvSpPr>
        <p:spPr>
          <a:xfrm>
            <a:off x="7870814" y="3960675"/>
            <a:ext cx="765725" cy="38930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Doc2vec</a:t>
            </a:r>
            <a:endParaRPr lang="ko-KR" altLang="en-US" sz="1000" dirty="0"/>
          </a:p>
        </p:txBody>
      </p:sp>
      <p:sp>
        <p:nvSpPr>
          <p:cNvPr id="92" name="사각형: 모서리가 접힌 도형 91">
            <a:extLst>
              <a:ext uri="{FF2B5EF4-FFF2-40B4-BE49-F238E27FC236}">
                <a16:creationId xmlns:a16="http://schemas.microsoft.com/office/drawing/2014/main" id="{BF9E5CA1-D519-4A55-BBD5-1F36C405EF4D}"/>
              </a:ext>
            </a:extLst>
          </p:cNvPr>
          <p:cNvSpPr/>
          <p:nvPr/>
        </p:nvSpPr>
        <p:spPr>
          <a:xfrm>
            <a:off x="6579673" y="5316951"/>
            <a:ext cx="1169751" cy="34237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자재 </a:t>
            </a:r>
            <a:r>
              <a:rPr lang="en-US" altLang="ko-KR" sz="900" dirty="0"/>
              <a:t>– </a:t>
            </a:r>
            <a:r>
              <a:rPr lang="ko-KR" altLang="en-US" sz="900" dirty="0"/>
              <a:t>연관자재</a:t>
            </a:r>
            <a:endParaRPr lang="en-US" altLang="ko-KR" sz="900" dirty="0"/>
          </a:p>
          <a:p>
            <a:pPr algn="ctr"/>
            <a:r>
              <a:rPr lang="ko-KR" altLang="en-US" sz="900" dirty="0"/>
              <a:t>데이터</a:t>
            </a:r>
            <a:r>
              <a:rPr lang="en-US" altLang="ko-KR" sz="900" dirty="0"/>
              <a:t>(csv)</a:t>
            </a:r>
          </a:p>
        </p:txBody>
      </p:sp>
      <p:sp>
        <p:nvSpPr>
          <p:cNvPr id="93" name="사각형: 모서리가 접힌 도형 92">
            <a:extLst>
              <a:ext uri="{FF2B5EF4-FFF2-40B4-BE49-F238E27FC236}">
                <a16:creationId xmlns:a16="http://schemas.microsoft.com/office/drawing/2014/main" id="{B2A50AC9-CACE-430E-B8F7-FD5FF7B1290A}"/>
              </a:ext>
            </a:extLst>
          </p:cNvPr>
          <p:cNvSpPr/>
          <p:nvPr/>
        </p:nvSpPr>
        <p:spPr>
          <a:xfrm>
            <a:off x="6573947" y="5754911"/>
            <a:ext cx="1169751" cy="34237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공사유형</a:t>
            </a:r>
            <a:r>
              <a:rPr lang="en-US" altLang="ko-KR" sz="900" dirty="0"/>
              <a:t>-</a:t>
            </a:r>
            <a:r>
              <a:rPr lang="ko-KR" altLang="en-US" sz="900" dirty="0"/>
              <a:t>연관자재</a:t>
            </a:r>
            <a:endParaRPr lang="en-US" altLang="ko-KR" sz="900" dirty="0"/>
          </a:p>
          <a:p>
            <a:pPr algn="ctr"/>
            <a:r>
              <a:rPr lang="ko-KR" altLang="en-US" sz="900" dirty="0"/>
              <a:t>데이터</a:t>
            </a:r>
            <a:r>
              <a:rPr lang="en-US" altLang="ko-KR" sz="900" dirty="0"/>
              <a:t>(csv)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F19A9DB-AE55-45F6-8CE3-AF5A3BBE603E}"/>
              </a:ext>
            </a:extLst>
          </p:cNvPr>
          <p:cNvCxnSpPr>
            <a:endCxn id="85" idx="3"/>
          </p:cNvCxnSpPr>
          <p:nvPr/>
        </p:nvCxnSpPr>
        <p:spPr>
          <a:xfrm>
            <a:off x="6786893" y="4210589"/>
            <a:ext cx="17818" cy="386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341E2E2B-7796-4AEB-81B3-CAF1585BC78A}"/>
              </a:ext>
            </a:extLst>
          </p:cNvPr>
          <p:cNvSpPr txBox="1"/>
          <p:nvPr/>
        </p:nvSpPr>
        <p:spPr>
          <a:xfrm>
            <a:off x="6622609" y="4267931"/>
            <a:ext cx="364203" cy="200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700"/>
              <a:t>로드</a:t>
            </a:r>
            <a:endParaRPr lang="en-US" altLang="ko-KR" sz="700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E1BA107-87E0-41C3-9FBB-83FEA780F3B8}"/>
              </a:ext>
            </a:extLst>
          </p:cNvPr>
          <p:cNvCxnSpPr>
            <a:cxnSpLocks/>
            <a:stCxn id="85" idx="1"/>
            <a:endCxn id="93" idx="1"/>
          </p:cNvCxnSpPr>
          <p:nvPr/>
        </p:nvCxnSpPr>
        <p:spPr>
          <a:xfrm rot="5400000">
            <a:off x="6237977" y="5359361"/>
            <a:ext cx="902705" cy="230764"/>
          </a:xfrm>
          <a:prstGeom prst="bentConnector4">
            <a:avLst>
              <a:gd name="adj1" fmla="val 16882"/>
              <a:gd name="adj2" fmla="val 1946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9B71861-4FAA-4A8B-801A-B07E14A080F3}"/>
              </a:ext>
            </a:extLst>
          </p:cNvPr>
          <p:cNvCxnSpPr>
            <a:cxnSpLocks/>
            <a:stCxn id="85" idx="1"/>
            <a:endCxn id="92" idx="1"/>
          </p:cNvCxnSpPr>
          <p:nvPr/>
        </p:nvCxnSpPr>
        <p:spPr>
          <a:xfrm rot="5400000">
            <a:off x="6459820" y="5143244"/>
            <a:ext cx="464745" cy="225038"/>
          </a:xfrm>
          <a:prstGeom prst="bentConnector4">
            <a:avLst>
              <a:gd name="adj1" fmla="val 31583"/>
              <a:gd name="adj2" fmla="val 2015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5B512AB-DF2C-478E-87A3-3666E61E60A5}"/>
              </a:ext>
            </a:extLst>
          </p:cNvPr>
          <p:cNvCxnSpPr>
            <a:stCxn id="85" idx="0"/>
            <a:endCxn id="87" idx="1"/>
          </p:cNvCxnSpPr>
          <p:nvPr/>
        </p:nvCxnSpPr>
        <p:spPr>
          <a:xfrm flipV="1">
            <a:off x="7354949" y="4155326"/>
            <a:ext cx="564528" cy="6550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77004486-9DB5-4694-AB33-AF4743AFB330}"/>
              </a:ext>
            </a:extLst>
          </p:cNvPr>
          <p:cNvSpPr txBox="1"/>
          <p:nvPr/>
        </p:nvSpPr>
        <p:spPr>
          <a:xfrm>
            <a:off x="6534116" y="5051724"/>
            <a:ext cx="484013" cy="200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결과물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960FFEC-BAE7-4AD4-B93F-2789F3A7508F}"/>
              </a:ext>
            </a:extLst>
          </p:cNvPr>
          <p:cNvSpPr/>
          <p:nvPr/>
        </p:nvSpPr>
        <p:spPr>
          <a:xfrm>
            <a:off x="7773908" y="4738883"/>
            <a:ext cx="932493" cy="435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i="1" u="sng" dirty="0">
                <a:latin typeface="+mn-ea"/>
              </a:rPr>
              <a:t>OK</a:t>
            </a:r>
            <a:r>
              <a:rPr lang="ko-KR" altLang="en-US" sz="1200" b="1" i="1" u="sng" dirty="0">
                <a:latin typeface="+mn-ea"/>
              </a:rPr>
              <a:t>플라자 </a:t>
            </a:r>
            <a:endParaRPr lang="en-US" altLang="ko-KR" sz="1200" b="1" i="1" u="sng" dirty="0">
              <a:latin typeface="+mn-ea"/>
            </a:endParaRPr>
          </a:p>
          <a:p>
            <a:r>
              <a:rPr lang="ko-KR" altLang="en-US" sz="1200" b="1" i="1" u="sng" dirty="0">
                <a:latin typeface="+mn-ea"/>
              </a:rPr>
              <a:t>운영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3C8F4E3D-A5BB-4D9C-80B3-A064AF8E2319}"/>
              </a:ext>
            </a:extLst>
          </p:cNvPr>
          <p:cNvCxnSpPr>
            <a:stCxn id="92" idx="3"/>
            <a:endCxn id="110" idx="2"/>
          </p:cNvCxnSpPr>
          <p:nvPr/>
        </p:nvCxnSpPr>
        <p:spPr>
          <a:xfrm flipV="1">
            <a:off x="7749424" y="5174233"/>
            <a:ext cx="490731" cy="3139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88ABB762-8AD7-4E31-A2D5-8B46287B3B81}"/>
              </a:ext>
            </a:extLst>
          </p:cNvPr>
          <p:cNvCxnSpPr>
            <a:stCxn id="93" idx="3"/>
            <a:endCxn id="110" idx="2"/>
          </p:cNvCxnSpPr>
          <p:nvPr/>
        </p:nvCxnSpPr>
        <p:spPr>
          <a:xfrm flipV="1">
            <a:off x="7743698" y="5174233"/>
            <a:ext cx="496457" cy="7518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77055FA-954E-49BF-9CCD-3E4CDC78A399}"/>
              </a:ext>
            </a:extLst>
          </p:cNvPr>
          <p:cNvGrpSpPr/>
          <p:nvPr/>
        </p:nvGrpSpPr>
        <p:grpSpPr>
          <a:xfrm>
            <a:off x="8300309" y="4966004"/>
            <a:ext cx="375518" cy="355497"/>
            <a:chOff x="8445089" y="5158409"/>
            <a:chExt cx="375518" cy="355497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B00DFDD5-5F72-43D4-8CA6-7864BE46FFA9}"/>
                </a:ext>
              </a:extLst>
            </p:cNvPr>
            <p:cNvSpPr/>
            <p:nvPr/>
          </p:nvSpPr>
          <p:spPr>
            <a:xfrm>
              <a:off x="8445089" y="5158410"/>
              <a:ext cx="375518" cy="35549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래픽 53" descr="톱니바퀴">
              <a:extLst>
                <a:ext uri="{FF2B5EF4-FFF2-40B4-BE49-F238E27FC236}">
                  <a16:creationId xmlns:a16="http://schemas.microsoft.com/office/drawing/2014/main" id="{EAFC261A-2E14-4936-A117-A5CCB0F45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65110" y="5158409"/>
              <a:ext cx="355497" cy="355497"/>
            </a:xfrm>
            <a:prstGeom prst="rect">
              <a:avLst/>
            </a:prstGeom>
          </p:spPr>
        </p:pic>
      </p:grp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1737B3A-29C8-46EB-9427-8EC2AB8F5CE1}"/>
              </a:ext>
            </a:extLst>
          </p:cNvPr>
          <p:cNvSpPr/>
          <p:nvPr/>
        </p:nvSpPr>
        <p:spPr>
          <a:xfrm>
            <a:off x="5229542" y="774579"/>
            <a:ext cx="3800650" cy="6868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E74D7711-952B-4811-9D4F-00A63D9A8A36}"/>
              </a:ext>
            </a:extLst>
          </p:cNvPr>
          <p:cNvSpPr/>
          <p:nvPr/>
        </p:nvSpPr>
        <p:spPr>
          <a:xfrm>
            <a:off x="5601698" y="851462"/>
            <a:ext cx="10903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: </a:t>
            </a:r>
            <a:r>
              <a:rPr lang="ko-KR" altLang="en-US" sz="1200" dirty="0"/>
              <a:t>데이터</a:t>
            </a:r>
            <a:endParaRPr lang="en-US" altLang="ko-KR" sz="1200" dirty="0"/>
          </a:p>
          <a:p>
            <a:r>
              <a:rPr lang="en-US" altLang="ko-KR" sz="1200" dirty="0"/>
              <a:t>: </a:t>
            </a:r>
            <a:r>
              <a:rPr lang="ko-KR" altLang="en-US" sz="1200" dirty="0"/>
              <a:t>실행</a:t>
            </a:r>
            <a:r>
              <a:rPr lang="en-US" altLang="ko-KR" sz="1200" dirty="0"/>
              <a:t>/</a:t>
            </a:r>
            <a:r>
              <a:rPr lang="ko-KR" altLang="en-US" sz="1200" dirty="0"/>
              <a:t>파일명</a:t>
            </a:r>
            <a:endParaRPr lang="en-US" altLang="ko-KR" sz="1200" dirty="0"/>
          </a:p>
        </p:txBody>
      </p:sp>
      <p:sp>
        <p:nvSpPr>
          <p:cNvPr id="129" name="육각형 128">
            <a:extLst>
              <a:ext uri="{FF2B5EF4-FFF2-40B4-BE49-F238E27FC236}">
                <a16:creationId xmlns:a16="http://schemas.microsoft.com/office/drawing/2014/main" id="{BF6D5C28-3324-4255-8EC9-6F6E487EFFD0}"/>
              </a:ext>
            </a:extLst>
          </p:cNvPr>
          <p:cNvSpPr/>
          <p:nvPr/>
        </p:nvSpPr>
        <p:spPr>
          <a:xfrm>
            <a:off x="6611339" y="1094025"/>
            <a:ext cx="344121" cy="15267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31" name="사각형: 모서리가 접힌 도형 130">
            <a:extLst>
              <a:ext uri="{FF2B5EF4-FFF2-40B4-BE49-F238E27FC236}">
                <a16:creationId xmlns:a16="http://schemas.microsoft.com/office/drawing/2014/main" id="{CCD32695-9F84-4164-B146-C7BC90CED288}"/>
              </a:ext>
            </a:extLst>
          </p:cNvPr>
          <p:cNvSpPr/>
          <p:nvPr/>
        </p:nvSpPr>
        <p:spPr>
          <a:xfrm>
            <a:off x="6602260" y="902768"/>
            <a:ext cx="344121" cy="152675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EDB7541-876B-411C-B5C9-A6DB2DA1FE15}"/>
              </a:ext>
            </a:extLst>
          </p:cNvPr>
          <p:cNvSpPr/>
          <p:nvPr/>
        </p:nvSpPr>
        <p:spPr>
          <a:xfrm>
            <a:off x="6902860" y="841302"/>
            <a:ext cx="918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: CSV(</a:t>
            </a:r>
            <a:r>
              <a:rPr lang="ko-KR" altLang="en-US" sz="1200" dirty="0"/>
              <a:t>결과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: </a:t>
            </a:r>
            <a:r>
              <a:rPr lang="en-US" altLang="ko-KR" sz="1200" dirty="0" err="1"/>
              <a:t>WideDeep</a:t>
            </a:r>
            <a:endParaRPr lang="en-US" altLang="ko-KR" sz="1200" dirty="0"/>
          </a:p>
        </p:txBody>
      </p:sp>
      <p:sp>
        <p:nvSpPr>
          <p:cNvPr id="138" name="순서도: 데이터 137">
            <a:extLst>
              <a:ext uri="{FF2B5EF4-FFF2-40B4-BE49-F238E27FC236}">
                <a16:creationId xmlns:a16="http://schemas.microsoft.com/office/drawing/2014/main" id="{45662302-352A-4349-A2C9-D364E65B03FC}"/>
              </a:ext>
            </a:extLst>
          </p:cNvPr>
          <p:cNvSpPr/>
          <p:nvPr/>
        </p:nvSpPr>
        <p:spPr>
          <a:xfrm>
            <a:off x="7768661" y="1060656"/>
            <a:ext cx="344121" cy="152675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41" name="사다리꼴 140">
            <a:extLst>
              <a:ext uri="{FF2B5EF4-FFF2-40B4-BE49-F238E27FC236}">
                <a16:creationId xmlns:a16="http://schemas.microsoft.com/office/drawing/2014/main" id="{82168971-5C8E-4429-9B53-84F033BF819D}"/>
              </a:ext>
            </a:extLst>
          </p:cNvPr>
          <p:cNvSpPr/>
          <p:nvPr/>
        </p:nvSpPr>
        <p:spPr>
          <a:xfrm>
            <a:off x="7779447" y="879147"/>
            <a:ext cx="344121" cy="152675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7EA3F5C-3DD3-4AED-AC7E-E4169974FF5D}"/>
              </a:ext>
            </a:extLst>
          </p:cNvPr>
          <p:cNvSpPr/>
          <p:nvPr/>
        </p:nvSpPr>
        <p:spPr>
          <a:xfrm>
            <a:off x="8076661" y="799553"/>
            <a:ext cx="9535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: Doc2Vec</a:t>
            </a:r>
          </a:p>
          <a:p>
            <a:r>
              <a:rPr lang="en-US" altLang="ko-KR" sz="1200" dirty="0"/>
              <a:t>: Vocabulary</a:t>
            </a:r>
          </a:p>
          <a:p>
            <a:r>
              <a:rPr lang="en-US" altLang="ko-KR" sz="1200" dirty="0"/>
              <a:t>: </a:t>
            </a:r>
            <a:r>
              <a:rPr lang="ko-KR" altLang="en-US" sz="1200" dirty="0"/>
              <a:t>백업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1987AB0-BA41-49D2-A518-F18461D4927E}"/>
              </a:ext>
            </a:extLst>
          </p:cNvPr>
          <p:cNvSpPr/>
          <p:nvPr/>
        </p:nvSpPr>
        <p:spPr>
          <a:xfrm>
            <a:off x="7764745" y="1244828"/>
            <a:ext cx="343425" cy="15333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사각형: 둥근 대각선 방향 모서리 239">
            <a:extLst>
              <a:ext uri="{FF2B5EF4-FFF2-40B4-BE49-F238E27FC236}">
                <a16:creationId xmlns:a16="http://schemas.microsoft.com/office/drawing/2014/main" id="{8078485B-DF1A-4FAC-8638-58415FE61261}"/>
              </a:ext>
            </a:extLst>
          </p:cNvPr>
          <p:cNvSpPr/>
          <p:nvPr/>
        </p:nvSpPr>
        <p:spPr>
          <a:xfrm>
            <a:off x="5319542" y="1104185"/>
            <a:ext cx="344121" cy="15267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241" name="원통형 240">
            <a:extLst>
              <a:ext uri="{FF2B5EF4-FFF2-40B4-BE49-F238E27FC236}">
                <a16:creationId xmlns:a16="http://schemas.microsoft.com/office/drawing/2014/main" id="{BA426B19-A6E0-42C4-8D44-7A8D1AA8B942}"/>
              </a:ext>
            </a:extLst>
          </p:cNvPr>
          <p:cNvSpPr/>
          <p:nvPr/>
        </p:nvSpPr>
        <p:spPr>
          <a:xfrm>
            <a:off x="5317835" y="898942"/>
            <a:ext cx="344121" cy="15267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57BB99A-CF10-462E-9B34-189D830A0B7C}"/>
              </a:ext>
            </a:extLst>
          </p:cNvPr>
          <p:cNvSpPr txBox="1"/>
          <p:nvPr/>
        </p:nvSpPr>
        <p:spPr>
          <a:xfrm>
            <a:off x="8046027" y="5362968"/>
            <a:ext cx="37518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700" dirty="0"/>
              <a:t>데이터</a:t>
            </a:r>
            <a:endParaRPr lang="en-US" altLang="ko-KR" sz="700" dirty="0"/>
          </a:p>
          <a:p>
            <a:pPr algn="ctr"/>
            <a:r>
              <a:rPr lang="ko-KR" altLang="en-US" sz="700" dirty="0"/>
              <a:t>전송</a:t>
            </a:r>
          </a:p>
        </p:txBody>
      </p:sp>
    </p:spTree>
    <p:extLst>
      <p:ext uri="{BB962C8B-B14F-4D97-AF65-F5344CB8AC3E}">
        <p14:creationId xmlns:p14="http://schemas.microsoft.com/office/powerpoint/2010/main" val="1842457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제목 1"/>
          <p:cNvSpPr txBox="1">
            <a:spLocks/>
          </p:cNvSpPr>
          <p:nvPr/>
        </p:nvSpPr>
        <p:spPr bwMode="auto">
          <a:xfrm>
            <a:off x="7762819" y="2999284"/>
            <a:ext cx="6548912" cy="312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9713" tIns="39857" rIns="79713" bIns="39857" numCol="1" anchor="t" anchorCtr="0" compatLnSpc="1">
            <a:prstTxWarp prst="textNoShape">
              <a:avLst/>
            </a:prstTxWarp>
          </a:bodyPr>
          <a:lstStyle/>
          <a:p>
            <a:pPr defTabSz="83036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846" b="1" kern="0" dirty="0">
                <a:solidFill>
                  <a:srgbClr val="000000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1.  </a:t>
            </a:r>
            <a:endParaRPr kumimoji="1" lang="ko-KR" altLang="en-US" sz="1846" b="1" kern="0" dirty="0">
              <a:solidFill>
                <a:srgbClr val="000000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56476" y="986328"/>
            <a:ext cx="9078073" cy="3362325"/>
            <a:chOff x="185051" y="3495469"/>
            <a:chExt cx="9078073" cy="2991102"/>
          </a:xfrm>
        </p:grpSpPr>
        <p:grpSp>
          <p:nvGrpSpPr>
            <p:cNvPr id="81" name="그룹 80"/>
            <p:cNvGrpSpPr/>
            <p:nvPr/>
          </p:nvGrpSpPr>
          <p:grpSpPr>
            <a:xfrm>
              <a:off x="1839896" y="4226627"/>
              <a:ext cx="2718652" cy="1927599"/>
              <a:chOff x="2041248" y="3998818"/>
              <a:chExt cx="2945206" cy="208823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3"/>
              <a:srcRect l="15744" t="12201" r="11413" b="5201"/>
              <a:stretch/>
            </p:blipFill>
            <p:spPr>
              <a:xfrm>
                <a:off x="2041248" y="4260992"/>
                <a:ext cx="2945206" cy="1826058"/>
              </a:xfrm>
              <a:prstGeom prst="rect">
                <a:avLst/>
              </a:prstGeom>
            </p:spPr>
          </p:pic>
          <p:sp>
            <p:nvSpPr>
              <p:cNvPr id="23" name="직사각형 22"/>
              <p:cNvSpPr/>
              <p:nvPr/>
            </p:nvSpPr>
            <p:spPr bwMode="auto">
              <a:xfrm>
                <a:off x="2359903" y="4655560"/>
                <a:ext cx="1745896" cy="758211"/>
              </a:xfrm>
              <a:prstGeom prst="rect">
                <a:avLst/>
              </a:prstGeom>
              <a:noFill/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B w="165100" prst="coolSlant"/>
              </a:sp3d>
            </p:spPr>
            <p:txBody>
              <a:bodyPr wrap="none" rtlCol="0" anchor="ctr"/>
              <a:lstStyle/>
              <a:p>
                <a:pPr marL="164127" indent="-164127" algn="ctr">
                  <a:lnSpc>
                    <a:spcPct val="150000"/>
                  </a:lnSpc>
                </a:pPr>
                <a:endParaRPr lang="ko-KR" altLang="en-US" sz="1292" dirty="0"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 bwMode="auto">
              <a:xfrm>
                <a:off x="4136939" y="4655560"/>
                <a:ext cx="664846" cy="1005688"/>
              </a:xfrm>
              <a:prstGeom prst="rect">
                <a:avLst/>
              </a:prstGeom>
              <a:noFill/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B w="165100" prst="coolSlant"/>
              </a:sp3d>
            </p:spPr>
            <p:txBody>
              <a:bodyPr wrap="none" rtlCol="0" anchor="ctr"/>
              <a:lstStyle/>
              <a:p>
                <a:pPr marL="164127" indent="-164127" algn="ctr">
                  <a:lnSpc>
                    <a:spcPct val="150000"/>
                  </a:lnSpc>
                </a:pPr>
                <a:endParaRPr lang="ko-KR" altLang="en-US" sz="1292" dirty="0"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cxnSp>
            <p:nvCxnSpPr>
              <p:cNvPr id="43" name="꺾인 연결선 42"/>
              <p:cNvCxnSpPr/>
              <p:nvPr/>
            </p:nvCxnSpPr>
            <p:spPr bwMode="auto">
              <a:xfrm rot="5400000" flipH="1" flipV="1">
                <a:off x="4076822" y="4130935"/>
                <a:ext cx="611873" cy="347639"/>
              </a:xfrm>
              <a:prstGeom prst="bentConnector2">
                <a:avLst/>
              </a:prstGeom>
              <a:no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9" name="TextBox 8"/>
            <p:cNvSpPr txBox="1"/>
            <p:nvPr/>
          </p:nvSpPr>
          <p:spPr>
            <a:xfrm>
              <a:off x="467067" y="4103832"/>
              <a:ext cx="825547" cy="234295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23"/>
                </a:spcBef>
              </a:pPr>
              <a:r>
                <a:rPr lang="ko-KR" altLang="en-US" sz="1015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/>
                </a:rPr>
                <a:t>사업장 로그인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35584" y="3890728"/>
              <a:ext cx="1239122" cy="390492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23"/>
                </a:spcBef>
              </a:pPr>
              <a:r>
                <a:rPr lang="ko-KR" altLang="en-US" sz="1015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/>
                </a:rPr>
                <a:t>이벤트 제품 </a:t>
              </a:r>
              <a:r>
                <a:rPr lang="en-US" altLang="ko-KR" sz="1015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/>
                </a:rPr>
                <a:t>Display </a:t>
              </a:r>
            </a:p>
            <a:p>
              <a:r>
                <a:rPr lang="en-US" altLang="ko-KR" sz="1015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/>
                </a:rPr>
                <a:t>(</a:t>
              </a:r>
              <a:r>
                <a:rPr lang="ko-KR" altLang="en-US" sz="1015" b="1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/>
                </a:rPr>
                <a:t>스크롤창</a:t>
              </a:r>
              <a:r>
                <a:rPr lang="en-US" altLang="ko-KR" sz="1015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/>
                </a:rPr>
                <a:t>)</a:t>
              </a:r>
              <a:endParaRPr lang="ko-KR" altLang="en-US" sz="1015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endParaRPr>
            </a:p>
          </p:txBody>
        </p:sp>
        <p:sp>
          <p:nvSpPr>
            <p:cNvPr id="18" name="오른쪽 화살표 17"/>
            <p:cNvSpPr/>
            <p:nvPr/>
          </p:nvSpPr>
          <p:spPr bwMode="auto">
            <a:xfrm>
              <a:off x="1650000" y="4900978"/>
              <a:ext cx="180609" cy="17079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B w="165100" prst="coolSlant"/>
            </a:sp3d>
          </p:spPr>
          <p:txBody>
            <a:bodyPr wrap="none" rtlCol="0" anchor="ctr"/>
            <a:lstStyle/>
            <a:p>
              <a:pPr marL="164127" indent="-164127" algn="ctr">
                <a:lnSpc>
                  <a:spcPct val="150000"/>
                </a:lnSpc>
              </a:pPr>
              <a:endParaRPr lang="ko-KR" altLang="en-US" sz="969" dirty="0">
                <a:latin typeface="HY헤드라인M" pitchFamily="18" charset="-127"/>
                <a:ea typeface="HY헤드라인M" pitchFamily="18" charset="-127"/>
              </a:endParaRPr>
            </a:p>
          </p:txBody>
        </p:sp>
        <p:cxnSp>
          <p:nvCxnSpPr>
            <p:cNvPr id="38" name="꺾인 연결선 37"/>
            <p:cNvCxnSpPr/>
            <p:nvPr/>
          </p:nvCxnSpPr>
          <p:spPr bwMode="auto">
            <a:xfrm rot="5400000" flipH="1" flipV="1">
              <a:off x="1940800" y="4416976"/>
              <a:ext cx="681225" cy="194084"/>
            </a:xfrm>
            <a:prstGeom prst="bentConnector3">
              <a:avLst>
                <a:gd name="adj1" fmla="val 101626"/>
              </a:avLst>
            </a:prstGeom>
            <a:noFill/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2" name="TextBox 41"/>
            <p:cNvSpPr txBox="1"/>
            <p:nvPr/>
          </p:nvSpPr>
          <p:spPr>
            <a:xfrm>
              <a:off x="4150980" y="4061217"/>
              <a:ext cx="1429745" cy="31239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r>
                <a:rPr lang="ko-KR" altLang="en-US" sz="1015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/>
                </a:rPr>
                <a:t>당신을 위한 추천상품</a:t>
              </a:r>
              <a:r>
                <a:rPr lang="en-US" altLang="ko-KR" sz="1015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/>
                </a:rPr>
                <a:t/>
              </a:r>
              <a:br>
                <a:rPr lang="en-US" altLang="ko-KR" sz="1015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/>
                </a:rPr>
              </a:br>
              <a:r>
                <a:rPr lang="en-US" altLang="ko-KR" sz="1015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/>
                </a:rPr>
                <a:t>(</a:t>
              </a:r>
              <a:r>
                <a:rPr lang="ko-KR" altLang="en-US" sz="1015" b="1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/>
                </a:rPr>
                <a:t>퀵바 </a:t>
              </a:r>
              <a:r>
                <a:rPr lang="en-US" altLang="ko-KR" sz="1015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/>
                </a:rPr>
                <a:t>/ </a:t>
              </a:r>
              <a:r>
                <a:rPr lang="ko-KR" altLang="en-US" sz="1015" b="1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/>
                </a:rPr>
                <a:t>사업장 기준</a:t>
              </a:r>
              <a:r>
                <a:rPr lang="en-US" altLang="ko-KR" sz="1015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/>
                </a:rPr>
                <a:t>)</a:t>
              </a:r>
              <a:endParaRPr lang="ko-KR" altLang="en-US" sz="1015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endParaRPr>
            </a:p>
          </p:txBody>
        </p:sp>
        <p:sp>
          <p:nvSpPr>
            <p:cNvPr id="51" name="오른쪽 화살표 50"/>
            <p:cNvSpPr/>
            <p:nvPr/>
          </p:nvSpPr>
          <p:spPr bwMode="auto">
            <a:xfrm>
              <a:off x="4592694" y="5059427"/>
              <a:ext cx="171835" cy="18640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B w="165100" prst="coolSlant"/>
            </a:sp3d>
          </p:spPr>
          <p:txBody>
            <a:bodyPr wrap="none" rtlCol="0" anchor="ctr"/>
            <a:lstStyle/>
            <a:p>
              <a:pPr marL="164127" indent="-164127" algn="ctr">
                <a:lnSpc>
                  <a:spcPct val="150000"/>
                </a:lnSpc>
              </a:pPr>
              <a:endParaRPr lang="ko-KR" altLang="en-US" sz="969" dirty="0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220133" y="6131176"/>
              <a:ext cx="1048364" cy="255776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23"/>
                </a:spcBef>
              </a:pPr>
              <a:r>
                <a:rPr lang="ko-KR" altLang="en-US" sz="1108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/>
                </a:rPr>
                <a:t>연관상품</a:t>
              </a:r>
              <a:r>
                <a:rPr lang="en-US" altLang="ko-KR" sz="1108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/>
                </a:rPr>
                <a:t> </a:t>
              </a:r>
              <a:r>
                <a:rPr lang="ko-KR" altLang="en-US" sz="1108" b="1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/>
                </a:rPr>
                <a:t>리스트</a:t>
              </a:r>
              <a:endParaRPr lang="ko-KR" altLang="en-US" sz="1108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endParaRPr>
            </a:p>
          </p:txBody>
        </p:sp>
        <p:cxnSp>
          <p:nvCxnSpPr>
            <p:cNvPr id="53" name="꺾인 연결선 52"/>
            <p:cNvCxnSpPr/>
            <p:nvPr/>
          </p:nvCxnSpPr>
          <p:spPr bwMode="auto">
            <a:xfrm rot="5400000">
              <a:off x="6246063" y="6011680"/>
              <a:ext cx="261723" cy="232960"/>
            </a:xfrm>
            <a:prstGeom prst="bentConnector2">
              <a:avLst/>
            </a:prstGeom>
            <a:noFill/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60" name="그룹 59"/>
            <p:cNvGrpSpPr/>
            <p:nvPr/>
          </p:nvGrpSpPr>
          <p:grpSpPr>
            <a:xfrm>
              <a:off x="7243173" y="4401772"/>
              <a:ext cx="1084899" cy="1759210"/>
              <a:chOff x="8180692" y="3975913"/>
              <a:chExt cx="2592288" cy="3292590"/>
            </a:xfrm>
          </p:grpSpPr>
          <p:pic>
            <p:nvPicPr>
              <p:cNvPr id="58" name="그림 57"/>
              <p:cNvPicPr>
                <a:picLocks noChangeAspect="1"/>
              </p:cNvPicPr>
              <p:nvPr/>
            </p:nvPicPr>
            <p:blipFill rotWithShape="1">
              <a:blip r:embed="rId4"/>
              <a:srcRect l="23619" t="17801" r="24013" b="3801"/>
              <a:stretch/>
            </p:blipFill>
            <p:spPr>
              <a:xfrm>
                <a:off x="8180692" y="3975913"/>
                <a:ext cx="2592288" cy="2182979"/>
              </a:xfrm>
              <a:prstGeom prst="rect">
                <a:avLst/>
              </a:prstGeom>
            </p:spPr>
          </p:pic>
          <p:pic>
            <p:nvPicPr>
              <p:cNvPr id="59" name="그림 58"/>
              <p:cNvPicPr>
                <a:picLocks noChangeAspect="1"/>
              </p:cNvPicPr>
              <p:nvPr/>
            </p:nvPicPr>
            <p:blipFill rotWithShape="1">
              <a:blip r:embed="rId5"/>
              <a:srcRect l="22044" t="43700" r="22044" b="14300"/>
              <a:stretch/>
            </p:blipFill>
            <p:spPr>
              <a:xfrm>
                <a:off x="8180692" y="6147415"/>
                <a:ext cx="2592288" cy="1121088"/>
              </a:xfrm>
              <a:prstGeom prst="rect">
                <a:avLst/>
              </a:prstGeom>
            </p:spPr>
          </p:pic>
        </p:grpSp>
        <p:sp>
          <p:nvSpPr>
            <p:cNvPr id="61" name="오른쪽 화살표 60"/>
            <p:cNvSpPr/>
            <p:nvPr/>
          </p:nvSpPr>
          <p:spPr bwMode="auto">
            <a:xfrm>
              <a:off x="6885883" y="5071768"/>
              <a:ext cx="171835" cy="18640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algn="ctr">
              <a:solidFill>
                <a:schemeClr val="accent2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B w="165100" prst="coolSlant"/>
            </a:sp3d>
          </p:spPr>
          <p:txBody>
            <a:bodyPr wrap="none" rtlCol="0" anchor="ctr"/>
            <a:lstStyle/>
            <a:p>
              <a:pPr marL="164127" indent="-164127" algn="ctr">
                <a:lnSpc>
                  <a:spcPct val="150000"/>
                </a:lnSpc>
              </a:pPr>
              <a:endParaRPr lang="ko-KR" altLang="en-US" sz="969" dirty="0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250079" y="3930343"/>
              <a:ext cx="2013045" cy="31239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spcBef>
                  <a:spcPts val="23"/>
                </a:spcBef>
              </a:pPr>
              <a:r>
                <a:rPr lang="ko-KR" altLang="en-US" sz="1015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/>
                </a:rPr>
                <a:t>혹시 이 상품을 잊으셨나요</a:t>
              </a:r>
              <a:r>
                <a:rPr lang="en-US" altLang="ko-KR" sz="1015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/>
                </a:rPr>
                <a:t>?</a:t>
              </a:r>
            </a:p>
            <a:p>
              <a:pPr>
                <a:spcBef>
                  <a:spcPts val="23"/>
                </a:spcBef>
              </a:pPr>
              <a:r>
                <a:rPr lang="en-US" altLang="ko-KR" sz="1015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/>
                </a:rPr>
                <a:t>(</a:t>
              </a:r>
              <a:r>
                <a:rPr lang="ko-KR" altLang="en-US" sz="1015" b="1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/>
                </a:rPr>
                <a:t>결재창</a:t>
              </a:r>
              <a:r>
                <a:rPr lang="en-US" altLang="ko-KR" sz="1015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/>
                </a:rPr>
                <a:t>/ </a:t>
              </a:r>
              <a:r>
                <a:rPr lang="ko-KR" altLang="en-US" sz="1015" b="1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/>
                </a:rPr>
                <a:t>오류 정정</a:t>
              </a:r>
              <a:r>
                <a:rPr lang="en-US" altLang="ko-KR" sz="1015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/>
                </a:rPr>
                <a:t>)</a:t>
              </a:r>
              <a:r>
                <a:rPr lang="ko-KR" altLang="en-US" sz="1015" b="1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/>
                </a:rPr>
                <a:t>  </a:t>
              </a:r>
              <a:endParaRPr lang="ko-KR" altLang="en-US" sz="1015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endParaRPr>
            </a:p>
          </p:txBody>
        </p:sp>
        <p:sp>
          <p:nvSpPr>
            <p:cNvPr id="63" name="직사각형 62"/>
            <p:cNvSpPr/>
            <p:nvPr/>
          </p:nvSpPr>
          <p:spPr bwMode="auto">
            <a:xfrm>
              <a:off x="7243173" y="5535931"/>
              <a:ext cx="1039293" cy="62505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B w="165100" prst="coolSlant"/>
            </a:sp3d>
          </p:spPr>
          <p:txBody>
            <a:bodyPr wrap="none" rtlCol="0" anchor="ctr"/>
            <a:lstStyle/>
            <a:p>
              <a:pPr marL="164127" indent="-164127" algn="ctr">
                <a:lnSpc>
                  <a:spcPct val="150000"/>
                </a:lnSpc>
              </a:pPr>
              <a:endParaRPr lang="ko-KR" altLang="en-US" sz="1292" dirty="0">
                <a:latin typeface="HY헤드라인M" pitchFamily="18" charset="-127"/>
                <a:ea typeface="HY헤드라인M" pitchFamily="18" charset="-127"/>
              </a:endParaRPr>
            </a:p>
          </p:txBody>
        </p:sp>
        <p:cxnSp>
          <p:nvCxnSpPr>
            <p:cNvPr id="64" name="꺾인 연결선 63"/>
            <p:cNvCxnSpPr>
              <a:stCxn id="63" idx="1"/>
              <a:endCxn id="62" idx="1"/>
            </p:cNvCxnSpPr>
            <p:nvPr/>
          </p:nvCxnSpPr>
          <p:spPr bwMode="auto">
            <a:xfrm rot="10800000" flipH="1">
              <a:off x="7243173" y="4086599"/>
              <a:ext cx="6906" cy="1761858"/>
            </a:xfrm>
            <a:prstGeom prst="bentConnector3">
              <a:avLst>
                <a:gd name="adj1" fmla="val -3055333"/>
              </a:avLst>
            </a:prstGeom>
            <a:noFill/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1" name="직사각형 70"/>
            <p:cNvSpPr/>
            <p:nvPr/>
          </p:nvSpPr>
          <p:spPr bwMode="auto">
            <a:xfrm>
              <a:off x="4852797" y="4467235"/>
              <a:ext cx="1865502" cy="1531498"/>
            </a:xfrm>
            <a:prstGeom prst="rect">
              <a:avLst/>
            </a:prstGeom>
            <a:noFill/>
            <a:ln w="3175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B w="165100" prst="coolSlant"/>
            </a:sp3d>
          </p:spPr>
          <p:txBody>
            <a:bodyPr wrap="none" rtlCol="0" anchor="ctr"/>
            <a:lstStyle/>
            <a:p>
              <a:pPr marL="164127" indent="-164127" algn="ctr">
                <a:lnSpc>
                  <a:spcPct val="150000"/>
                </a:lnSpc>
              </a:pPr>
              <a:endParaRPr lang="ko-KR" altLang="en-US" sz="1292" dirty="0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 bwMode="auto">
            <a:xfrm>
              <a:off x="7175513" y="4386879"/>
              <a:ext cx="1178338" cy="1924159"/>
            </a:xfrm>
            <a:prstGeom prst="rect">
              <a:avLst/>
            </a:prstGeom>
            <a:noFill/>
            <a:ln w="3175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B w="165100" prst="coolSlant"/>
            </a:sp3d>
          </p:spPr>
          <p:txBody>
            <a:bodyPr wrap="none" rtlCol="0" anchor="ctr"/>
            <a:lstStyle/>
            <a:p>
              <a:pPr marL="164127" indent="-164127" algn="ctr">
                <a:lnSpc>
                  <a:spcPct val="150000"/>
                </a:lnSpc>
              </a:pPr>
              <a:endParaRPr lang="ko-KR" altLang="en-US" sz="1292" dirty="0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 bwMode="auto">
            <a:xfrm>
              <a:off x="185051" y="3495469"/>
              <a:ext cx="8840367" cy="2991102"/>
            </a:xfrm>
            <a:prstGeom prst="rect">
              <a:avLst/>
            </a:prstGeom>
            <a:noFill/>
            <a:ln w="9525" algn="ctr">
              <a:solidFill>
                <a:schemeClr val="accent6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B w="165100" prst="coolSlant"/>
            </a:sp3d>
          </p:spPr>
          <p:txBody>
            <a:bodyPr wrap="none" rtlCol="0" anchor="ctr"/>
            <a:lstStyle/>
            <a:p>
              <a:pPr marL="164127" indent="-164127" algn="ctr">
                <a:lnSpc>
                  <a:spcPct val="150000"/>
                </a:lnSpc>
              </a:pPr>
              <a:endParaRPr lang="ko-KR" altLang="en-US" sz="1292" dirty="0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 bwMode="auto">
            <a:xfrm>
              <a:off x="472604" y="3676419"/>
              <a:ext cx="844062" cy="1994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 w="165100" prst="coolSlant"/>
            </a:sp3d>
          </p:spPr>
          <p:txBody>
            <a:bodyPr wrap="none" rtlCol="0" anchor="ctr"/>
            <a:lstStyle/>
            <a:p>
              <a:pPr marL="164127" indent="-164127" algn="ctr">
                <a:lnSpc>
                  <a:spcPct val="150000"/>
                </a:lnSpc>
              </a:pPr>
              <a:r>
                <a:rPr lang="ko-KR" altLang="en-US" sz="923" dirty="0">
                  <a:solidFill>
                    <a:schemeClr val="bg1">
                      <a:lumMod val="9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로그인 창</a:t>
              </a:r>
            </a:p>
          </p:txBody>
        </p:sp>
        <p:sp>
          <p:nvSpPr>
            <p:cNvPr id="33" name="직사각형 32"/>
            <p:cNvSpPr/>
            <p:nvPr/>
          </p:nvSpPr>
          <p:spPr bwMode="auto">
            <a:xfrm>
              <a:off x="2644402" y="3671409"/>
              <a:ext cx="1200640" cy="1994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 w="165100" prst="coolSlant"/>
            </a:sp3d>
          </p:spPr>
          <p:txBody>
            <a:bodyPr wrap="none" rtlCol="0" anchor="ctr"/>
            <a:lstStyle/>
            <a:p>
              <a:pPr marL="164127" indent="-164127" algn="ctr">
                <a:lnSpc>
                  <a:spcPct val="150000"/>
                </a:lnSpc>
              </a:pPr>
              <a:r>
                <a:rPr lang="ko-KR" altLang="en-US" sz="923" dirty="0">
                  <a:solidFill>
                    <a:schemeClr val="bg1">
                      <a:lumMod val="9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로그인 후 첫 화면</a:t>
              </a:r>
            </a:p>
          </p:txBody>
        </p:sp>
        <p:sp>
          <p:nvSpPr>
            <p:cNvPr id="34" name="직사각형 33"/>
            <p:cNvSpPr/>
            <p:nvPr/>
          </p:nvSpPr>
          <p:spPr bwMode="auto">
            <a:xfrm>
              <a:off x="5220133" y="3671409"/>
              <a:ext cx="1200640" cy="1994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 w="165100" prst="coolSlant"/>
            </a:sp3d>
          </p:spPr>
          <p:txBody>
            <a:bodyPr wrap="none" rtlCol="0" anchor="ctr"/>
            <a:lstStyle/>
            <a:p>
              <a:pPr marL="164127" indent="-164127" algn="ctr">
                <a:lnSpc>
                  <a:spcPct val="150000"/>
                </a:lnSpc>
              </a:pPr>
              <a:r>
                <a:rPr lang="ko-KR" altLang="en-US" sz="923" dirty="0">
                  <a:solidFill>
                    <a:schemeClr val="bg1">
                      <a:lumMod val="9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상품검색 창</a:t>
              </a:r>
            </a:p>
          </p:txBody>
        </p:sp>
        <p:sp>
          <p:nvSpPr>
            <p:cNvPr id="35" name="직사각형 34"/>
            <p:cNvSpPr/>
            <p:nvPr/>
          </p:nvSpPr>
          <p:spPr bwMode="auto">
            <a:xfrm>
              <a:off x="7185301" y="3671409"/>
              <a:ext cx="1200640" cy="1994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 w="165100" prst="coolSlant"/>
            </a:sp3d>
          </p:spPr>
          <p:txBody>
            <a:bodyPr wrap="none" rtlCol="0" anchor="ctr"/>
            <a:lstStyle/>
            <a:p>
              <a:pPr marL="164127" indent="-164127" algn="ctr">
                <a:lnSpc>
                  <a:spcPct val="150000"/>
                </a:lnSpc>
              </a:pPr>
              <a:r>
                <a:rPr lang="ko-KR" altLang="en-US" sz="923" dirty="0">
                  <a:solidFill>
                    <a:schemeClr val="bg1">
                      <a:lumMod val="9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결재 창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/>
            <a:srcRect l="15104" t="6852" r="11019" b="3800"/>
            <a:stretch/>
          </p:blipFill>
          <p:spPr>
            <a:xfrm>
              <a:off x="4932113" y="4530010"/>
              <a:ext cx="1719788" cy="1468722"/>
            </a:xfrm>
            <a:prstGeom prst="rect">
              <a:avLst/>
            </a:prstGeom>
          </p:spPr>
        </p:pic>
        <p:sp>
          <p:nvSpPr>
            <p:cNvPr id="49" name="직사각형 48"/>
            <p:cNvSpPr/>
            <p:nvPr/>
          </p:nvSpPr>
          <p:spPr bwMode="auto">
            <a:xfrm>
              <a:off x="6273296" y="4691910"/>
              <a:ext cx="378605" cy="1306823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B w="165100" prst="coolSlant"/>
            </a:sp3d>
          </p:spPr>
          <p:txBody>
            <a:bodyPr wrap="none" rtlCol="0" anchor="ctr"/>
            <a:lstStyle/>
            <a:p>
              <a:pPr marL="164127" indent="-164127" algn="ctr">
                <a:lnSpc>
                  <a:spcPct val="150000"/>
                </a:lnSpc>
              </a:pPr>
              <a:endParaRPr lang="ko-KR" altLang="en-US" sz="1292" dirty="0">
                <a:latin typeface="HY헤드라인M" pitchFamily="18" charset="-127"/>
                <a:ea typeface="HY헤드라인M" pitchFamily="18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536CAA5-D108-4E16-B802-020E42DAA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9320" y="4678837"/>
              <a:ext cx="1375748" cy="791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1277" y="4376853"/>
              <a:ext cx="451585" cy="199596"/>
            </a:xfrm>
            <a:prstGeom prst="rect">
              <a:avLst/>
            </a:prstGeom>
          </p:spPr>
        </p:pic>
      </p:grpSp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kern="0" dirty="0" err="1">
                <a:solidFill>
                  <a:srgbClr val="000000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자재추천</a:t>
            </a:r>
            <a:r>
              <a:rPr kumimoji="1" lang="ko-KR" altLang="en-US" kern="0" dirty="0">
                <a:solidFill>
                  <a:srgbClr val="000000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 시나리오</a:t>
            </a:r>
            <a:r>
              <a:rPr kumimoji="1" lang="en-US" altLang="ko-KR" kern="0" dirty="0">
                <a:solidFill>
                  <a:srgbClr val="000000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(</a:t>
            </a:r>
            <a:r>
              <a:rPr kumimoji="1" lang="ko-KR" altLang="en-US" kern="0" dirty="0">
                <a:solidFill>
                  <a:srgbClr val="000000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案</a:t>
            </a:r>
            <a:r>
              <a:rPr kumimoji="1" lang="en-US" altLang="ko-KR" kern="0" dirty="0">
                <a:solidFill>
                  <a:srgbClr val="000000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)</a:t>
            </a:r>
            <a:endParaRPr lang="ko-KR" altLang="en-US" dirty="0"/>
          </a:p>
        </p:txBody>
      </p:sp>
      <p:sp>
        <p:nvSpPr>
          <p:cNvPr id="44" name="Rectangle 34"/>
          <p:cNvSpPr/>
          <p:nvPr/>
        </p:nvSpPr>
        <p:spPr>
          <a:xfrm>
            <a:off x="266578" y="5424953"/>
            <a:ext cx="1917263" cy="631831"/>
          </a:xfrm>
          <a:prstGeom prst="rect">
            <a:avLst/>
          </a:prstGeom>
        </p:spPr>
        <p:txBody>
          <a:bodyPr wrap="square" lIns="90000" tIns="36000" rIns="90000" bIns="36000" anchor="t">
            <a:spAutoFit/>
          </a:bodyPr>
          <a:lstStyle/>
          <a:p>
            <a:pPr marL="176213" indent="-176213" fontAlgn="auto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Arial" panose="020B0604020202020204" pitchFamily="34" charset="0"/>
              <a:buChar char="►"/>
            </a:pPr>
            <a:r>
              <a:rPr lang="ko-KR" altLang="en-US" sz="1100" b="1" kern="0" dirty="0">
                <a:latin typeface="+mj-ea"/>
                <a:ea typeface="+mj-ea"/>
              </a:rPr>
              <a:t>구매 독려를 위한</a:t>
            </a:r>
            <a:endParaRPr lang="en-US" altLang="ko-KR" sz="1100" b="1" kern="0" dirty="0">
              <a:latin typeface="+mj-ea"/>
              <a:ea typeface="+mj-ea"/>
            </a:endParaRP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60000"/>
            </a:pPr>
            <a:r>
              <a:rPr lang="ko-KR" altLang="en-US" sz="1100" b="1" kern="0" dirty="0">
                <a:latin typeface="+mj-ea"/>
                <a:ea typeface="+mj-ea"/>
              </a:rPr>
              <a:t>    이벤트 제품 </a:t>
            </a:r>
            <a:r>
              <a:rPr lang="en-US" altLang="ko-KR" sz="1100" b="1" kern="0" dirty="0">
                <a:latin typeface="+mj-ea"/>
                <a:ea typeface="+mj-ea"/>
              </a:rPr>
              <a:t>Display</a:t>
            </a:r>
          </a:p>
          <a:p>
            <a:pPr marL="176213" indent="-176213" fontAlgn="auto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Arial" panose="020B0604020202020204" pitchFamily="34" charset="0"/>
              <a:buChar char="►"/>
            </a:pPr>
            <a:r>
              <a:rPr lang="ko-KR" altLang="en-US" sz="1100" b="1" kern="0" dirty="0" err="1">
                <a:latin typeface="+mj-ea"/>
                <a:ea typeface="+mj-ea"/>
              </a:rPr>
              <a:t>스크롤링</a:t>
            </a:r>
            <a:r>
              <a:rPr lang="ko-KR" altLang="en-US" sz="1100" b="1" kern="0" dirty="0">
                <a:latin typeface="+mj-ea"/>
                <a:ea typeface="+mj-ea"/>
              </a:rPr>
              <a:t> 형태 </a:t>
            </a:r>
            <a:r>
              <a:rPr lang="en-US" altLang="ko-KR" sz="1100" b="1" kern="0" dirty="0">
                <a:latin typeface="+mj-ea"/>
                <a:ea typeface="+mj-ea"/>
              </a:rPr>
              <a:t>Display</a:t>
            </a:r>
          </a:p>
        </p:txBody>
      </p:sp>
      <p:grpSp>
        <p:nvGrpSpPr>
          <p:cNvPr id="50" name="Group 16"/>
          <p:cNvGrpSpPr/>
          <p:nvPr/>
        </p:nvGrpSpPr>
        <p:grpSpPr>
          <a:xfrm>
            <a:off x="2506763" y="4731387"/>
            <a:ext cx="2077069" cy="620409"/>
            <a:chOff x="6509526" y="2455998"/>
            <a:chExt cx="3041290" cy="311277"/>
          </a:xfrm>
        </p:grpSpPr>
        <p:sp>
          <p:nvSpPr>
            <p:cNvPr id="54" name="Freeform 31"/>
            <p:cNvSpPr>
              <a:spLocks/>
            </p:cNvSpPr>
            <p:nvPr/>
          </p:nvSpPr>
          <p:spPr bwMode="gray">
            <a:xfrm>
              <a:off x="6509526" y="2455998"/>
              <a:ext cx="3041290" cy="311277"/>
            </a:xfrm>
            <a:custGeom>
              <a:avLst/>
              <a:gdLst>
                <a:gd name="connsiteX0" fmla="*/ 0 w 4607942"/>
                <a:gd name="connsiteY0" fmla="*/ 0 h 311277"/>
                <a:gd name="connsiteX1" fmla="*/ 4607942 w 4607942"/>
                <a:gd name="connsiteY1" fmla="*/ 0 h 311277"/>
                <a:gd name="connsiteX2" fmla="*/ 4294742 w 4607942"/>
                <a:gd name="connsiteY2" fmla="*/ 311277 h 311277"/>
                <a:gd name="connsiteX3" fmla="*/ 0 w 4607942"/>
                <a:gd name="connsiteY3" fmla="*/ 311277 h 31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7942" h="311277">
                  <a:moveTo>
                    <a:pt x="0" y="0"/>
                  </a:moveTo>
                  <a:lnTo>
                    <a:pt x="4607942" y="0"/>
                  </a:lnTo>
                  <a:lnTo>
                    <a:pt x="4294742" y="311277"/>
                  </a:lnTo>
                  <a:lnTo>
                    <a:pt x="0" y="311277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8000" tIns="36006" rIns="72012" bIns="36006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defTabSz="720090" latinLnBrk="0"/>
              <a:endParaRPr lang="en-GB" sz="1200" b="1" kern="0" dirty="0">
                <a:latin typeface="+mj-ea"/>
                <a:ea typeface="+mj-ea"/>
                <a:cs typeface="Arial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43616" y="2476577"/>
              <a:ext cx="2416208" cy="231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200" b="1" dirty="0">
                  <a:solidFill>
                    <a:schemeClr val="bg1"/>
                  </a:solidFill>
                  <a:latin typeface="+mn-ea"/>
                </a:rPr>
                <a:t>사업장 </a:t>
              </a:r>
              <a:r>
                <a:rPr lang="ko-KR" altLang="en-US" sz="1200" b="1" dirty="0" err="1">
                  <a:solidFill>
                    <a:schemeClr val="bg1"/>
                  </a:solidFill>
                  <a:latin typeface="+mn-ea"/>
                </a:rPr>
                <a:t>추천자재</a:t>
              </a:r>
              <a:r>
                <a:rPr lang="ko-KR" altLang="en-US" sz="1200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+mn-ea"/>
                </a:rPr>
                <a:t>Display</a:t>
              </a:r>
            </a:p>
          </p:txBody>
        </p:sp>
        <p:sp>
          <p:nvSpPr>
            <p:cNvPr id="57" name="Rectangle 100"/>
            <p:cNvSpPr/>
            <p:nvPr/>
          </p:nvSpPr>
          <p:spPr bwMode="gray">
            <a:xfrm>
              <a:off x="6557186" y="2497749"/>
              <a:ext cx="216000" cy="21600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square" lIns="36000" tIns="0" rIns="3600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SzTx/>
                <a:buFontTx/>
                <a:buNone/>
              </a:pPr>
              <a:r>
                <a:rPr lang="en-US" altLang="ko-KR" sz="1400" b="1" kern="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1400" b="1" kern="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8" name="Group 16"/>
          <p:cNvGrpSpPr/>
          <p:nvPr/>
        </p:nvGrpSpPr>
        <p:grpSpPr>
          <a:xfrm>
            <a:off x="6919774" y="4741090"/>
            <a:ext cx="2077069" cy="620409"/>
            <a:chOff x="6509526" y="2455998"/>
            <a:chExt cx="3041290" cy="311277"/>
          </a:xfrm>
        </p:grpSpPr>
        <p:sp>
          <p:nvSpPr>
            <p:cNvPr id="79" name="Freeform 31"/>
            <p:cNvSpPr>
              <a:spLocks/>
            </p:cNvSpPr>
            <p:nvPr/>
          </p:nvSpPr>
          <p:spPr bwMode="gray">
            <a:xfrm>
              <a:off x="6509526" y="2455998"/>
              <a:ext cx="3041290" cy="311277"/>
            </a:xfrm>
            <a:custGeom>
              <a:avLst/>
              <a:gdLst>
                <a:gd name="connsiteX0" fmla="*/ 0 w 4607942"/>
                <a:gd name="connsiteY0" fmla="*/ 0 h 311277"/>
                <a:gd name="connsiteX1" fmla="*/ 4607942 w 4607942"/>
                <a:gd name="connsiteY1" fmla="*/ 0 h 311277"/>
                <a:gd name="connsiteX2" fmla="*/ 4294742 w 4607942"/>
                <a:gd name="connsiteY2" fmla="*/ 311277 h 311277"/>
                <a:gd name="connsiteX3" fmla="*/ 0 w 4607942"/>
                <a:gd name="connsiteY3" fmla="*/ 311277 h 31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7942" h="311277">
                  <a:moveTo>
                    <a:pt x="0" y="0"/>
                  </a:moveTo>
                  <a:lnTo>
                    <a:pt x="4607942" y="0"/>
                  </a:lnTo>
                  <a:lnTo>
                    <a:pt x="4294742" y="311277"/>
                  </a:lnTo>
                  <a:lnTo>
                    <a:pt x="0" y="311277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8000" tIns="36006" rIns="72012" bIns="36006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defTabSz="720090" latinLnBrk="0"/>
              <a:endParaRPr lang="en-GB" sz="1200" b="1" kern="0" dirty="0">
                <a:latin typeface="+mj-ea"/>
                <a:ea typeface="+mj-ea"/>
                <a:cs typeface="Arial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843616" y="2476577"/>
              <a:ext cx="2416208" cy="231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200" b="1" dirty="0" err="1">
                  <a:solidFill>
                    <a:schemeClr val="bg1"/>
                  </a:solidFill>
                  <a:latin typeface="+mn-ea"/>
                </a:rPr>
                <a:t>결제창</a:t>
              </a:r>
              <a:r>
                <a:rPr lang="ko-KR" altLang="en-US" sz="1200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1200" b="1" dirty="0" err="1">
                  <a:solidFill>
                    <a:schemeClr val="bg1"/>
                  </a:solidFill>
                  <a:latin typeface="+mn-ea"/>
                </a:rPr>
                <a:t>누락자재</a:t>
              </a:r>
              <a:r>
                <a:rPr lang="en-US" altLang="ko-KR" sz="1200" b="1" dirty="0">
                  <a:solidFill>
                    <a:schemeClr val="bg1"/>
                  </a:solidFill>
                  <a:latin typeface="+mn-ea"/>
                </a:rPr>
                <a:t>Display</a:t>
              </a:r>
            </a:p>
          </p:txBody>
        </p:sp>
        <p:sp>
          <p:nvSpPr>
            <p:cNvPr id="82" name="Rectangle 100"/>
            <p:cNvSpPr/>
            <p:nvPr/>
          </p:nvSpPr>
          <p:spPr bwMode="gray">
            <a:xfrm>
              <a:off x="6557186" y="2497749"/>
              <a:ext cx="216000" cy="21600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square" lIns="36000" tIns="0" rIns="3600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SzTx/>
                <a:buFontTx/>
                <a:buNone/>
              </a:pPr>
              <a:r>
                <a:rPr lang="en-US" altLang="ko-KR" sz="1400" b="1" kern="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endParaRPr lang="ko-KR" altLang="en-US" sz="1400" b="1" kern="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83" name="Group 16"/>
          <p:cNvGrpSpPr/>
          <p:nvPr/>
        </p:nvGrpSpPr>
        <p:grpSpPr>
          <a:xfrm>
            <a:off x="4718438" y="4731387"/>
            <a:ext cx="2077069" cy="620409"/>
            <a:chOff x="6509526" y="2455998"/>
            <a:chExt cx="3041290" cy="311277"/>
          </a:xfrm>
        </p:grpSpPr>
        <p:sp>
          <p:nvSpPr>
            <p:cNvPr id="84" name="Freeform 31"/>
            <p:cNvSpPr>
              <a:spLocks/>
            </p:cNvSpPr>
            <p:nvPr/>
          </p:nvSpPr>
          <p:spPr bwMode="gray">
            <a:xfrm>
              <a:off x="6509526" y="2455998"/>
              <a:ext cx="3041290" cy="311277"/>
            </a:xfrm>
            <a:custGeom>
              <a:avLst/>
              <a:gdLst>
                <a:gd name="connsiteX0" fmla="*/ 0 w 4607942"/>
                <a:gd name="connsiteY0" fmla="*/ 0 h 311277"/>
                <a:gd name="connsiteX1" fmla="*/ 4607942 w 4607942"/>
                <a:gd name="connsiteY1" fmla="*/ 0 h 311277"/>
                <a:gd name="connsiteX2" fmla="*/ 4294742 w 4607942"/>
                <a:gd name="connsiteY2" fmla="*/ 311277 h 311277"/>
                <a:gd name="connsiteX3" fmla="*/ 0 w 4607942"/>
                <a:gd name="connsiteY3" fmla="*/ 311277 h 31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7942" h="311277">
                  <a:moveTo>
                    <a:pt x="0" y="0"/>
                  </a:moveTo>
                  <a:lnTo>
                    <a:pt x="4607942" y="0"/>
                  </a:lnTo>
                  <a:lnTo>
                    <a:pt x="4294742" y="311277"/>
                  </a:lnTo>
                  <a:lnTo>
                    <a:pt x="0" y="311277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8000" tIns="36006" rIns="72012" bIns="36006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defTabSz="720090" latinLnBrk="0"/>
              <a:endParaRPr lang="en-GB" sz="1200" b="1" kern="0" dirty="0">
                <a:latin typeface="+mj-ea"/>
                <a:ea typeface="+mj-ea"/>
                <a:cs typeface="Arial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843616" y="2476577"/>
              <a:ext cx="2416208" cy="231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200" b="1" dirty="0">
                  <a:solidFill>
                    <a:schemeClr val="bg1"/>
                  </a:solidFill>
                  <a:latin typeface="+mn-ea"/>
                </a:rPr>
                <a:t>상품별 </a:t>
              </a:r>
              <a:r>
                <a:rPr lang="ko-KR" altLang="en-US" sz="1200" b="1" dirty="0" err="1">
                  <a:solidFill>
                    <a:schemeClr val="bg1"/>
                  </a:solidFill>
                  <a:latin typeface="+mn-ea"/>
                </a:rPr>
                <a:t>추천자재</a:t>
              </a:r>
              <a:r>
                <a:rPr lang="ko-KR" altLang="en-US" sz="1200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+mn-ea"/>
                </a:rPr>
                <a:t>Display</a:t>
              </a:r>
            </a:p>
          </p:txBody>
        </p:sp>
        <p:sp>
          <p:nvSpPr>
            <p:cNvPr id="86" name="Rectangle 100"/>
            <p:cNvSpPr/>
            <p:nvPr/>
          </p:nvSpPr>
          <p:spPr bwMode="gray">
            <a:xfrm>
              <a:off x="6557186" y="2497749"/>
              <a:ext cx="216000" cy="21600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square" lIns="36000" tIns="0" rIns="3600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SzTx/>
                <a:buFontTx/>
                <a:buNone/>
              </a:pPr>
              <a:r>
                <a:rPr lang="en-US" altLang="ko-KR" sz="1400" b="1" kern="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1400" b="1" kern="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87" name="Group 16"/>
          <p:cNvGrpSpPr/>
          <p:nvPr/>
        </p:nvGrpSpPr>
        <p:grpSpPr>
          <a:xfrm>
            <a:off x="211595" y="4731387"/>
            <a:ext cx="2077069" cy="620409"/>
            <a:chOff x="6509526" y="2455998"/>
            <a:chExt cx="3041290" cy="311277"/>
          </a:xfrm>
        </p:grpSpPr>
        <p:sp>
          <p:nvSpPr>
            <p:cNvPr id="88" name="Freeform 31"/>
            <p:cNvSpPr>
              <a:spLocks/>
            </p:cNvSpPr>
            <p:nvPr/>
          </p:nvSpPr>
          <p:spPr bwMode="gray">
            <a:xfrm>
              <a:off x="6509526" y="2455998"/>
              <a:ext cx="3041290" cy="311277"/>
            </a:xfrm>
            <a:custGeom>
              <a:avLst/>
              <a:gdLst>
                <a:gd name="connsiteX0" fmla="*/ 0 w 4607942"/>
                <a:gd name="connsiteY0" fmla="*/ 0 h 311277"/>
                <a:gd name="connsiteX1" fmla="*/ 4607942 w 4607942"/>
                <a:gd name="connsiteY1" fmla="*/ 0 h 311277"/>
                <a:gd name="connsiteX2" fmla="*/ 4294742 w 4607942"/>
                <a:gd name="connsiteY2" fmla="*/ 311277 h 311277"/>
                <a:gd name="connsiteX3" fmla="*/ 0 w 4607942"/>
                <a:gd name="connsiteY3" fmla="*/ 311277 h 31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7942" h="311277">
                  <a:moveTo>
                    <a:pt x="0" y="0"/>
                  </a:moveTo>
                  <a:lnTo>
                    <a:pt x="4607942" y="0"/>
                  </a:lnTo>
                  <a:lnTo>
                    <a:pt x="4294742" y="311277"/>
                  </a:lnTo>
                  <a:lnTo>
                    <a:pt x="0" y="311277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8000" tIns="36006" rIns="72012" bIns="36006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defTabSz="720090" latinLnBrk="0"/>
              <a:endParaRPr lang="en-GB" sz="1200" b="1" kern="0" dirty="0">
                <a:latin typeface="+mj-ea"/>
                <a:ea typeface="+mj-ea"/>
                <a:cs typeface="Arial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843616" y="2476577"/>
              <a:ext cx="2416208" cy="231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200" b="1" dirty="0">
                  <a:solidFill>
                    <a:schemeClr val="bg1"/>
                  </a:solidFill>
                  <a:latin typeface="+mn-ea"/>
                </a:rPr>
                <a:t>이벤트 </a:t>
              </a:r>
              <a:endParaRPr lang="en-US" altLang="ko-KR" sz="1200" b="1" dirty="0">
                <a:solidFill>
                  <a:schemeClr val="bg1"/>
                </a:solidFill>
                <a:latin typeface="+mn-ea"/>
              </a:endParaRPr>
            </a:p>
            <a:p>
              <a:pPr>
                <a:buSzPct val="100000"/>
              </a:pPr>
              <a:r>
                <a:rPr lang="en-US" altLang="ko-KR" sz="1200" b="1" dirty="0">
                  <a:solidFill>
                    <a:schemeClr val="bg1"/>
                  </a:solidFill>
                  <a:latin typeface="+mn-ea"/>
                </a:rPr>
                <a:t>Display</a:t>
              </a:r>
            </a:p>
          </p:txBody>
        </p:sp>
        <p:sp>
          <p:nvSpPr>
            <p:cNvPr id="90" name="Rectangle 100"/>
            <p:cNvSpPr/>
            <p:nvPr/>
          </p:nvSpPr>
          <p:spPr bwMode="gray">
            <a:xfrm>
              <a:off x="6557186" y="2497749"/>
              <a:ext cx="216000" cy="21600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square" lIns="36000" tIns="0" rIns="3600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SzTx/>
                <a:buFontTx/>
                <a:buNone/>
              </a:pPr>
              <a:r>
                <a:rPr lang="en-US" altLang="ko-KR" sz="1400" b="1" kern="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1400" b="1" kern="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91" name="Rectangle 34"/>
          <p:cNvSpPr/>
          <p:nvPr/>
        </p:nvSpPr>
        <p:spPr>
          <a:xfrm>
            <a:off x="2572363" y="5424953"/>
            <a:ext cx="1953917" cy="826756"/>
          </a:xfrm>
          <a:prstGeom prst="rect">
            <a:avLst/>
          </a:prstGeom>
        </p:spPr>
        <p:txBody>
          <a:bodyPr wrap="square" lIns="90000" tIns="36000" rIns="90000" bIns="36000" anchor="t">
            <a:spAutoFit/>
          </a:bodyPr>
          <a:lstStyle/>
          <a:p>
            <a:pPr marL="176213" indent="-176213" fontAlgn="auto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Arial" panose="020B0604020202020204" pitchFamily="34" charset="0"/>
              <a:buChar char="►"/>
            </a:pPr>
            <a:r>
              <a:rPr lang="en-US" altLang="ko-KR" sz="1100" b="1" kern="0" dirty="0">
                <a:latin typeface="+mj-ea"/>
                <a:ea typeface="+mj-ea"/>
              </a:rPr>
              <a:t>AI</a:t>
            </a:r>
            <a:r>
              <a:rPr lang="ko-KR" altLang="en-US" sz="1100" b="1" kern="0" dirty="0">
                <a:latin typeface="+mj-ea"/>
                <a:ea typeface="+mj-ea"/>
              </a:rPr>
              <a:t>분석 결과 기반의 </a:t>
            </a:r>
            <a:endParaRPr lang="en-US" altLang="ko-KR" sz="1100" b="1" kern="0" dirty="0">
              <a:latin typeface="+mj-ea"/>
              <a:ea typeface="+mj-ea"/>
            </a:endParaRP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60000"/>
            </a:pPr>
            <a:r>
              <a:rPr lang="en-US" altLang="ko-KR" sz="1100" b="1" kern="0" dirty="0">
                <a:latin typeface="+mj-ea"/>
                <a:ea typeface="+mj-ea"/>
              </a:rPr>
              <a:t>   </a:t>
            </a:r>
            <a:r>
              <a:rPr lang="ko-KR" altLang="en-US" sz="1100" b="1" kern="0" dirty="0">
                <a:latin typeface="+mj-ea"/>
                <a:ea typeface="+mj-ea"/>
              </a:rPr>
              <a:t>해당 </a:t>
            </a:r>
            <a:r>
              <a:rPr lang="ko-KR" altLang="en-US" sz="1100" b="1" kern="0" dirty="0" err="1">
                <a:latin typeface="+mj-ea"/>
                <a:ea typeface="+mj-ea"/>
              </a:rPr>
              <a:t>사업장별</a:t>
            </a:r>
            <a:r>
              <a:rPr lang="ko-KR" altLang="en-US" sz="1100" b="1" kern="0" dirty="0">
                <a:latin typeface="+mj-ea"/>
                <a:ea typeface="+mj-ea"/>
              </a:rPr>
              <a:t> </a:t>
            </a:r>
            <a:r>
              <a:rPr lang="ko-KR" altLang="en-US" sz="1100" b="1" kern="0" dirty="0" err="1">
                <a:latin typeface="+mj-ea"/>
                <a:ea typeface="+mj-ea"/>
              </a:rPr>
              <a:t>자재추천</a:t>
            </a:r>
            <a:r>
              <a:rPr lang="ko-KR" altLang="en-US" sz="1100" b="1" kern="0" dirty="0">
                <a:latin typeface="+mj-ea"/>
                <a:ea typeface="+mj-ea"/>
              </a:rPr>
              <a:t>    </a:t>
            </a:r>
            <a:endParaRPr lang="en-US" altLang="ko-KR" sz="1100" b="1" kern="0" dirty="0">
              <a:latin typeface="+mj-ea"/>
              <a:ea typeface="+mj-ea"/>
            </a:endParaRP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60000"/>
            </a:pPr>
            <a:r>
              <a:rPr lang="en-US" altLang="ko-KR" sz="1100" b="1" kern="0" dirty="0">
                <a:latin typeface="+mj-ea"/>
                <a:ea typeface="+mj-ea"/>
              </a:rPr>
              <a:t>   Full List Display 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60000"/>
            </a:pPr>
            <a:r>
              <a:rPr lang="en-US" altLang="ko-KR" sz="1100" b="1" kern="0" dirty="0">
                <a:latin typeface="+mj-ea"/>
                <a:ea typeface="+mj-ea"/>
              </a:rPr>
              <a:t>   (</a:t>
            </a:r>
            <a:r>
              <a:rPr lang="ko-KR" altLang="en-US" sz="1100" b="1" kern="0" dirty="0">
                <a:latin typeface="+mj-ea"/>
                <a:ea typeface="+mj-ea"/>
              </a:rPr>
              <a:t>지정</a:t>
            </a:r>
            <a:r>
              <a:rPr lang="en-US" altLang="ko-KR" sz="1100" b="1" kern="0" dirty="0">
                <a:latin typeface="+mj-ea"/>
                <a:ea typeface="+mj-ea"/>
              </a:rPr>
              <a:t>/</a:t>
            </a:r>
            <a:r>
              <a:rPr lang="ko-KR" altLang="en-US" sz="1100" b="1" kern="0" dirty="0" err="1">
                <a:latin typeface="+mj-ea"/>
                <a:ea typeface="+mj-ea"/>
              </a:rPr>
              <a:t>일반자재</a:t>
            </a:r>
            <a:r>
              <a:rPr lang="ko-KR" altLang="en-US" sz="1100" b="1" kern="0" dirty="0">
                <a:latin typeface="+mj-ea"/>
                <a:ea typeface="+mj-ea"/>
              </a:rPr>
              <a:t> </a:t>
            </a:r>
            <a:r>
              <a:rPr lang="ko-KR" altLang="en-US" sz="1100" b="1" kern="0" dirty="0" err="1">
                <a:latin typeface="+mj-ea"/>
                <a:ea typeface="+mj-ea"/>
              </a:rPr>
              <a:t>구분추천</a:t>
            </a:r>
            <a:r>
              <a:rPr lang="en-US" altLang="ko-KR" sz="1100" b="1" kern="0" dirty="0">
                <a:latin typeface="+mj-ea"/>
                <a:ea typeface="+mj-ea"/>
              </a:rPr>
              <a:t>)</a:t>
            </a:r>
          </a:p>
        </p:txBody>
      </p:sp>
      <p:sp>
        <p:nvSpPr>
          <p:cNvPr id="92" name="Rectangle 34"/>
          <p:cNvSpPr/>
          <p:nvPr/>
        </p:nvSpPr>
        <p:spPr>
          <a:xfrm>
            <a:off x="4801451" y="5424953"/>
            <a:ext cx="1917263" cy="749812"/>
          </a:xfrm>
          <a:prstGeom prst="rect">
            <a:avLst/>
          </a:prstGeom>
        </p:spPr>
        <p:txBody>
          <a:bodyPr wrap="square" lIns="90000" tIns="36000" rIns="90000" bIns="36000" anchor="t">
            <a:spAutoFit/>
          </a:bodyPr>
          <a:lstStyle/>
          <a:p>
            <a:pPr marL="176213" indent="-176213" fontAlgn="auto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Arial" panose="020B0604020202020204" pitchFamily="34" charset="0"/>
              <a:buChar char="►"/>
            </a:pPr>
            <a:r>
              <a:rPr lang="ko-KR" altLang="en-US" sz="1100" b="1" kern="0" dirty="0" err="1">
                <a:latin typeface="+mj-ea"/>
                <a:ea typeface="+mj-ea"/>
              </a:rPr>
              <a:t>공사유형</a:t>
            </a:r>
            <a:r>
              <a:rPr lang="en-US" altLang="ko-KR" sz="1100" b="1" kern="0" dirty="0">
                <a:latin typeface="+mj-ea"/>
                <a:ea typeface="+mj-ea"/>
              </a:rPr>
              <a:t>/</a:t>
            </a:r>
            <a:r>
              <a:rPr lang="ko-KR" altLang="en-US" sz="1100" b="1" kern="0" dirty="0">
                <a:latin typeface="+mj-ea"/>
                <a:ea typeface="+mj-ea"/>
              </a:rPr>
              <a:t>사업장 특성을 반영한 검색 상품의 연관 자재 추천</a:t>
            </a:r>
            <a:br>
              <a:rPr lang="ko-KR" altLang="en-US" sz="1100" b="1" kern="0" dirty="0">
                <a:latin typeface="+mj-ea"/>
                <a:ea typeface="+mj-ea"/>
              </a:rPr>
            </a:br>
            <a:endParaRPr lang="ko-KR" altLang="en-US" sz="1100" b="1" kern="0" dirty="0">
              <a:latin typeface="+mj-ea"/>
              <a:ea typeface="+mj-ea"/>
            </a:endParaRPr>
          </a:p>
        </p:txBody>
      </p:sp>
      <p:sp>
        <p:nvSpPr>
          <p:cNvPr id="93" name="Rectangle 34"/>
          <p:cNvSpPr/>
          <p:nvPr/>
        </p:nvSpPr>
        <p:spPr>
          <a:xfrm>
            <a:off x="6995317" y="5424953"/>
            <a:ext cx="1917263" cy="749812"/>
          </a:xfrm>
          <a:prstGeom prst="rect">
            <a:avLst/>
          </a:prstGeom>
        </p:spPr>
        <p:txBody>
          <a:bodyPr wrap="square" lIns="90000" tIns="36000" rIns="90000" bIns="36000" anchor="t">
            <a:spAutoFit/>
          </a:bodyPr>
          <a:lstStyle/>
          <a:p>
            <a:pPr marL="176213" indent="-176213" fontAlgn="auto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Arial" panose="020B0604020202020204" pitchFamily="34" charset="0"/>
              <a:buChar char="►"/>
            </a:pPr>
            <a:r>
              <a:rPr lang="ko-KR" altLang="en-US" sz="1100" b="1" kern="0" dirty="0">
                <a:latin typeface="+mj-ea"/>
                <a:ea typeface="+mj-ea"/>
              </a:rPr>
              <a:t>주문에 누락된 자재가 있는 지 다시 한번 확인하는 누락 자재 추천</a:t>
            </a:r>
            <a:r>
              <a:rPr lang="en-US" altLang="ko-KR" sz="1100" b="1" kern="0" dirty="0">
                <a:latin typeface="+mj-ea"/>
                <a:ea typeface="+mj-ea"/>
              </a:rPr>
              <a:t>(Optional)</a:t>
            </a:r>
          </a:p>
        </p:txBody>
      </p:sp>
    </p:spTree>
    <p:extLst>
      <p:ext uri="{BB962C8B-B14F-4D97-AF65-F5344CB8AC3E}">
        <p14:creationId xmlns:p14="http://schemas.microsoft.com/office/powerpoint/2010/main" val="8262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추진 방향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자재 추천시스템은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기확보한</a:t>
            </a:r>
            <a:r>
              <a:rPr lang="ko-KR" altLang="en-US" dirty="0" smtClean="0"/>
              <a:t> 데이터를 중심으로 </a:t>
            </a:r>
            <a:r>
              <a:rPr lang="ko-KR" altLang="en-US" dirty="0" err="1" smtClean="0"/>
              <a:t>일반자재</a:t>
            </a:r>
            <a:r>
              <a:rPr lang="ko-KR" altLang="en-US" dirty="0" smtClean="0"/>
              <a:t> 매출 확대를 위한 목적에 맞춰 구축하였으며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향후 사업전략 및 데이터의 확장에 따라 </a:t>
            </a:r>
            <a:r>
              <a:rPr lang="ko-KR" altLang="en-US" dirty="0"/>
              <a:t>지속적으로 </a:t>
            </a:r>
            <a:r>
              <a:rPr lang="ko-KR" altLang="en-US" dirty="0" err="1" smtClean="0"/>
              <a:t>진화해야함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D492942-2DEE-4808-A72A-976A3FB07DA4}"/>
              </a:ext>
            </a:extLst>
          </p:cNvPr>
          <p:cNvGrpSpPr/>
          <p:nvPr/>
        </p:nvGrpSpPr>
        <p:grpSpPr>
          <a:xfrm>
            <a:off x="205574" y="2109239"/>
            <a:ext cx="4212581" cy="4095238"/>
            <a:chOff x="205574" y="1447444"/>
            <a:chExt cx="4654140" cy="4095238"/>
          </a:xfrm>
        </p:grpSpPr>
        <p:sp>
          <p:nvSpPr>
            <p:cNvPr id="7" name="모서리가 둥근 직사각형 44">
              <a:extLst>
                <a:ext uri="{FF2B5EF4-FFF2-40B4-BE49-F238E27FC236}">
                  <a16:creationId xmlns:a16="http://schemas.microsoft.com/office/drawing/2014/main" id="{3AE41089-4A05-43BC-A3BB-7176E9762778}"/>
                </a:ext>
              </a:extLst>
            </p:cNvPr>
            <p:cNvSpPr/>
            <p:nvPr/>
          </p:nvSpPr>
          <p:spPr>
            <a:xfrm>
              <a:off x="205574" y="1447444"/>
              <a:ext cx="4654140" cy="4095238"/>
            </a:xfrm>
            <a:prstGeom prst="roundRect">
              <a:avLst>
                <a:gd name="adj" fmla="val 762"/>
              </a:avLst>
            </a:prstGeom>
            <a:solidFill>
              <a:srgbClr val="FFFFFF">
                <a:lumMod val="95000"/>
              </a:srgbClr>
            </a:solidFill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>
              <a:outerShdw blurRad="38100" dist="12700" dir="5400000" algn="t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AE6752-74B2-41F6-AADE-5A2A2A05452E}"/>
                </a:ext>
              </a:extLst>
            </p:cNvPr>
            <p:cNvSpPr txBox="1"/>
            <p:nvPr/>
          </p:nvSpPr>
          <p:spPr>
            <a:xfrm>
              <a:off x="638164" y="1656987"/>
              <a:ext cx="37889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1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Arial" panose="020B0604020202020204" pitchFamily="34" charset="0"/>
                </a:rPr>
                <a:t>일반자재</a:t>
              </a:r>
              <a:r>
                <a:rPr kumimoji="0" lang="ko-KR" altLang="en-US" sz="12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Arial" panose="020B0604020202020204" pitchFamily="34" charset="0"/>
                </a:rPr>
                <a:t> 매출 확대를 위해 기존 데이터 기반의 </a:t>
              </a:r>
              <a:r>
                <a:rPr kumimoji="0" lang="ko-KR" altLang="en-US" sz="1200" b="1" i="1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Arial" panose="020B0604020202020204" pitchFamily="34" charset="0"/>
                </a:rPr>
                <a:t>추천시스템</a:t>
              </a:r>
              <a:r>
                <a:rPr kumimoji="0" lang="ko-KR" altLang="en-US" sz="12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Arial" panose="020B0604020202020204" pitchFamily="34" charset="0"/>
                </a:rPr>
                <a:t> 구축</a:t>
              </a:r>
              <a:endParaRPr kumimoji="0" lang="ko-KR" alt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4ECEF09-49C4-4C4F-A813-D15C9CBC5D28}"/>
                </a:ext>
              </a:extLst>
            </p:cNvPr>
            <p:cNvGrpSpPr/>
            <p:nvPr/>
          </p:nvGrpSpPr>
          <p:grpSpPr>
            <a:xfrm>
              <a:off x="517901" y="2331314"/>
              <a:ext cx="4029486" cy="817498"/>
              <a:chOff x="517901" y="2331314"/>
              <a:chExt cx="4029486" cy="81749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B1C1719-C5A1-4F2D-B072-C089F6CE424C}"/>
                  </a:ext>
                </a:extLst>
              </p:cNvPr>
              <p:cNvSpPr/>
              <p:nvPr/>
            </p:nvSpPr>
            <p:spPr bwMode="auto">
              <a:xfrm>
                <a:off x="517901" y="2331314"/>
                <a:ext cx="4029486" cy="2880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572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Arial" panose="020B0604020202020204" pitchFamily="34" charset="0"/>
                  </a:rPr>
                  <a:t> </a:t>
                </a: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Arial" panose="020B0604020202020204" pitchFamily="34" charset="0"/>
                  </a:rPr>
                  <a:t>I. </a:t>
                </a:r>
                <a:r>
                  <a:rPr kumimoji="0" lang="ko-KR" altLang="en-US" sz="14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Arial" panose="020B0604020202020204" pitchFamily="34" charset="0"/>
                  </a:rPr>
                  <a:t>일반자재</a:t>
                </a:r>
                <a:r>
                  <a:rPr kumimoji="0" lang="ko-KR" altLang="en-US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Arial" panose="020B0604020202020204" pitchFamily="34" charset="0"/>
                  </a:rPr>
                  <a:t> 매출  확대를 목적으로 함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 Box 60">
                <a:extLst>
                  <a:ext uri="{FF2B5EF4-FFF2-40B4-BE49-F238E27FC236}">
                    <a16:creationId xmlns:a16="http://schemas.microsoft.com/office/drawing/2014/main" id="{870141EF-BC91-4E4E-9988-ED6D8FBB18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7901" y="2647489"/>
                <a:ext cx="4029486" cy="5013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50000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noAutofit/>
              </a:bodyPr>
              <a:lstStyle>
                <a:defPPr>
                  <a:defRPr lang="ko-KR"/>
                </a:defPPr>
                <a:lvl1pPr marL="171450" marR="0" lvl="0" indent="-171450" fontAlgn="ctr">
                  <a:lnSpc>
                    <a:spcPct val="100000"/>
                  </a:lnSpc>
                  <a:spcBef>
                    <a:spcPts val="100"/>
                  </a:spcBef>
                  <a:buClrTx/>
                  <a:buSzPct val="80000"/>
                  <a:buFont typeface="Wingdings" pitchFamily="2" charset="2"/>
                  <a:buChar char="l"/>
                  <a:tabLst/>
                  <a:defRPr kumimoji="1" sz="1200" kern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>
                  <a:spcBef>
                    <a:spcPct val="0"/>
                  </a:spcBef>
                  <a:defRPr kumimoji="1" sz="2400">
                    <a:latin typeface="Times New Roman" pitchFamily="18" charset="0"/>
                    <a:ea typeface="개성체" pitchFamily="18" charset="-127"/>
                  </a:defRPr>
                </a:lvl2pPr>
                <a:lvl3pPr>
                  <a:spcBef>
                    <a:spcPct val="0"/>
                  </a:spcBef>
                  <a:defRPr kumimoji="1" sz="2400">
                    <a:latin typeface="Times New Roman" pitchFamily="18" charset="0"/>
                    <a:ea typeface="개성체" pitchFamily="18" charset="-127"/>
                  </a:defRPr>
                </a:lvl3pPr>
                <a:lvl4pPr>
                  <a:spcBef>
                    <a:spcPct val="0"/>
                  </a:spcBef>
                  <a:defRPr kumimoji="1" sz="2400">
                    <a:latin typeface="Times New Roman" pitchFamily="18" charset="0"/>
                    <a:ea typeface="개성체" pitchFamily="18" charset="-127"/>
                  </a:defRPr>
                </a:lvl4pPr>
                <a:lvl5pPr>
                  <a:spcBef>
                    <a:spcPct val="0"/>
                  </a:spcBef>
                  <a:defRPr kumimoji="1" sz="2400">
                    <a:latin typeface="Times New Roman" pitchFamily="18" charset="0"/>
                    <a:ea typeface="개성체" pitchFamily="18" charset="-127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latin typeface="Times New Roman" pitchFamily="18" charset="0"/>
                    <a:ea typeface="개성체" pitchFamily="18" charset="-127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latin typeface="Times New Roman" pitchFamily="18" charset="0"/>
                    <a:ea typeface="개성체" pitchFamily="18" charset="-127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latin typeface="Times New Roman" pitchFamily="18" charset="0"/>
                    <a:ea typeface="개성체" pitchFamily="18" charset="-127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latin typeface="Times New Roman" pitchFamily="18" charset="0"/>
                    <a:ea typeface="개성체" pitchFamily="18" charset="-127"/>
                  </a:defRPr>
                </a:lvl9pPr>
              </a:lstStyle>
              <a:p>
                <a:pPr marL="108000" marR="0" lvl="0" indent="-108000" defTabSz="914400" eaLnBrk="1" fontAlgn="ctr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Pct val="80000"/>
                  <a:buFont typeface="Wingdings" pitchFamily="2" charset="2"/>
                  <a:buChar char="§"/>
                  <a:tabLst/>
                  <a:defRPr/>
                </a:pPr>
                <a:r>
                  <a:rPr kumimoji="1" lang="ko-KR" altLang="en-US" sz="11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 pitchFamily="50" charset="-127"/>
                    <a:cs typeface="Arial" panose="020B0604020202020204" pitchFamily="34" charset="0"/>
                  </a:rPr>
                  <a:t>지정자재</a:t>
                </a:r>
                <a:r>
                  <a:rPr kumimoji="1" lang="ko-KR" alt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 pitchFamily="50" charset="-127"/>
                    <a:cs typeface="Arial" panose="020B0604020202020204" pitchFamily="34" charset="0"/>
                  </a:rPr>
                  <a:t> 매출 및 주문내역을 활용하여 </a:t>
                </a:r>
                <a:r>
                  <a:rPr kumimoji="1" lang="ko-KR" altLang="en-US" sz="11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 pitchFamily="50" charset="-127"/>
                    <a:cs typeface="Arial" panose="020B0604020202020204" pitchFamily="34" charset="0"/>
                  </a:rPr>
                  <a:t>일반자재</a:t>
                </a:r>
                <a:r>
                  <a:rPr kumimoji="1" lang="ko-KR" altLang="en-US" sz="11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 pitchFamily="50" charset="-127"/>
                    <a:cs typeface="Arial" panose="020B0604020202020204" pitchFamily="34" charset="0"/>
                  </a:rPr>
                  <a:t> 매출 확대를 위한 </a:t>
                </a:r>
                <a:r>
                  <a:rPr kumimoji="1" lang="ko-KR" altLang="en-US" sz="1100" b="0" i="0" u="none" strike="noStrike" kern="0" cap="none" spc="0" normalizeH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 pitchFamily="50" charset="-127"/>
                    <a:cs typeface="Arial" panose="020B0604020202020204" pitchFamily="34" charset="0"/>
                  </a:rPr>
                  <a:t>추천시스템</a:t>
                </a:r>
                <a:r>
                  <a:rPr kumimoji="1" lang="ko-KR" altLang="en-US" sz="11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 pitchFamily="50" charset="-127"/>
                    <a:cs typeface="Arial" panose="020B0604020202020204" pitchFamily="34" charset="0"/>
                  </a:rPr>
                  <a:t> 구축 </a:t>
                </a:r>
                <a:endPara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448F772-66BC-411E-BFAE-0EBC5ED1A7D4}"/>
                </a:ext>
              </a:extLst>
            </p:cNvPr>
            <p:cNvGrpSpPr/>
            <p:nvPr/>
          </p:nvGrpSpPr>
          <p:grpSpPr>
            <a:xfrm>
              <a:off x="517901" y="3259593"/>
              <a:ext cx="4029486" cy="806313"/>
              <a:chOff x="517901" y="3259593"/>
              <a:chExt cx="4029486" cy="806313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C84BE9E-9B40-4959-B604-54E2D84A8F46}"/>
                  </a:ext>
                </a:extLst>
              </p:cNvPr>
              <p:cNvSpPr/>
              <p:nvPr/>
            </p:nvSpPr>
            <p:spPr bwMode="auto">
              <a:xfrm>
                <a:off x="517901" y="3259593"/>
                <a:ext cx="4029486" cy="2880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572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Arial" panose="020B0604020202020204" pitchFamily="34" charset="0"/>
                  </a:rPr>
                  <a:t> </a:t>
                </a: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Arial" panose="020B0604020202020204" pitchFamily="34" charset="0"/>
                  </a:rPr>
                  <a:t>II. </a:t>
                </a:r>
                <a:r>
                  <a:rPr lang="en-US" altLang="ko-KR" sz="1400" b="1" kern="0" dirty="0" smtClean="0">
                    <a:solidFill>
                      <a:srgbClr val="FFFFFF"/>
                    </a:solidFill>
                    <a:latin typeface="맑은 고딕"/>
                    <a:ea typeface="맑은 고딕" panose="020B0503020000020004" pitchFamily="50" charset="-127"/>
                    <a:cs typeface="Arial" panose="020B0604020202020204" pitchFamily="34" charset="0"/>
                  </a:rPr>
                  <a:t>OK</a:t>
                </a:r>
                <a:r>
                  <a:rPr lang="ko-KR" altLang="en-US" sz="1400" b="1" kern="0" dirty="0">
                    <a:solidFill>
                      <a:srgbClr val="FFFFFF"/>
                    </a:solidFill>
                    <a:latin typeface="맑은 고딕"/>
                    <a:ea typeface="맑은 고딕" panose="020B0503020000020004" pitchFamily="50" charset="-127"/>
                    <a:cs typeface="Arial" panose="020B0604020202020204" pitchFamily="34" charset="0"/>
                  </a:rPr>
                  <a:t> </a:t>
                </a:r>
                <a:r>
                  <a:rPr lang="en-US" altLang="ko-KR" sz="1400" b="1" kern="0" dirty="0" smtClean="0">
                    <a:solidFill>
                      <a:srgbClr val="FFFFFF"/>
                    </a:solidFill>
                    <a:latin typeface="맑은 고딕"/>
                    <a:ea typeface="맑은 고딕" panose="020B0503020000020004" pitchFamily="50" charset="-127"/>
                    <a:cs typeface="Arial" panose="020B0604020202020204" pitchFamily="34" charset="0"/>
                  </a:rPr>
                  <a:t>Plaza </a:t>
                </a:r>
                <a:r>
                  <a:rPr lang="ko-KR" altLang="en-US" sz="1400" b="1" kern="0" dirty="0" smtClean="0">
                    <a:solidFill>
                      <a:srgbClr val="FFFFFF"/>
                    </a:solidFill>
                    <a:latin typeface="맑은 고딕"/>
                    <a:ea typeface="맑은 고딕" panose="020B0503020000020004" pitchFamily="50" charset="-127"/>
                    <a:cs typeface="Arial" panose="020B0604020202020204" pitchFamily="34" charset="0"/>
                  </a:rPr>
                  <a:t>현재 구축한 데이터를 기반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 Box 60">
                <a:extLst>
                  <a:ext uri="{FF2B5EF4-FFF2-40B4-BE49-F238E27FC236}">
                    <a16:creationId xmlns:a16="http://schemas.microsoft.com/office/drawing/2014/main" id="{19056393-E1E6-42B9-84F5-5EBDD72657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7901" y="3564583"/>
                <a:ext cx="4029486" cy="5013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50000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noAutofit/>
              </a:bodyPr>
              <a:lstStyle>
                <a:defPPr>
                  <a:defRPr lang="ko-KR"/>
                </a:defPPr>
                <a:lvl1pPr marL="171450" marR="0" lvl="0" indent="-171450" fontAlgn="ctr">
                  <a:lnSpc>
                    <a:spcPct val="100000"/>
                  </a:lnSpc>
                  <a:spcBef>
                    <a:spcPts val="100"/>
                  </a:spcBef>
                  <a:buClrTx/>
                  <a:buSzPct val="80000"/>
                  <a:buFont typeface="Wingdings" pitchFamily="2" charset="2"/>
                  <a:buChar char="l"/>
                  <a:tabLst/>
                  <a:defRPr kumimoji="1" sz="1200" kern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>
                  <a:spcBef>
                    <a:spcPct val="0"/>
                  </a:spcBef>
                  <a:defRPr kumimoji="1" sz="2400">
                    <a:latin typeface="Times New Roman" pitchFamily="18" charset="0"/>
                    <a:ea typeface="개성체" pitchFamily="18" charset="-127"/>
                  </a:defRPr>
                </a:lvl2pPr>
                <a:lvl3pPr>
                  <a:spcBef>
                    <a:spcPct val="0"/>
                  </a:spcBef>
                  <a:defRPr kumimoji="1" sz="2400">
                    <a:latin typeface="Times New Roman" pitchFamily="18" charset="0"/>
                    <a:ea typeface="개성체" pitchFamily="18" charset="-127"/>
                  </a:defRPr>
                </a:lvl3pPr>
                <a:lvl4pPr>
                  <a:spcBef>
                    <a:spcPct val="0"/>
                  </a:spcBef>
                  <a:defRPr kumimoji="1" sz="2400">
                    <a:latin typeface="Times New Roman" pitchFamily="18" charset="0"/>
                    <a:ea typeface="개성체" pitchFamily="18" charset="-127"/>
                  </a:defRPr>
                </a:lvl4pPr>
                <a:lvl5pPr>
                  <a:spcBef>
                    <a:spcPct val="0"/>
                  </a:spcBef>
                  <a:defRPr kumimoji="1" sz="2400">
                    <a:latin typeface="Times New Roman" pitchFamily="18" charset="0"/>
                    <a:ea typeface="개성체" pitchFamily="18" charset="-127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latin typeface="Times New Roman" pitchFamily="18" charset="0"/>
                    <a:ea typeface="개성체" pitchFamily="18" charset="-127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latin typeface="Times New Roman" pitchFamily="18" charset="0"/>
                    <a:ea typeface="개성체" pitchFamily="18" charset="-127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latin typeface="Times New Roman" pitchFamily="18" charset="0"/>
                    <a:ea typeface="개성체" pitchFamily="18" charset="-127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latin typeface="Times New Roman" pitchFamily="18" charset="0"/>
                    <a:ea typeface="개성체" pitchFamily="18" charset="-127"/>
                  </a:defRPr>
                </a:lvl9pPr>
              </a:lstStyle>
              <a:p>
                <a:pPr marL="108000" marR="0" lvl="0" indent="-108000" defTabSz="914400" eaLnBrk="1" fontAlgn="ctr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Pct val="80000"/>
                  <a:buFont typeface="Wingdings" pitchFamily="2" charset="2"/>
                  <a:buChar char="§"/>
                  <a:tabLst/>
                  <a:defRPr/>
                </a:pPr>
                <a:r>
                  <a:rPr kumimoji="1" lang="ko-KR" alt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 pitchFamily="50" charset="-127"/>
                    <a:cs typeface="Arial" panose="020B0604020202020204" pitchFamily="34" charset="0"/>
                  </a:rPr>
                  <a:t>기 확보된 주문 내역 및 사업장 데이터를 중심으로 하여 주문</a:t>
                </a:r>
                <a:r>
                  <a:rPr kumimoji="1" lang="ko-KR" altLang="en-US" sz="11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b="0" i="0" u="none" strike="noStrike" kern="0" cap="none" spc="0" normalizeH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 pitchFamily="50" charset="-127"/>
                    <a:cs typeface="Arial" panose="020B0604020202020204" pitchFamily="34" charset="0"/>
                  </a:rPr>
                  <a:t>히스토리</a:t>
                </a:r>
                <a:r>
                  <a:rPr kumimoji="1" lang="en-US" altLang="ko-KR" sz="11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 pitchFamily="50" charset="-127"/>
                    <a:cs typeface="Arial" panose="020B0604020202020204" pitchFamily="34" charset="0"/>
                  </a:rPr>
                  <a:t>,</a:t>
                </a:r>
                <a:r>
                  <a:rPr kumimoji="1" lang="ko-KR" altLang="en-US" sz="11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 pitchFamily="50" charset="-127"/>
                    <a:cs typeface="Arial" panose="020B0604020202020204" pitchFamily="34" charset="0"/>
                  </a:rPr>
                  <a:t>  자재와 사업장의 속성을 반영한 </a:t>
                </a:r>
                <a:r>
                  <a:rPr kumimoji="1" lang="ko-KR" altLang="en-US" sz="1100" b="0" i="0" u="none" strike="noStrike" kern="0" cap="none" spc="0" normalizeH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 pitchFamily="50" charset="-127"/>
                    <a:cs typeface="Arial" panose="020B0604020202020204" pitchFamily="34" charset="0"/>
                  </a:rPr>
                  <a:t>추천시스템</a:t>
                </a:r>
                <a:r>
                  <a:rPr kumimoji="1" lang="ko-KR" altLang="en-US" sz="11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lang="ko-KR" altLang="en-US" sz="1100" dirty="0" smtClean="0">
                    <a:latin typeface="맑은 고딕"/>
                    <a:cs typeface="Arial" panose="020B0604020202020204" pitchFamily="34" charset="0"/>
                  </a:rPr>
                  <a:t>개발</a:t>
                </a:r>
                <a:endPara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03B4961-EFED-43AB-98A7-47278156F710}"/>
                </a:ext>
              </a:extLst>
            </p:cNvPr>
            <p:cNvGrpSpPr/>
            <p:nvPr/>
          </p:nvGrpSpPr>
          <p:grpSpPr>
            <a:xfrm>
              <a:off x="517901" y="4325693"/>
              <a:ext cx="4029486" cy="911514"/>
              <a:chOff x="517901" y="4325693"/>
              <a:chExt cx="4029486" cy="911514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CA815A3-9F5A-4698-B382-97DA0E5E1012}"/>
                  </a:ext>
                </a:extLst>
              </p:cNvPr>
              <p:cNvSpPr/>
              <p:nvPr/>
            </p:nvSpPr>
            <p:spPr bwMode="auto">
              <a:xfrm>
                <a:off x="517901" y="4325693"/>
                <a:ext cx="4029486" cy="2880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572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Arial" panose="020B0604020202020204" pitchFamily="34" charset="0"/>
                  </a:rPr>
                  <a:t> </a:t>
                </a: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Arial" panose="020B0604020202020204" pitchFamily="34" charset="0"/>
                  </a:rPr>
                  <a:t>III. </a:t>
                </a:r>
                <a:r>
                  <a:rPr kumimoji="0" lang="ko-KR" altLang="en-US" sz="14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Arial" panose="020B0604020202020204" pitchFamily="34" charset="0"/>
                  </a:rPr>
                  <a:t>기존시스템</a:t>
                </a:r>
                <a:r>
                  <a:rPr kumimoji="0" lang="ko-KR" altLang="en-US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Arial" panose="020B0604020202020204" pitchFamily="34" charset="0"/>
                  </a:rPr>
                  <a:t> 변경을 최소화한 </a:t>
                </a:r>
                <a:r>
                  <a:rPr kumimoji="0" lang="ko-KR" altLang="en-US" sz="14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Arial" panose="020B0604020202020204" pitchFamily="34" charset="0"/>
                  </a:rPr>
                  <a:t>모델설계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3" name="Text Box 60">
                <a:extLst>
                  <a:ext uri="{FF2B5EF4-FFF2-40B4-BE49-F238E27FC236}">
                    <a16:creationId xmlns:a16="http://schemas.microsoft.com/office/drawing/2014/main" id="{A0A28E59-0A02-4A18-B206-C3037E6008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7901" y="4639536"/>
                <a:ext cx="4029486" cy="5976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50000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noAutofit/>
              </a:bodyPr>
              <a:lstStyle>
                <a:defPPr>
                  <a:defRPr lang="ko-KR"/>
                </a:defPPr>
                <a:lvl1pPr marL="171450" marR="0" lvl="0" indent="-171450" fontAlgn="ctr">
                  <a:lnSpc>
                    <a:spcPct val="100000"/>
                  </a:lnSpc>
                  <a:spcBef>
                    <a:spcPts val="100"/>
                  </a:spcBef>
                  <a:buClrTx/>
                  <a:buSzPct val="80000"/>
                  <a:buFont typeface="Wingdings" pitchFamily="2" charset="2"/>
                  <a:buChar char="l"/>
                  <a:tabLst/>
                  <a:defRPr kumimoji="1" sz="1200" kern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>
                  <a:spcBef>
                    <a:spcPct val="0"/>
                  </a:spcBef>
                  <a:defRPr kumimoji="1" sz="2400">
                    <a:latin typeface="Times New Roman" pitchFamily="18" charset="0"/>
                    <a:ea typeface="개성체" pitchFamily="18" charset="-127"/>
                  </a:defRPr>
                </a:lvl2pPr>
                <a:lvl3pPr>
                  <a:spcBef>
                    <a:spcPct val="0"/>
                  </a:spcBef>
                  <a:defRPr kumimoji="1" sz="2400">
                    <a:latin typeface="Times New Roman" pitchFamily="18" charset="0"/>
                    <a:ea typeface="개성체" pitchFamily="18" charset="-127"/>
                  </a:defRPr>
                </a:lvl3pPr>
                <a:lvl4pPr>
                  <a:spcBef>
                    <a:spcPct val="0"/>
                  </a:spcBef>
                  <a:defRPr kumimoji="1" sz="2400">
                    <a:latin typeface="Times New Roman" pitchFamily="18" charset="0"/>
                    <a:ea typeface="개성체" pitchFamily="18" charset="-127"/>
                  </a:defRPr>
                </a:lvl4pPr>
                <a:lvl5pPr>
                  <a:spcBef>
                    <a:spcPct val="0"/>
                  </a:spcBef>
                  <a:defRPr kumimoji="1" sz="2400">
                    <a:latin typeface="Times New Roman" pitchFamily="18" charset="0"/>
                    <a:ea typeface="개성체" pitchFamily="18" charset="-127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latin typeface="Times New Roman" pitchFamily="18" charset="0"/>
                    <a:ea typeface="개성체" pitchFamily="18" charset="-127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latin typeface="Times New Roman" pitchFamily="18" charset="0"/>
                    <a:ea typeface="개성체" pitchFamily="18" charset="-127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latin typeface="Times New Roman" pitchFamily="18" charset="0"/>
                    <a:ea typeface="개성체" pitchFamily="18" charset="-127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latin typeface="Times New Roman" pitchFamily="18" charset="0"/>
                    <a:ea typeface="개성체" pitchFamily="18" charset="-127"/>
                  </a:defRPr>
                </a:lvl9pPr>
              </a:lstStyle>
              <a:p>
                <a:pPr marL="108000" marR="0" lvl="0" indent="-108000" defTabSz="914400" eaLnBrk="1" fontAlgn="ctr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Pct val="80000"/>
                  <a:buFont typeface="Wingdings" pitchFamily="2" charset="2"/>
                  <a:buChar char="§"/>
                  <a:tabLst/>
                  <a:defRPr/>
                </a:pPr>
                <a:r>
                  <a:rPr lang="en-US" altLang="ko-KR" sz="1100" dirty="0" smtClean="0">
                    <a:latin typeface="맑은 고딕"/>
                    <a:cs typeface="Arial" panose="020B0604020202020204" pitchFamily="34" charset="0"/>
                  </a:rPr>
                  <a:t>OK Plaza </a:t>
                </a:r>
                <a:r>
                  <a:rPr lang="ko-KR" altLang="en-US" sz="1100" dirty="0" smtClean="0">
                    <a:latin typeface="맑은 고딕"/>
                    <a:cs typeface="Arial" panose="020B0604020202020204" pitchFamily="34" charset="0"/>
                  </a:rPr>
                  <a:t>시스템 변경을 최소화 할 수 있도록 모델을 설계하여 </a:t>
                </a:r>
                <a:r>
                  <a:rPr lang="ko-KR" altLang="en-US" sz="1100" dirty="0" err="1" smtClean="0">
                    <a:latin typeface="맑은 고딕"/>
                    <a:cs typeface="Arial" panose="020B0604020202020204" pitchFamily="34" charset="0"/>
                  </a:rPr>
                  <a:t>사업장별</a:t>
                </a:r>
                <a:r>
                  <a:rPr lang="ko-KR" altLang="en-US" sz="1100" dirty="0" smtClean="0">
                    <a:latin typeface="맑은 고딕"/>
                    <a:cs typeface="Arial" panose="020B0604020202020204" pitchFamily="34" charset="0"/>
                  </a:rPr>
                  <a:t> </a:t>
                </a:r>
                <a:r>
                  <a:rPr lang="ko-KR" altLang="en-US" sz="1100" dirty="0" err="1" smtClean="0">
                    <a:latin typeface="맑은 고딕"/>
                    <a:cs typeface="Arial" panose="020B0604020202020204" pitchFamily="34" charset="0"/>
                  </a:rPr>
                  <a:t>일단위</a:t>
                </a:r>
                <a:r>
                  <a:rPr lang="ko-KR" altLang="en-US" sz="1100" dirty="0" smtClean="0">
                    <a:latin typeface="맑은 고딕"/>
                    <a:cs typeface="Arial" panose="020B0604020202020204" pitchFamily="34" charset="0"/>
                  </a:rPr>
                  <a:t> 추천 및 </a:t>
                </a:r>
                <a:r>
                  <a:rPr lang="ko-KR" altLang="en-US" sz="1100" dirty="0" err="1" smtClean="0">
                    <a:latin typeface="맑은 고딕"/>
                    <a:cs typeface="Arial" panose="020B0604020202020204" pitchFamily="34" charset="0"/>
                  </a:rPr>
                  <a:t>자재별</a:t>
                </a:r>
                <a:r>
                  <a:rPr lang="ko-KR" altLang="en-US" sz="1100" dirty="0" smtClean="0">
                    <a:latin typeface="맑은 고딕"/>
                    <a:cs typeface="Arial" panose="020B0604020202020204" pitchFamily="34" charset="0"/>
                  </a:rPr>
                  <a:t> </a:t>
                </a:r>
                <a:r>
                  <a:rPr lang="ko-KR" altLang="en-US" sz="1100" dirty="0" err="1" smtClean="0">
                    <a:latin typeface="맑은 고딕"/>
                    <a:cs typeface="Arial" panose="020B0604020202020204" pitchFamily="34" charset="0"/>
                  </a:rPr>
                  <a:t>연관자재</a:t>
                </a:r>
                <a:r>
                  <a:rPr lang="ko-KR" altLang="en-US" sz="1100" dirty="0" smtClean="0">
                    <a:latin typeface="맑은 고딕"/>
                    <a:cs typeface="Arial" panose="020B0604020202020204" pitchFamily="34" charset="0"/>
                  </a:rPr>
                  <a:t> 리스트 추출하여 </a:t>
                </a:r>
                <a:r>
                  <a:rPr lang="en-US" altLang="ko-KR" sz="1100" dirty="0" smtClean="0">
                    <a:latin typeface="맑은 고딕"/>
                    <a:cs typeface="Arial" panose="020B0604020202020204" pitchFamily="34" charset="0"/>
                  </a:rPr>
                  <a:t>OK Plaza</a:t>
                </a:r>
                <a:r>
                  <a:rPr lang="ko-KR" altLang="en-US" sz="1100" dirty="0" smtClean="0">
                    <a:latin typeface="맑은 고딕"/>
                    <a:cs typeface="Arial" panose="020B0604020202020204" pitchFamily="34" charset="0"/>
                  </a:rPr>
                  <a:t>에 전달 </a:t>
                </a:r>
                <a:endPara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 pitchFamily="50" charset="-127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" name="모서리가 둥근 직사각형 39">
            <a:extLst>
              <a:ext uri="{FF2B5EF4-FFF2-40B4-BE49-F238E27FC236}">
                <a16:creationId xmlns:a16="http://schemas.microsoft.com/office/drawing/2014/main" id="{70EF36E0-B543-48C5-BEA7-D40ACE494741}"/>
              </a:ext>
            </a:extLst>
          </p:cNvPr>
          <p:cNvSpPr/>
          <p:nvPr/>
        </p:nvSpPr>
        <p:spPr>
          <a:xfrm>
            <a:off x="205574" y="1537323"/>
            <a:ext cx="4212581" cy="478259"/>
          </a:xfrm>
          <a:prstGeom prst="roundRect">
            <a:avLst>
              <a:gd name="adj" fmla="val 12662"/>
            </a:avLst>
          </a:prstGeom>
          <a:solidFill>
            <a:srgbClr val="446F8D">
              <a:lumMod val="75000"/>
            </a:srgbClr>
          </a:solidFill>
          <a:ln w="28575" cap="flat" cmpd="sng" algn="ctr">
            <a:noFill/>
            <a:prstDash val="solid"/>
          </a:ln>
          <a:effectLst>
            <a:outerShdw blurRad="38100" dist="12700" dir="5400000" algn="t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panose="020B0604020202020204" pitchFamily="34" charset="0"/>
              </a:rPr>
              <a:t>Phase 1</a:t>
            </a:r>
            <a:endParaRPr kumimoji="0" lang="ko-KR" altLang="en-US" sz="1600" b="1" i="0" u="none" strike="noStrike" kern="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1" name="텍스트 개체 틀 2">
            <a:extLst>
              <a:ext uri="{FF2B5EF4-FFF2-40B4-BE49-F238E27FC236}">
                <a16:creationId xmlns:a16="http://schemas.microsoft.com/office/drawing/2014/main" id="{59AB3CFF-5EBE-40FE-893A-77144B0724BB}"/>
              </a:ext>
            </a:extLst>
          </p:cNvPr>
          <p:cNvSpPr txBox="1">
            <a:spLocks/>
          </p:cNvSpPr>
          <p:nvPr/>
        </p:nvSpPr>
        <p:spPr>
          <a:xfrm>
            <a:off x="285600" y="764704"/>
            <a:ext cx="8449165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kumimoji="1" lang="ko-KR" altLang="en-US" dirty="0">
              <a:latin typeface="+mn-ea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D8461F8-5B10-48F4-B609-FD1B0B3DCA31}"/>
              </a:ext>
            </a:extLst>
          </p:cNvPr>
          <p:cNvGrpSpPr/>
          <p:nvPr/>
        </p:nvGrpSpPr>
        <p:grpSpPr>
          <a:xfrm>
            <a:off x="4725858" y="1537323"/>
            <a:ext cx="4212581" cy="4667154"/>
            <a:chOff x="205574" y="875528"/>
            <a:chExt cx="4654140" cy="466715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D492942-2DEE-4808-A72A-976A3FB07DA4}"/>
                </a:ext>
              </a:extLst>
            </p:cNvPr>
            <p:cNvGrpSpPr/>
            <p:nvPr/>
          </p:nvGrpSpPr>
          <p:grpSpPr>
            <a:xfrm>
              <a:off x="205574" y="1447444"/>
              <a:ext cx="4654140" cy="4095238"/>
              <a:chOff x="205574" y="1447444"/>
              <a:chExt cx="4654140" cy="4095238"/>
            </a:xfrm>
          </p:grpSpPr>
          <p:sp>
            <p:nvSpPr>
              <p:cNvPr id="45" name="모서리가 둥근 직사각형 44">
                <a:extLst>
                  <a:ext uri="{FF2B5EF4-FFF2-40B4-BE49-F238E27FC236}">
                    <a16:creationId xmlns:a16="http://schemas.microsoft.com/office/drawing/2014/main" id="{3AE41089-4A05-43BC-A3BB-7176E9762778}"/>
                  </a:ext>
                </a:extLst>
              </p:cNvPr>
              <p:cNvSpPr/>
              <p:nvPr/>
            </p:nvSpPr>
            <p:spPr>
              <a:xfrm>
                <a:off x="205574" y="1447444"/>
                <a:ext cx="4654140" cy="4095238"/>
              </a:xfrm>
              <a:prstGeom prst="roundRect">
                <a:avLst>
                  <a:gd name="adj" fmla="val 762"/>
                </a:avLst>
              </a:prstGeom>
              <a:solidFill>
                <a:srgbClr val="FFFFFF">
                  <a:lumMod val="95000"/>
                </a:srgbClr>
              </a:solidFill>
              <a:ln w="6350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>
                <a:outerShdw blurRad="38100" dist="12700" dir="5400000" algn="t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AE6752-74B2-41F6-AADE-5A2A2A05452E}"/>
                  </a:ext>
                </a:extLst>
              </p:cNvPr>
              <p:cNvSpPr txBox="1"/>
              <p:nvPr/>
            </p:nvSpPr>
            <p:spPr>
              <a:xfrm>
                <a:off x="638164" y="1656987"/>
                <a:ext cx="37889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b="1" i="1" kern="0" dirty="0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맑은 고딕"/>
                    <a:ea typeface="맑은 고딕" panose="020B0503020000020004" pitchFamily="50" charset="-127"/>
                    <a:cs typeface="Arial" panose="020B0604020202020204" pitchFamily="34" charset="0"/>
                  </a:rPr>
                  <a:t>고객의  </a:t>
                </a:r>
                <a:r>
                  <a:rPr lang="en-US" altLang="ko-KR" sz="1200" b="1" i="1" kern="0" dirty="0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맑은 고딕"/>
                    <a:ea typeface="맑은 고딕" panose="020B0503020000020004" pitchFamily="50" charset="-127"/>
                    <a:cs typeface="Arial" panose="020B0604020202020204" pitchFamily="34" charset="0"/>
                  </a:rPr>
                  <a:t>Value</a:t>
                </a:r>
                <a:r>
                  <a:rPr lang="ko-KR" altLang="en-US" sz="1200" b="1" i="1" kern="0" dirty="0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맑은 고딕"/>
                    <a:ea typeface="맑은 고딕" panose="020B0503020000020004" pitchFamily="50" charset="-127"/>
                    <a:cs typeface="Arial" panose="020B0604020202020204" pitchFamily="34" charset="0"/>
                  </a:rPr>
                  <a:t>를 제고할 수 있는 추천시스템으로 진화</a:t>
                </a:r>
                <a:endParaRPr kumimoji="0" lang="ko-KR" altLang="en-US" sz="12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4ECEF09-49C4-4C4F-A813-D15C9CBC5D28}"/>
                  </a:ext>
                </a:extLst>
              </p:cNvPr>
              <p:cNvGrpSpPr/>
              <p:nvPr/>
            </p:nvGrpSpPr>
            <p:grpSpPr>
              <a:xfrm>
                <a:off x="517901" y="2331314"/>
                <a:ext cx="4029486" cy="817498"/>
                <a:chOff x="517901" y="2331314"/>
                <a:chExt cx="4029486" cy="817498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8B1C1719-C5A1-4F2D-B072-C089F6CE424C}"/>
                    </a:ext>
                  </a:extLst>
                </p:cNvPr>
                <p:cNvSpPr/>
                <p:nvPr/>
              </p:nvSpPr>
              <p:spPr bwMode="auto">
                <a:xfrm>
                  <a:off x="517901" y="2331314"/>
                  <a:ext cx="4029486" cy="288000"/>
                </a:xfrm>
                <a:prstGeom prst="rect">
                  <a:avLst/>
                </a:prstGeom>
                <a:solidFill>
                  <a:srgbClr val="000000">
                    <a:lumMod val="50000"/>
                    <a:lumOff val="50000"/>
                  </a:srgbClr>
                </a:solidFill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57263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 </a:t>
                  </a:r>
                  <a:r>
                    <a:rPr kumimoji="0" lang="en-US" altLang="ko-KR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I. </a:t>
                  </a:r>
                  <a:r>
                    <a:rPr kumimoji="0" lang="ko-KR" alt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고객에게</a:t>
                  </a:r>
                  <a:r>
                    <a:rPr kumimoji="0" lang="ko-KR" altLang="en-US" sz="1400" b="1" i="0" u="none" strike="noStrike" kern="0" cap="none" spc="0" normalizeH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 </a:t>
                  </a:r>
                  <a:r>
                    <a:rPr kumimoji="0" lang="en-US" altLang="ko-KR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Value</a:t>
                  </a:r>
                  <a:r>
                    <a:rPr kumimoji="0" lang="ko-KR" alt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를 제시할 수 있는 추천</a:t>
                  </a:r>
                  <a:endParaRPr kumimoji="0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Text Box 60">
                  <a:extLst>
                    <a:ext uri="{FF2B5EF4-FFF2-40B4-BE49-F238E27FC236}">
                      <a16:creationId xmlns:a16="http://schemas.microsoft.com/office/drawing/2014/main" id="{870141EF-BC91-4E4E-9988-ED6D8FBB18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7901" y="2647489"/>
                  <a:ext cx="4029486" cy="501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>
                          <a:alpha val="50000"/>
                        </a:srgb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noAutofit/>
                </a:bodyPr>
                <a:lstStyle>
                  <a:defPPr>
                    <a:defRPr lang="ko-KR"/>
                  </a:defPPr>
                  <a:lvl1pPr marL="171450" marR="0" lvl="0" indent="-171450" fontAlgn="ctr">
                    <a:lnSpc>
                      <a:spcPct val="100000"/>
                    </a:lnSpc>
                    <a:spcBef>
                      <a:spcPts val="100"/>
                    </a:spcBef>
                    <a:buClrTx/>
                    <a:buSzPct val="80000"/>
                    <a:buFont typeface="Wingdings" pitchFamily="2" charset="2"/>
                    <a:buChar char="l"/>
                    <a:tabLst/>
                    <a:defRPr kumimoji="1" sz="1200" kern="0">
                      <a:solidFill>
                        <a:srgbClr val="000000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>
                    <a:spcBef>
                      <a:spcPct val="0"/>
                    </a:spcBef>
                    <a:defRPr kumimoji="1" sz="2400">
                      <a:latin typeface="Times New Roman" pitchFamily="18" charset="0"/>
                      <a:ea typeface="개성체" pitchFamily="18" charset="-127"/>
                    </a:defRPr>
                  </a:lvl2pPr>
                  <a:lvl3pPr>
                    <a:spcBef>
                      <a:spcPct val="0"/>
                    </a:spcBef>
                    <a:defRPr kumimoji="1" sz="2400">
                      <a:latin typeface="Times New Roman" pitchFamily="18" charset="0"/>
                      <a:ea typeface="개성체" pitchFamily="18" charset="-127"/>
                    </a:defRPr>
                  </a:lvl3pPr>
                  <a:lvl4pPr>
                    <a:spcBef>
                      <a:spcPct val="0"/>
                    </a:spcBef>
                    <a:defRPr kumimoji="1" sz="2400">
                      <a:latin typeface="Times New Roman" pitchFamily="18" charset="0"/>
                      <a:ea typeface="개성체" pitchFamily="18" charset="-127"/>
                    </a:defRPr>
                  </a:lvl4pPr>
                  <a:lvl5pPr>
                    <a:spcBef>
                      <a:spcPct val="0"/>
                    </a:spcBef>
                    <a:defRPr kumimoji="1" sz="2400">
                      <a:latin typeface="Times New Roman" pitchFamily="18" charset="0"/>
                      <a:ea typeface="개성체" pitchFamily="18" charset="-127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개성체" pitchFamily="18" charset="-127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개성체" pitchFamily="18" charset="-127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개성체" pitchFamily="18" charset="-127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개성체" pitchFamily="18" charset="-127"/>
                    </a:defRPr>
                  </a:lvl9pPr>
                </a:lstStyle>
                <a:p>
                  <a:pPr marL="108000" marR="0" lvl="0" indent="-108000" defTabSz="914400" eaLnBrk="1" fontAlgn="ctr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0"/>
                    </a:spcAft>
                    <a:buClrTx/>
                    <a:buSzPct val="80000"/>
                    <a:buFont typeface="Wingdings" pitchFamily="2" charset="2"/>
                    <a:buChar char="§"/>
                    <a:tabLst/>
                    <a:defRPr/>
                  </a:pPr>
                  <a:r>
                    <a:rPr kumimoji="1" lang="ko-KR" alt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/>
                      <a:ea typeface="맑은 고딕" pitchFamily="50" charset="-127"/>
                      <a:cs typeface="Arial" panose="020B0604020202020204" pitchFamily="34" charset="0"/>
                    </a:rPr>
                    <a:t>자재수급의</a:t>
                  </a:r>
                  <a:r>
                    <a:rPr kumimoji="1" lang="ko-KR" alt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/>
                      <a:ea typeface="맑은 고딕" pitchFamily="50" charset="-127"/>
                      <a:cs typeface="Arial" panose="020B0604020202020204" pitchFamily="34" charset="0"/>
                    </a:rPr>
                    <a:t> 불안정성</a:t>
                  </a:r>
                  <a:r>
                    <a:rPr kumimoji="1" lang="en-US" altLang="ko-KR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/>
                      <a:ea typeface="맑은 고딕" pitchFamily="50" charset="-127"/>
                      <a:cs typeface="Arial" panose="020B0604020202020204" pitchFamily="34" charset="0"/>
                    </a:rPr>
                    <a:t>, </a:t>
                  </a:r>
                  <a:r>
                    <a:rPr kumimoji="1" lang="ko-KR" alt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/>
                      <a:ea typeface="맑은 고딕" pitchFamily="50" charset="-127"/>
                      <a:cs typeface="Arial" panose="020B0604020202020204" pitchFamily="34" charset="0"/>
                    </a:rPr>
                    <a:t>가격변동을 고려한 자재 추천을 통해 고객의 </a:t>
                  </a:r>
                  <a:r>
                    <a:rPr kumimoji="1" lang="en-US" altLang="ko-KR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/>
                      <a:ea typeface="맑은 고딕" pitchFamily="50" charset="-127"/>
                      <a:cs typeface="Arial" panose="020B0604020202020204" pitchFamily="34" charset="0"/>
                    </a:rPr>
                    <a:t>Value</a:t>
                  </a:r>
                  <a:r>
                    <a:rPr kumimoji="1" lang="en-US" altLang="ko-KR" sz="1100" b="0" i="0" u="none" strike="noStrike" kern="0" cap="none" spc="0" normalizeH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/>
                      <a:ea typeface="맑은 고딕" pitchFamily="50" charset="-127"/>
                      <a:cs typeface="Arial" panose="020B0604020202020204" pitchFamily="34" charset="0"/>
                    </a:rPr>
                    <a:t> </a:t>
                  </a:r>
                  <a:r>
                    <a:rPr lang="ko-KR" altLang="en-US" sz="1100" dirty="0" smtClean="0">
                      <a:latin typeface="맑은 고딕"/>
                      <a:cs typeface="Arial" panose="020B0604020202020204" pitchFamily="34" charset="0"/>
                    </a:rPr>
                    <a:t>제고</a:t>
                  </a:r>
                  <a:r>
                    <a:rPr lang="en-US" altLang="ko-KR" sz="1100" dirty="0" smtClean="0">
                      <a:latin typeface="맑은 고딕"/>
                      <a:cs typeface="Arial" panose="020B0604020202020204" pitchFamily="34" charset="0"/>
                    </a:rPr>
                    <a:t>(</a:t>
                  </a:r>
                  <a:r>
                    <a:rPr lang="ko-KR" altLang="en-US" sz="1100" dirty="0" smtClean="0">
                      <a:latin typeface="맑은 고딕"/>
                      <a:cs typeface="Arial" panose="020B0604020202020204" pitchFamily="34" charset="0"/>
                    </a:rPr>
                    <a:t>예시</a:t>
                  </a:r>
                  <a:r>
                    <a:rPr lang="en-US" altLang="ko-KR" sz="1100" dirty="0" smtClean="0">
                      <a:latin typeface="맑은 고딕"/>
                      <a:cs typeface="Arial" panose="020B0604020202020204" pitchFamily="34" charset="0"/>
                    </a:rPr>
                    <a:t>)</a:t>
                  </a:r>
                  <a:r>
                    <a:rPr kumimoji="1" lang="ko-KR" alt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/>
                      <a:ea typeface="맑은 고딕" pitchFamily="50" charset="-127"/>
                      <a:cs typeface="Arial" panose="020B0604020202020204" pitchFamily="34" charset="0"/>
                    </a:rPr>
                    <a:t> </a:t>
                  </a:r>
                  <a:r>
                    <a:rPr kumimoji="1" lang="ko-KR" altLang="en-US" sz="1100" b="0" i="0" u="none" strike="noStrike" kern="0" cap="none" spc="0" normalizeH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/>
                      <a:ea typeface="맑은 고딕" pitchFamily="50" charset="-127"/>
                      <a:cs typeface="Arial" panose="020B0604020202020204" pitchFamily="34" charset="0"/>
                    </a:rPr>
                    <a:t> </a:t>
                  </a:r>
                  <a:endPara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 pitchFamily="50" charset="-127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E448F772-66BC-411E-BFAE-0EBC5ED1A7D4}"/>
                  </a:ext>
                </a:extLst>
              </p:cNvPr>
              <p:cNvGrpSpPr/>
              <p:nvPr/>
            </p:nvGrpSpPr>
            <p:grpSpPr>
              <a:xfrm>
                <a:off x="517901" y="3259593"/>
                <a:ext cx="4029486" cy="806313"/>
                <a:chOff x="517901" y="3259593"/>
                <a:chExt cx="4029486" cy="806313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6C84BE9E-9B40-4959-B604-54E2D84A8F46}"/>
                    </a:ext>
                  </a:extLst>
                </p:cNvPr>
                <p:cNvSpPr/>
                <p:nvPr/>
              </p:nvSpPr>
              <p:spPr bwMode="auto">
                <a:xfrm>
                  <a:off x="517901" y="3259593"/>
                  <a:ext cx="4029486" cy="288000"/>
                </a:xfrm>
                <a:prstGeom prst="rect">
                  <a:avLst/>
                </a:prstGeom>
                <a:solidFill>
                  <a:srgbClr val="000000">
                    <a:lumMod val="50000"/>
                    <a:lumOff val="50000"/>
                  </a:srgbClr>
                </a:solidFill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57263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 </a:t>
                  </a:r>
                  <a:r>
                    <a:rPr kumimoji="0" lang="en-US" altLang="ko-KR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II. </a:t>
                  </a:r>
                  <a:r>
                    <a:rPr lang="ko-KR" altLang="en-US" sz="1400" b="1" kern="0" dirty="0" err="1" smtClean="0">
                      <a:solidFill>
                        <a:srgbClr val="FFFFFF"/>
                      </a:solidFill>
                      <a:latin typeface="맑은 고딕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외부데이터</a:t>
                  </a:r>
                  <a:r>
                    <a:rPr lang="ko-KR" altLang="en-US" sz="1400" b="1" kern="0" dirty="0" smtClean="0">
                      <a:solidFill>
                        <a:srgbClr val="FFFFFF"/>
                      </a:solidFill>
                      <a:latin typeface="맑은 고딕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 및 </a:t>
                  </a:r>
                  <a:r>
                    <a:rPr lang="ko-KR" altLang="en-US" sz="1400" b="1" kern="0" dirty="0" err="1" smtClean="0">
                      <a:solidFill>
                        <a:srgbClr val="FFFFFF"/>
                      </a:solidFill>
                      <a:latin typeface="맑은 고딕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고객로그</a:t>
                  </a:r>
                  <a:r>
                    <a:rPr lang="ko-KR" altLang="en-US" sz="1400" b="1" kern="0" dirty="0" smtClean="0">
                      <a:solidFill>
                        <a:srgbClr val="FFFFFF"/>
                      </a:solidFill>
                      <a:latin typeface="맑은 고딕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 등 데이터 확장</a:t>
                  </a:r>
                  <a:endParaRPr kumimoji="0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Text Box 60">
                  <a:extLst>
                    <a:ext uri="{FF2B5EF4-FFF2-40B4-BE49-F238E27FC236}">
                      <a16:creationId xmlns:a16="http://schemas.microsoft.com/office/drawing/2014/main" id="{19056393-E1E6-42B9-84F5-5EBDD72657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7901" y="3564583"/>
                  <a:ext cx="4029486" cy="501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>
                          <a:alpha val="50000"/>
                        </a:srgb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noAutofit/>
                </a:bodyPr>
                <a:lstStyle>
                  <a:defPPr>
                    <a:defRPr lang="ko-KR"/>
                  </a:defPPr>
                  <a:lvl1pPr marL="171450" marR="0" lvl="0" indent="-171450" fontAlgn="ctr">
                    <a:lnSpc>
                      <a:spcPct val="100000"/>
                    </a:lnSpc>
                    <a:spcBef>
                      <a:spcPts val="100"/>
                    </a:spcBef>
                    <a:buClrTx/>
                    <a:buSzPct val="80000"/>
                    <a:buFont typeface="Wingdings" pitchFamily="2" charset="2"/>
                    <a:buChar char="l"/>
                    <a:tabLst/>
                    <a:defRPr kumimoji="1" sz="1200" kern="0">
                      <a:solidFill>
                        <a:srgbClr val="000000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>
                    <a:spcBef>
                      <a:spcPct val="0"/>
                    </a:spcBef>
                    <a:defRPr kumimoji="1" sz="2400">
                      <a:latin typeface="Times New Roman" pitchFamily="18" charset="0"/>
                      <a:ea typeface="개성체" pitchFamily="18" charset="-127"/>
                    </a:defRPr>
                  </a:lvl2pPr>
                  <a:lvl3pPr>
                    <a:spcBef>
                      <a:spcPct val="0"/>
                    </a:spcBef>
                    <a:defRPr kumimoji="1" sz="2400">
                      <a:latin typeface="Times New Roman" pitchFamily="18" charset="0"/>
                      <a:ea typeface="개성체" pitchFamily="18" charset="-127"/>
                    </a:defRPr>
                  </a:lvl3pPr>
                  <a:lvl4pPr>
                    <a:spcBef>
                      <a:spcPct val="0"/>
                    </a:spcBef>
                    <a:defRPr kumimoji="1" sz="2400">
                      <a:latin typeface="Times New Roman" pitchFamily="18" charset="0"/>
                      <a:ea typeface="개성체" pitchFamily="18" charset="-127"/>
                    </a:defRPr>
                  </a:lvl4pPr>
                  <a:lvl5pPr>
                    <a:spcBef>
                      <a:spcPct val="0"/>
                    </a:spcBef>
                    <a:defRPr kumimoji="1" sz="2400">
                      <a:latin typeface="Times New Roman" pitchFamily="18" charset="0"/>
                      <a:ea typeface="개성체" pitchFamily="18" charset="-127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개성체" pitchFamily="18" charset="-127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개성체" pitchFamily="18" charset="-127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개성체" pitchFamily="18" charset="-127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개성체" pitchFamily="18" charset="-127"/>
                    </a:defRPr>
                  </a:lvl9pPr>
                </a:lstStyle>
                <a:p>
                  <a:pPr marL="108000" marR="0" lvl="0" indent="-108000" defTabSz="914400" eaLnBrk="1" fontAlgn="ctr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0"/>
                    </a:spcAft>
                    <a:buClrTx/>
                    <a:buSzPct val="80000"/>
                    <a:buFont typeface="Wingdings" pitchFamily="2" charset="2"/>
                    <a:buChar char="§"/>
                    <a:tabLst/>
                    <a:defRPr/>
                  </a:pPr>
                  <a:r>
                    <a:rPr kumimoji="1" lang="en-US" altLang="ko-KR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/>
                      <a:ea typeface="맑은 고딕" pitchFamily="50" charset="-127"/>
                      <a:cs typeface="Arial" panose="020B0604020202020204" pitchFamily="34" charset="0"/>
                    </a:rPr>
                    <a:t>BP</a:t>
                  </a:r>
                  <a:r>
                    <a:rPr kumimoji="1" lang="ko-KR" alt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/>
                      <a:ea typeface="맑은 고딕" pitchFamily="50" charset="-127"/>
                      <a:cs typeface="Arial" panose="020B0604020202020204" pitchFamily="34" charset="0"/>
                    </a:rPr>
                    <a:t>사 정보</a:t>
                  </a:r>
                  <a:r>
                    <a:rPr kumimoji="1" lang="en-US" altLang="ko-KR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/>
                      <a:ea typeface="맑은 고딕" pitchFamily="50" charset="-127"/>
                      <a:cs typeface="Arial" panose="020B0604020202020204" pitchFamily="34" charset="0"/>
                    </a:rPr>
                    <a:t>, </a:t>
                  </a:r>
                  <a:r>
                    <a:rPr kumimoji="1" lang="ko-KR" alt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/>
                      <a:ea typeface="맑은 고딕" pitchFamily="50" charset="-127"/>
                      <a:cs typeface="Arial" panose="020B0604020202020204" pitchFamily="34" charset="0"/>
                    </a:rPr>
                    <a:t>원자재 정보 및 고객 로그</a:t>
                  </a:r>
                  <a:r>
                    <a:rPr kumimoji="1" lang="ko-KR" altLang="en-US" sz="1100" b="0" i="0" u="none" strike="noStrike" kern="0" cap="none" spc="0" normalizeH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/>
                      <a:ea typeface="맑은 고딕" pitchFamily="50" charset="-127"/>
                      <a:cs typeface="Arial" panose="020B0604020202020204" pitchFamily="34" charset="0"/>
                    </a:rPr>
                    <a:t> 등을 추가로 확보하여 추천의 정확성 제고 및 고객의 </a:t>
                  </a:r>
                  <a:r>
                    <a:rPr kumimoji="1" lang="en-US" altLang="ko-KR" sz="1100" b="0" i="0" u="none" strike="noStrike" kern="0" cap="none" spc="0" normalizeH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/>
                      <a:ea typeface="맑은 고딕" pitchFamily="50" charset="-127"/>
                      <a:cs typeface="Arial" panose="020B0604020202020204" pitchFamily="34" charset="0"/>
                    </a:rPr>
                    <a:t>Value</a:t>
                  </a:r>
                  <a:r>
                    <a:rPr kumimoji="1" lang="ko-KR" altLang="en-US" sz="1100" b="0" i="0" u="none" strike="noStrike" kern="0" cap="none" spc="0" normalizeH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/>
                      <a:ea typeface="맑은 고딕" pitchFamily="50" charset="-127"/>
                      <a:cs typeface="Arial" panose="020B0604020202020204" pitchFamily="34" charset="0"/>
                    </a:rPr>
                    <a:t>를 제고하도록 </a:t>
                  </a:r>
                  <a:r>
                    <a:rPr kumimoji="1" lang="ko-KR" altLang="en-US" sz="1100" b="0" i="0" u="none" strike="noStrike" kern="0" cap="none" spc="0" normalizeH="0" noProof="0" dirty="0" err="1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/>
                      <a:ea typeface="맑은 고딕" pitchFamily="50" charset="-127"/>
                      <a:cs typeface="Arial" panose="020B0604020202020204" pitchFamily="34" charset="0"/>
                    </a:rPr>
                    <a:t>추천시스템</a:t>
                  </a:r>
                  <a:r>
                    <a:rPr lang="ko-KR" altLang="en-US" sz="1100" dirty="0">
                      <a:latin typeface="맑은 고딕"/>
                      <a:cs typeface="Arial" panose="020B0604020202020204" pitchFamily="34" charset="0"/>
                    </a:rPr>
                    <a:t> </a:t>
                  </a:r>
                  <a:r>
                    <a:rPr lang="ko-KR" altLang="en-US" sz="1100" dirty="0" smtClean="0">
                      <a:latin typeface="맑은 고딕"/>
                      <a:cs typeface="Arial" panose="020B0604020202020204" pitchFamily="34" charset="0"/>
                    </a:rPr>
                    <a:t>진화</a:t>
                  </a:r>
                  <a:endPara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 pitchFamily="50" charset="-127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103B4961-EFED-43AB-98A7-47278156F710}"/>
                  </a:ext>
                </a:extLst>
              </p:cNvPr>
              <p:cNvGrpSpPr/>
              <p:nvPr/>
            </p:nvGrpSpPr>
            <p:grpSpPr>
              <a:xfrm>
                <a:off x="517901" y="4325693"/>
                <a:ext cx="4029486" cy="911514"/>
                <a:chOff x="517901" y="4325693"/>
                <a:chExt cx="4029486" cy="911514"/>
              </a:xfrm>
            </p:grpSpPr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DCA815A3-9F5A-4698-B382-97DA0E5E1012}"/>
                    </a:ext>
                  </a:extLst>
                </p:cNvPr>
                <p:cNvSpPr/>
                <p:nvPr/>
              </p:nvSpPr>
              <p:spPr bwMode="auto">
                <a:xfrm>
                  <a:off x="517901" y="4325693"/>
                  <a:ext cx="4029486" cy="288000"/>
                </a:xfrm>
                <a:prstGeom prst="rect">
                  <a:avLst/>
                </a:prstGeom>
                <a:solidFill>
                  <a:srgbClr val="000000">
                    <a:lumMod val="50000"/>
                    <a:lumOff val="50000"/>
                  </a:srgbClr>
                </a:solidFill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57263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 </a:t>
                  </a:r>
                  <a:r>
                    <a:rPr kumimoji="0" lang="en-US" altLang="ko-KR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III. </a:t>
                  </a:r>
                  <a:r>
                    <a:rPr lang="ko-KR" altLang="en-US" sz="1400" b="1" kern="0" noProof="0" dirty="0" smtClean="0">
                      <a:solidFill>
                        <a:srgbClr val="FFFFFF"/>
                      </a:solidFill>
                      <a:latin typeface="맑은 고딕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추천시스템과 </a:t>
                  </a:r>
                  <a:r>
                    <a:rPr lang="en-US" altLang="ko-KR" sz="1400" b="1" kern="0" noProof="0" dirty="0" smtClean="0">
                      <a:solidFill>
                        <a:srgbClr val="FFFFFF"/>
                      </a:solidFill>
                      <a:latin typeface="맑은 고딕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OK Plaza</a:t>
                  </a:r>
                  <a:r>
                    <a:rPr lang="ko-KR" altLang="en-US" sz="1400" b="1" kern="0" noProof="0" dirty="0" smtClean="0">
                      <a:solidFill>
                        <a:srgbClr val="FFFFFF"/>
                      </a:solidFill>
                      <a:latin typeface="맑은 고딕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의 유기적 결합</a:t>
                  </a:r>
                  <a:endParaRPr kumimoji="0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Text Box 60">
                  <a:extLst>
                    <a:ext uri="{FF2B5EF4-FFF2-40B4-BE49-F238E27FC236}">
                      <a16:creationId xmlns:a16="http://schemas.microsoft.com/office/drawing/2014/main" id="{A0A28E59-0A02-4A18-B206-C3037E60084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7901" y="4639536"/>
                  <a:ext cx="4029486" cy="5976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>
                          <a:alpha val="50000"/>
                        </a:srgb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noAutofit/>
                </a:bodyPr>
                <a:lstStyle>
                  <a:defPPr>
                    <a:defRPr lang="ko-KR"/>
                  </a:defPPr>
                  <a:lvl1pPr marL="171450" marR="0" lvl="0" indent="-171450" fontAlgn="ctr">
                    <a:lnSpc>
                      <a:spcPct val="100000"/>
                    </a:lnSpc>
                    <a:spcBef>
                      <a:spcPts val="100"/>
                    </a:spcBef>
                    <a:buClrTx/>
                    <a:buSzPct val="80000"/>
                    <a:buFont typeface="Wingdings" pitchFamily="2" charset="2"/>
                    <a:buChar char="l"/>
                    <a:tabLst/>
                    <a:defRPr kumimoji="1" sz="1200" kern="0">
                      <a:solidFill>
                        <a:srgbClr val="000000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>
                    <a:spcBef>
                      <a:spcPct val="0"/>
                    </a:spcBef>
                    <a:defRPr kumimoji="1" sz="2400">
                      <a:latin typeface="Times New Roman" pitchFamily="18" charset="0"/>
                      <a:ea typeface="개성체" pitchFamily="18" charset="-127"/>
                    </a:defRPr>
                  </a:lvl2pPr>
                  <a:lvl3pPr>
                    <a:spcBef>
                      <a:spcPct val="0"/>
                    </a:spcBef>
                    <a:defRPr kumimoji="1" sz="2400">
                      <a:latin typeface="Times New Roman" pitchFamily="18" charset="0"/>
                      <a:ea typeface="개성체" pitchFamily="18" charset="-127"/>
                    </a:defRPr>
                  </a:lvl3pPr>
                  <a:lvl4pPr>
                    <a:spcBef>
                      <a:spcPct val="0"/>
                    </a:spcBef>
                    <a:defRPr kumimoji="1" sz="2400">
                      <a:latin typeface="Times New Roman" pitchFamily="18" charset="0"/>
                      <a:ea typeface="개성체" pitchFamily="18" charset="-127"/>
                    </a:defRPr>
                  </a:lvl4pPr>
                  <a:lvl5pPr>
                    <a:spcBef>
                      <a:spcPct val="0"/>
                    </a:spcBef>
                    <a:defRPr kumimoji="1" sz="2400">
                      <a:latin typeface="Times New Roman" pitchFamily="18" charset="0"/>
                      <a:ea typeface="개성체" pitchFamily="18" charset="-127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개성체" pitchFamily="18" charset="-127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개성체" pitchFamily="18" charset="-127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개성체" pitchFamily="18" charset="-127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개성체" pitchFamily="18" charset="-127"/>
                    </a:defRPr>
                  </a:lvl9pPr>
                </a:lstStyle>
                <a:p>
                  <a:pPr marL="108000" marR="0" lvl="0" indent="-108000" defTabSz="914400" eaLnBrk="1" fontAlgn="ctr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0"/>
                    </a:spcAft>
                    <a:buClrTx/>
                    <a:buSzPct val="80000"/>
                    <a:buFont typeface="Wingdings" pitchFamily="2" charset="2"/>
                    <a:buChar char="§"/>
                    <a:tabLst/>
                    <a:defRPr/>
                  </a:pPr>
                  <a:r>
                    <a:rPr lang="ko-KR" altLang="en-US" sz="1100" dirty="0" smtClean="0">
                      <a:latin typeface="맑은 고딕"/>
                      <a:cs typeface="Arial" panose="020B0604020202020204" pitchFamily="34" charset="0"/>
                    </a:rPr>
                    <a:t>사용자의 반응에 대해 정교한 </a:t>
                  </a:r>
                  <a:r>
                    <a:rPr lang="ko-KR" altLang="en-US" sz="1100" dirty="0" err="1" smtClean="0">
                      <a:latin typeface="맑은 고딕"/>
                      <a:cs typeface="Arial" panose="020B0604020202020204" pitchFamily="34" charset="0"/>
                    </a:rPr>
                    <a:t>추천모델을</a:t>
                  </a:r>
                  <a:r>
                    <a:rPr lang="ko-KR" altLang="en-US" sz="1100" dirty="0" smtClean="0">
                      <a:latin typeface="맑은 고딕"/>
                      <a:cs typeface="Arial" panose="020B0604020202020204" pitchFamily="34" charset="0"/>
                    </a:rPr>
                    <a:t> 적용하기 위한 시스템간 연계 고도화 </a:t>
                  </a:r>
                  <a:endPara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44" name="모서리가 둥근 직사각형 39">
              <a:extLst>
                <a:ext uri="{FF2B5EF4-FFF2-40B4-BE49-F238E27FC236}">
                  <a16:creationId xmlns:a16="http://schemas.microsoft.com/office/drawing/2014/main" id="{70EF36E0-B543-48C5-BEA7-D40ACE494741}"/>
                </a:ext>
              </a:extLst>
            </p:cNvPr>
            <p:cNvSpPr/>
            <p:nvPr/>
          </p:nvSpPr>
          <p:spPr>
            <a:xfrm>
              <a:off x="205574" y="875528"/>
              <a:ext cx="4654140" cy="478259"/>
            </a:xfrm>
            <a:prstGeom prst="roundRect">
              <a:avLst>
                <a:gd name="adj" fmla="val 12662"/>
              </a:avLst>
            </a:prstGeom>
            <a:solidFill>
              <a:srgbClr val="446F8D">
                <a:lumMod val="75000"/>
              </a:srgbClr>
            </a:solidFill>
            <a:ln w="28575" cap="flat" cmpd="sng" algn="ctr">
              <a:noFill/>
              <a:prstDash val="solid"/>
            </a:ln>
            <a:effectLst>
              <a:outerShdw blurRad="38100" dist="12700" dir="5400000" algn="t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Arial" panose="020B0604020202020204" pitchFamily="34" charset="0"/>
                </a:rPr>
                <a:t>Phase 2</a:t>
              </a:r>
              <a:endParaRPr kumimoji="0" lang="ko-KR" altLang="en-US" sz="1600" b="1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1418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향후 추진 방안</a:t>
            </a:r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63637" y="764704"/>
            <a:ext cx="8616739" cy="526214"/>
          </a:xfrm>
        </p:spPr>
        <p:txBody>
          <a:bodyPr/>
          <a:lstStyle/>
          <a:p>
            <a:pPr marL="0" indent="0"/>
            <a:r>
              <a:rPr lang="ko-KR" altLang="en-US" dirty="0" smtClean="0">
                <a:sym typeface="Wingdings" panose="05000000000000000000" pitchFamily="2" charset="2"/>
              </a:rPr>
              <a:t>사업전략에 </a:t>
            </a:r>
            <a:r>
              <a:rPr lang="ko-KR" altLang="en-US" dirty="0">
                <a:sym typeface="Wingdings" panose="05000000000000000000" pitchFamily="2" charset="2"/>
              </a:rPr>
              <a:t>맞춰 추천 시스템 고도화를 위해서는 내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외부 변수 발굴 및 관련 데이터의 사전적 확보가 </a:t>
            </a:r>
            <a:r>
              <a:rPr lang="ko-KR" altLang="en-US" dirty="0" smtClean="0">
                <a:sym typeface="Wingdings" panose="05000000000000000000" pitchFamily="2" charset="2"/>
              </a:rPr>
              <a:t>필요함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130051" y="2050128"/>
            <a:ext cx="3451483" cy="432048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22231" indent="-228578" algn="ctr"/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자재 연관 데이터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130051" y="3845823"/>
            <a:ext cx="3451483" cy="432048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22231" indent="-228578" algn="ctr"/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사업장 연관 데이터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19698" y="2608726"/>
            <a:ext cx="24025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가격정보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품질정보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 smtClean="0"/>
              <a:t>납기정보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상품세부카테고리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원자재 가격변동 정보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219698" y="4370619"/>
            <a:ext cx="3460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 smtClean="0"/>
              <a:t>공사정보</a:t>
            </a:r>
            <a:endParaRPr lang="en-US" altLang="ko-KR" sz="1200" dirty="0" smtClean="0"/>
          </a:p>
          <a:p>
            <a:r>
              <a:rPr lang="ko-KR" altLang="en-US" sz="1200" dirty="0" smtClean="0"/>
              <a:t>    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공사규모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시작일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종료일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소요자재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 smtClean="0"/>
              <a:t>보유재고</a:t>
            </a:r>
            <a:r>
              <a:rPr lang="ko-KR" altLang="en-US" sz="1200" dirty="0" smtClean="0"/>
              <a:t> 정보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 smtClean="0"/>
              <a:t>구매특성</a:t>
            </a:r>
            <a:endParaRPr lang="en-US" altLang="ko-KR" sz="1200" dirty="0" smtClean="0"/>
          </a:p>
          <a:p>
            <a:r>
              <a:rPr lang="en-US" altLang="ko-KR" sz="1200" dirty="0" smtClean="0"/>
              <a:t>    - </a:t>
            </a:r>
            <a:r>
              <a:rPr lang="ko-KR" altLang="en-US" sz="1200" dirty="0" err="1" smtClean="0"/>
              <a:t>품질중심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납기중심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가격중심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웹 로그</a:t>
            </a:r>
            <a:endParaRPr lang="en-US" altLang="ko-KR" sz="1200" dirty="0"/>
          </a:p>
          <a:p>
            <a:r>
              <a:rPr lang="en-US" altLang="ko-KR" sz="1200" dirty="0" smtClean="0"/>
              <a:t>    - </a:t>
            </a:r>
            <a:r>
              <a:rPr lang="ko-KR" altLang="en-US" sz="1200" dirty="0" smtClean="0"/>
              <a:t>클릭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err="1" smtClean="0"/>
              <a:t>검색정보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히스토리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130051" y="2482175"/>
            <a:ext cx="3451483" cy="12919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30051" y="4277871"/>
            <a:ext cx="3451483" cy="1721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39">
            <a:extLst>
              <a:ext uri="{FF2B5EF4-FFF2-40B4-BE49-F238E27FC236}">
                <a16:creationId xmlns:a16="http://schemas.microsoft.com/office/drawing/2014/main" id="{70EF36E0-B543-48C5-BEA7-D40ACE494741}"/>
              </a:ext>
            </a:extLst>
          </p:cNvPr>
          <p:cNvSpPr/>
          <p:nvPr/>
        </p:nvSpPr>
        <p:spPr>
          <a:xfrm>
            <a:off x="5130051" y="1649506"/>
            <a:ext cx="3451483" cy="312286"/>
          </a:xfrm>
          <a:prstGeom prst="roundRect">
            <a:avLst>
              <a:gd name="adj" fmla="val 12662"/>
            </a:avLst>
          </a:prstGeom>
          <a:solidFill>
            <a:srgbClr val="446F8D">
              <a:lumMod val="75000"/>
            </a:srgbClr>
          </a:solidFill>
          <a:ln w="28575" cap="flat" cmpd="sng" algn="ctr">
            <a:noFill/>
            <a:prstDash val="solid"/>
          </a:ln>
          <a:effectLst>
            <a:outerShdw blurRad="38100" dist="12700" dir="5400000" algn="t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dirty="0" smtClean="0">
                <a:solidFill>
                  <a:srgbClr val="FFFFFF"/>
                </a:solidFill>
                <a:latin typeface="맑은 고딕"/>
                <a:ea typeface="맑은 고딕" panose="020B0503020000020004" pitchFamily="50" charset="-127"/>
                <a:cs typeface="Arial" panose="020B0604020202020204" pitchFamily="34" charset="0"/>
              </a:rPr>
              <a:t>향후 추가 확보</a:t>
            </a:r>
            <a:r>
              <a:rPr lang="en-US" altLang="ko-KR" sz="1600" b="1" kern="0" dirty="0" smtClean="0">
                <a:solidFill>
                  <a:srgbClr val="FFFFFF"/>
                </a:solidFill>
                <a:latin typeface="맑은 고딕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600" b="1" kern="0" dirty="0" smtClean="0">
                <a:solidFill>
                  <a:srgbClr val="FFFFFF"/>
                </a:solidFill>
                <a:latin typeface="맑은 고딕"/>
                <a:ea typeface="맑은 고딕" panose="020B0503020000020004" pitchFamily="50" charset="-127"/>
                <a:cs typeface="Arial" panose="020B0604020202020204" pitchFamily="34" charset="0"/>
              </a:rPr>
              <a:t>반영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panose="020B0604020202020204" pitchFamily="34" charset="0"/>
              </a:rPr>
              <a:t> 데이터</a:t>
            </a:r>
            <a:endParaRPr kumimoji="0" lang="ko-KR" altLang="en-US" sz="1600" b="1" i="0" u="none" strike="noStrike" kern="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8928" y="4786685"/>
            <a:ext cx="327166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약 </a:t>
            </a:r>
            <a:r>
              <a:rPr lang="en-US" altLang="ko-KR" sz="1400" b="1" dirty="0"/>
              <a:t>5~6</a:t>
            </a:r>
            <a:r>
              <a:rPr lang="ko-KR" altLang="en-US" sz="1400" b="1" dirty="0" smtClean="0"/>
              <a:t>개월의 데이터 </a:t>
            </a:r>
            <a:r>
              <a:rPr lang="ko-KR" altLang="en-US" sz="1400" b="1" dirty="0" err="1" smtClean="0"/>
              <a:t>수집기간</a:t>
            </a:r>
            <a:r>
              <a:rPr lang="ko-KR" altLang="en-US" sz="1400" b="1" dirty="0" smtClean="0"/>
              <a:t> 필요</a:t>
            </a:r>
            <a:endParaRPr lang="en-US" altLang="ko-KR" sz="2400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사업장 </a:t>
            </a:r>
            <a:r>
              <a:rPr lang="ko-KR" altLang="en-US" sz="1200" dirty="0" err="1"/>
              <a:t>구매주기</a:t>
            </a:r>
            <a:r>
              <a:rPr lang="ko-KR" altLang="en-US" sz="1200" dirty="0"/>
              <a:t> </a:t>
            </a:r>
            <a:r>
              <a:rPr lang="en-US" altLang="ko-KR" sz="1200" dirty="0"/>
              <a:t>15</a:t>
            </a:r>
            <a:r>
              <a:rPr lang="ko-KR" altLang="en-US" sz="1200" dirty="0"/>
              <a:t>일</a:t>
            </a:r>
            <a:r>
              <a:rPr lang="en-US" altLang="ko-KR" sz="1200" dirty="0"/>
              <a:t>(</a:t>
            </a:r>
            <a:r>
              <a:rPr lang="ko-KR" altLang="en-US" sz="1200" dirty="0"/>
              <a:t>사업장의 </a:t>
            </a:r>
            <a:r>
              <a:rPr lang="en-US" altLang="ko-KR" sz="1200" dirty="0"/>
              <a:t>80% </a:t>
            </a:r>
            <a:r>
              <a:rPr lang="ko-KR" altLang="en-US" sz="1200" dirty="0"/>
              <a:t>이상</a:t>
            </a:r>
            <a:r>
              <a:rPr lang="en-US" altLang="ko-KR" sz="12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10</a:t>
            </a:r>
            <a:r>
              <a:rPr lang="ko-KR" altLang="en-US" sz="1200" dirty="0"/>
              <a:t>회 이상 </a:t>
            </a:r>
            <a:r>
              <a:rPr lang="ko-KR" altLang="en-US" sz="1200" dirty="0" err="1"/>
              <a:t>주문이력</a:t>
            </a:r>
            <a:r>
              <a:rPr lang="ko-KR" altLang="en-US" sz="1200" dirty="0"/>
              <a:t> 확보 필요</a:t>
            </a:r>
            <a:endParaRPr lang="en-US" altLang="ko-KR" sz="1200" dirty="0"/>
          </a:p>
        </p:txBody>
      </p:sp>
      <p:sp>
        <p:nvSpPr>
          <p:cNvPr id="8" name="오른쪽 화살표 7"/>
          <p:cNvSpPr/>
          <p:nvPr/>
        </p:nvSpPr>
        <p:spPr>
          <a:xfrm>
            <a:off x="4434840" y="2459653"/>
            <a:ext cx="463698" cy="262890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22" y="1811453"/>
            <a:ext cx="3712205" cy="26761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39036" y="2962668"/>
            <a:ext cx="735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자재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6451" y="2974249"/>
            <a:ext cx="94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사업장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28384" y="2645895"/>
            <a:ext cx="5564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가격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84762" y="3282026"/>
            <a:ext cx="5564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품질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850179" y="2229199"/>
            <a:ext cx="5564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납기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618665" y="2580213"/>
            <a:ext cx="7879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</a:rPr>
              <a:t>원자재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33409" y="2645894"/>
            <a:ext cx="5564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</a:rPr>
              <a:t>공사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45627" y="2555931"/>
            <a:ext cx="5564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재고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712596" y="3293064"/>
            <a:ext cx="6721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</a:rPr>
              <a:t>웹로그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43766" y="3460391"/>
            <a:ext cx="1284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구매특성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25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향후 추진 방안</a:t>
            </a:r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63637" y="764704"/>
            <a:ext cx="8616739" cy="1037202"/>
          </a:xfrm>
        </p:spPr>
        <p:txBody>
          <a:bodyPr/>
          <a:lstStyle/>
          <a:p>
            <a:pPr indent="0"/>
            <a:r>
              <a:rPr lang="ko-KR" altLang="en-US" dirty="0" smtClean="0"/>
              <a:t>고객 </a:t>
            </a:r>
            <a:r>
              <a:rPr lang="en-US" altLang="ko-KR" dirty="0" smtClean="0"/>
              <a:t>Value, </a:t>
            </a:r>
            <a:r>
              <a:rPr lang="ko-KR" altLang="en-US" dirty="0" smtClean="0"/>
              <a:t>공급선 경쟁력 제고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매출 증대 등 사업전략에 따른 </a:t>
            </a:r>
            <a:r>
              <a:rPr lang="ko-KR" altLang="en-US" dirty="0"/>
              <a:t>과제 발굴과 내</a:t>
            </a:r>
            <a:r>
              <a:rPr lang="en-US" altLang="ko-KR" dirty="0"/>
              <a:t>/</a:t>
            </a:r>
            <a:r>
              <a:rPr lang="ko-KR" altLang="en-US" dirty="0"/>
              <a:t>외부 </a:t>
            </a:r>
            <a:r>
              <a:rPr lang="ko-KR" altLang="en-US" dirty="0" smtClean="0"/>
              <a:t>변수를 선행적으로 확보한 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전략의 실행을 위한 추천시스템의 고도화가 필요함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57990" y="5324871"/>
            <a:ext cx="1187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외부 데이터</a:t>
            </a:r>
            <a:r>
              <a:rPr lang="en-US" altLang="ko-KR" sz="1200" dirty="0" smtClean="0"/>
              <a:t>,</a:t>
            </a:r>
          </a:p>
          <a:p>
            <a:pPr algn="ctr"/>
            <a:r>
              <a:rPr lang="ko-KR" altLang="en-US" sz="1200" dirty="0" smtClean="0"/>
              <a:t>로그 추가로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추천시스템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정확도 제고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997576" y="4543634"/>
            <a:ext cx="1004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고객 </a:t>
            </a:r>
            <a:r>
              <a:rPr lang="en-US" altLang="ko-KR" sz="1200" dirty="0" smtClean="0"/>
              <a:t>Value </a:t>
            </a:r>
            <a:r>
              <a:rPr lang="ko-KR" altLang="en-US" sz="1200" dirty="0" smtClean="0"/>
              <a:t>제고를 위한</a:t>
            </a:r>
            <a:endParaRPr lang="en-US" altLang="ko-KR" sz="1200" dirty="0" smtClean="0"/>
          </a:p>
          <a:p>
            <a:pPr algn="ctr"/>
            <a:r>
              <a:rPr lang="ko-KR" altLang="en-US" sz="1200" dirty="0"/>
              <a:t>추천 시스템 </a:t>
            </a:r>
            <a:r>
              <a:rPr lang="ko-KR" altLang="en-US" sz="1200" dirty="0" smtClean="0"/>
              <a:t>고도화</a:t>
            </a:r>
            <a:endParaRPr lang="ko-KR" altLang="en-US" sz="1200" dirty="0"/>
          </a:p>
        </p:txBody>
      </p:sp>
      <p:cxnSp>
        <p:nvCxnSpPr>
          <p:cNvPr id="47" name="꺾인 연결선 46"/>
          <p:cNvCxnSpPr>
            <a:stCxn id="65" idx="3"/>
            <a:endCxn id="82" idx="2"/>
          </p:cNvCxnSpPr>
          <p:nvPr/>
        </p:nvCxnSpPr>
        <p:spPr>
          <a:xfrm>
            <a:off x="4935003" y="3671074"/>
            <a:ext cx="653228" cy="342092"/>
          </a:xfrm>
          <a:prstGeom prst="bentConnector3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48" name="직선 연결선 47"/>
          <p:cNvCxnSpPr>
            <a:stCxn id="74" idx="3"/>
            <a:endCxn id="70" idx="2"/>
          </p:cNvCxnSpPr>
          <p:nvPr/>
        </p:nvCxnSpPr>
        <p:spPr>
          <a:xfrm>
            <a:off x="6549348" y="4169984"/>
            <a:ext cx="285424" cy="1016639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49" name="직선 연결선 48"/>
          <p:cNvCxnSpPr>
            <a:stCxn id="74" idx="3"/>
            <a:endCxn id="71" idx="2"/>
          </p:cNvCxnSpPr>
          <p:nvPr/>
        </p:nvCxnSpPr>
        <p:spPr>
          <a:xfrm>
            <a:off x="6549348" y="4169984"/>
            <a:ext cx="797628" cy="512862"/>
          </a:xfrm>
          <a:prstGeom prst="line">
            <a:avLst/>
          </a:prstGeom>
          <a:noFill/>
          <a:ln w="9525" cap="flat" cmpd="sng" algn="ctr">
            <a:solidFill>
              <a:srgbClr val="262626"/>
            </a:solidFill>
            <a:prstDash val="dash"/>
          </a:ln>
          <a:effectLst/>
        </p:spPr>
      </p:cxnSp>
      <p:cxnSp>
        <p:nvCxnSpPr>
          <p:cNvPr id="50" name="직선 연결선 49"/>
          <p:cNvCxnSpPr>
            <a:stCxn id="74" idx="3"/>
            <a:endCxn id="72" idx="2"/>
          </p:cNvCxnSpPr>
          <p:nvPr/>
        </p:nvCxnSpPr>
        <p:spPr>
          <a:xfrm flipV="1">
            <a:off x="6549348" y="4008411"/>
            <a:ext cx="906397" cy="16157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51" name="직선 연결선 50"/>
          <p:cNvCxnSpPr>
            <a:stCxn id="74" idx="3"/>
            <a:endCxn id="73" idx="2"/>
          </p:cNvCxnSpPr>
          <p:nvPr/>
        </p:nvCxnSpPr>
        <p:spPr>
          <a:xfrm flipV="1">
            <a:off x="6549348" y="3336355"/>
            <a:ext cx="683255" cy="833629"/>
          </a:xfrm>
          <a:prstGeom prst="line">
            <a:avLst/>
          </a:prstGeom>
          <a:noFill/>
          <a:ln w="9525" cap="flat" cmpd="sng" algn="ctr">
            <a:solidFill>
              <a:srgbClr val="262626"/>
            </a:solidFill>
            <a:prstDash val="dash"/>
          </a:ln>
          <a:effectLst/>
        </p:spPr>
      </p:cxnSp>
      <p:cxnSp>
        <p:nvCxnSpPr>
          <p:cNvPr id="52" name="직선 연결선 51"/>
          <p:cNvCxnSpPr>
            <a:stCxn id="69" idx="2"/>
            <a:endCxn id="65" idx="0"/>
          </p:cNvCxnSpPr>
          <p:nvPr/>
        </p:nvCxnSpPr>
        <p:spPr>
          <a:xfrm flipH="1">
            <a:off x="4502955" y="2715484"/>
            <a:ext cx="979682" cy="581939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53" name="직선 연결선 52"/>
          <p:cNvCxnSpPr>
            <a:stCxn id="68" idx="2"/>
            <a:endCxn id="65" idx="0"/>
          </p:cNvCxnSpPr>
          <p:nvPr/>
        </p:nvCxnSpPr>
        <p:spPr>
          <a:xfrm flipH="1">
            <a:off x="4502955" y="2352935"/>
            <a:ext cx="410078" cy="944488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54" name="직선 연결선 53"/>
          <p:cNvCxnSpPr>
            <a:stCxn id="67" idx="2"/>
            <a:endCxn id="65" idx="0"/>
          </p:cNvCxnSpPr>
          <p:nvPr/>
        </p:nvCxnSpPr>
        <p:spPr>
          <a:xfrm>
            <a:off x="4218926" y="2358124"/>
            <a:ext cx="284029" cy="939299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55" name="직선 연결선 54"/>
          <p:cNvCxnSpPr>
            <a:stCxn id="66" idx="2"/>
            <a:endCxn id="65" idx="0"/>
          </p:cNvCxnSpPr>
          <p:nvPr/>
        </p:nvCxnSpPr>
        <p:spPr>
          <a:xfrm>
            <a:off x="3545248" y="2712952"/>
            <a:ext cx="957707" cy="584471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56" name="직선 연결선 55"/>
          <p:cNvCxnSpPr>
            <a:stCxn id="63" idx="2"/>
            <a:endCxn id="64" idx="1"/>
          </p:cNvCxnSpPr>
          <p:nvPr/>
        </p:nvCxnSpPr>
        <p:spPr>
          <a:xfrm flipV="1">
            <a:off x="1939090" y="4169984"/>
            <a:ext cx="477735" cy="1025359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57" name="직선 연결선 56"/>
          <p:cNvCxnSpPr>
            <a:stCxn id="62" idx="2"/>
            <a:endCxn id="64" idx="1"/>
          </p:cNvCxnSpPr>
          <p:nvPr/>
        </p:nvCxnSpPr>
        <p:spPr>
          <a:xfrm flipV="1">
            <a:off x="1527347" y="4169984"/>
            <a:ext cx="889478" cy="505275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58" name="직선 연결선 57"/>
          <p:cNvCxnSpPr>
            <a:stCxn id="61" idx="2"/>
            <a:endCxn id="64" idx="1"/>
          </p:cNvCxnSpPr>
          <p:nvPr/>
        </p:nvCxnSpPr>
        <p:spPr>
          <a:xfrm>
            <a:off x="1464363" y="4001402"/>
            <a:ext cx="952462" cy="16858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59" name="직선 연결선 58"/>
          <p:cNvCxnSpPr>
            <a:stCxn id="60" idx="2"/>
            <a:endCxn id="64" idx="1"/>
          </p:cNvCxnSpPr>
          <p:nvPr/>
        </p:nvCxnSpPr>
        <p:spPr>
          <a:xfrm>
            <a:off x="1791403" y="3381150"/>
            <a:ext cx="625422" cy="788834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60" name="순서도: 수동 연산 59"/>
          <p:cNvSpPr/>
          <p:nvPr/>
        </p:nvSpPr>
        <p:spPr>
          <a:xfrm rot="18755586">
            <a:off x="1239080" y="2931026"/>
            <a:ext cx="709399" cy="536889"/>
          </a:xfrm>
          <a:prstGeom prst="flowChartManualOperation">
            <a:avLst/>
          </a:prstGeom>
          <a:solidFill>
            <a:srgbClr val="92D050"/>
          </a:solidFill>
          <a:ln w="200025" cap="rnd" cmpd="sng" algn="ctr">
            <a:solidFill>
              <a:srgbClr val="92D050"/>
            </a:solidFill>
            <a:prstDash val="solid"/>
          </a:ln>
          <a:effectLst/>
        </p:spPr>
        <p:txBody>
          <a:bodyPr lIns="0" rIns="0" rtlCol="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200" dirty="0">
                <a:solidFill>
                  <a:schemeClr val="bg1"/>
                </a:solidFill>
              </a:rPr>
              <a:t>주문내역</a:t>
            </a:r>
            <a:endParaRPr kumimoji="1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1" name="순서도: 수동 연산 60"/>
          <p:cNvSpPr/>
          <p:nvPr/>
        </p:nvSpPr>
        <p:spPr>
          <a:xfrm rot="16637172">
            <a:off x="830050" y="3692118"/>
            <a:ext cx="724109" cy="548949"/>
          </a:xfrm>
          <a:prstGeom prst="flowChartManualOperation">
            <a:avLst/>
          </a:prstGeom>
          <a:solidFill>
            <a:srgbClr val="8064A2">
              <a:lumMod val="60000"/>
              <a:lumOff val="40000"/>
            </a:srgbClr>
          </a:solidFill>
          <a:ln w="200025" cap="flat" cmpd="sng" algn="ctr">
            <a:solidFill>
              <a:srgbClr val="8064A2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200" dirty="0" err="1">
                <a:solidFill>
                  <a:schemeClr val="bg1"/>
                </a:solidFill>
              </a:rPr>
              <a:t>공사정보</a:t>
            </a:r>
            <a:endParaRPr kumimoji="1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2" name="순서도: 수동 연산 61"/>
          <p:cNvSpPr/>
          <p:nvPr/>
        </p:nvSpPr>
        <p:spPr>
          <a:xfrm rot="14738649">
            <a:off x="948123" y="4509033"/>
            <a:ext cx="643017" cy="565785"/>
          </a:xfrm>
          <a:prstGeom prst="flowChartManualOperation">
            <a:avLst/>
          </a:prstGeom>
          <a:solidFill>
            <a:srgbClr val="C0504D">
              <a:lumMod val="60000"/>
              <a:lumOff val="40000"/>
            </a:srgbClr>
          </a:solidFill>
          <a:ln w="200025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solidFill>
                  <a:schemeClr val="bg1"/>
                </a:solidFill>
              </a:rPr>
              <a:t>고객 </a:t>
            </a:r>
            <a:r>
              <a:rPr lang="ko-KR" altLang="en-US" sz="1000" dirty="0" err="1">
                <a:solidFill>
                  <a:schemeClr val="bg1"/>
                </a:solidFill>
              </a:rPr>
              <a:t>웹로그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endParaRPr kumimoji="1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3" name="순서도: 수동 연산 62"/>
          <p:cNvSpPr/>
          <p:nvPr/>
        </p:nvSpPr>
        <p:spPr>
          <a:xfrm rot="12998353">
            <a:off x="1451022" y="5139195"/>
            <a:ext cx="636974" cy="568324"/>
          </a:xfrm>
          <a:prstGeom prst="flowChartManualOperation">
            <a:avLst/>
          </a:prstGeom>
          <a:solidFill>
            <a:srgbClr val="4BACC6">
              <a:lumMod val="60000"/>
              <a:lumOff val="40000"/>
            </a:srgbClr>
          </a:solidFill>
          <a:ln w="200025" cap="flat" cmpd="sng" algn="ctr">
            <a:solidFill>
              <a:srgbClr val="4BACC6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0" rIns="0" rtlCol="0" anchor="ctr">
            <a:normAutofit/>
          </a:bodyPr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solidFill>
                  <a:schemeClr val="bg1"/>
                </a:solidFill>
              </a:rPr>
              <a:t>검색 </a:t>
            </a:r>
            <a:r>
              <a:rPr lang="ko-KR" altLang="en-US" sz="1000" dirty="0" smtClean="0">
                <a:solidFill>
                  <a:schemeClr val="bg1"/>
                </a:solidFill>
              </a:rPr>
              <a:t>데이터 </a:t>
            </a:r>
            <a:endParaRPr kumimoji="1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2416825" y="3796333"/>
            <a:ext cx="864096" cy="747301"/>
          </a:xfrm>
          <a:prstGeom prst="roundRect">
            <a:avLst/>
          </a:prstGeom>
          <a:solidFill>
            <a:srgbClr val="1F497D">
              <a:lumMod val="40000"/>
              <a:lumOff val="60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Recommend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module</a:t>
            </a:r>
            <a:endParaRPr kumimoji="1" lang="ko-KR" alt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4070907" y="3297423"/>
            <a:ext cx="864096" cy="747301"/>
          </a:xfrm>
          <a:prstGeom prst="roundRect">
            <a:avLst/>
          </a:prstGeom>
          <a:solidFill>
            <a:srgbClr val="1F497D">
              <a:lumMod val="40000"/>
              <a:lumOff val="60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kern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Value Add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module</a:t>
            </a:r>
            <a:endParaRPr kumimoji="1" lang="ko-KR" alt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6" name="순서도: 수동 연산 65"/>
          <p:cNvSpPr/>
          <p:nvPr/>
        </p:nvSpPr>
        <p:spPr>
          <a:xfrm rot="18724066">
            <a:off x="2991268" y="2264648"/>
            <a:ext cx="709399" cy="536889"/>
          </a:xfrm>
          <a:prstGeom prst="flowChartManualOperation">
            <a:avLst/>
          </a:prstGeom>
          <a:solidFill>
            <a:srgbClr val="92D050"/>
          </a:solidFill>
          <a:ln w="200025" cap="rnd" cmpd="sng" algn="ctr">
            <a:solidFill>
              <a:srgbClr val="92D050"/>
            </a:solidFill>
            <a:prstDash val="solid"/>
          </a:ln>
          <a:effectLst/>
        </p:spPr>
        <p:txBody>
          <a:bodyPr lIns="0" rIns="0" rtlCol="0" anchor="ctr">
            <a:normAutofit fontScale="92500" lnSpcReduction="20000"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사업장구매</a:t>
            </a:r>
            <a:endParaRPr kumimoji="1" lang="en-US" altLang="ko-KR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특성</a:t>
            </a:r>
          </a:p>
        </p:txBody>
      </p:sp>
      <p:sp>
        <p:nvSpPr>
          <p:cNvPr id="67" name="순서도: 수동 연산 66"/>
          <p:cNvSpPr/>
          <p:nvPr/>
        </p:nvSpPr>
        <p:spPr>
          <a:xfrm rot="20524076">
            <a:off x="3753541" y="1780326"/>
            <a:ext cx="748443" cy="592182"/>
          </a:xfrm>
          <a:prstGeom prst="flowChartManualOperation">
            <a:avLst/>
          </a:prstGeom>
          <a:solidFill>
            <a:srgbClr val="8064A2">
              <a:lumMod val="60000"/>
              <a:lumOff val="40000"/>
            </a:srgbClr>
          </a:solidFill>
          <a:ln w="200025" cap="flat" cmpd="sng" algn="ctr">
            <a:solidFill>
              <a:srgbClr val="8064A2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자재정보</a:t>
            </a:r>
            <a:endParaRPr kumimoji="1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순서도: 수동 연산 67"/>
          <p:cNvSpPr/>
          <p:nvPr/>
        </p:nvSpPr>
        <p:spPr>
          <a:xfrm rot="1060973">
            <a:off x="4644134" y="1800516"/>
            <a:ext cx="709654" cy="565785"/>
          </a:xfrm>
          <a:prstGeom prst="flowChartManualOperation">
            <a:avLst/>
          </a:prstGeom>
          <a:solidFill>
            <a:srgbClr val="C0504D">
              <a:lumMod val="60000"/>
              <a:lumOff val="40000"/>
            </a:srgbClr>
          </a:solidFill>
          <a:ln w="200025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kern="0" dirty="0" err="1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공급사</a:t>
            </a:r>
            <a:endParaRPr kumimoji="1" lang="en-US" altLang="ko-KR" sz="1100" kern="0" dirty="0" smtClean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kern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정보</a:t>
            </a:r>
            <a:endParaRPr kumimoji="1" lang="ko-KR" altLang="en-US" sz="1100" kern="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9" name="순서도: 수동 연산 68"/>
          <p:cNvSpPr/>
          <p:nvPr/>
        </p:nvSpPr>
        <p:spPr>
          <a:xfrm rot="2728884">
            <a:off x="5366764" y="2232084"/>
            <a:ext cx="636974" cy="568324"/>
          </a:xfrm>
          <a:prstGeom prst="flowChartManualOperation">
            <a:avLst/>
          </a:prstGeom>
          <a:solidFill>
            <a:srgbClr val="4BACC6">
              <a:lumMod val="60000"/>
              <a:lumOff val="40000"/>
            </a:srgbClr>
          </a:solidFill>
          <a:ln w="200025" cap="flat" cmpd="sng" algn="ctr">
            <a:solidFill>
              <a:srgbClr val="4BACC6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수요예측정보</a:t>
            </a:r>
          </a:p>
        </p:txBody>
      </p:sp>
      <p:sp>
        <p:nvSpPr>
          <p:cNvPr id="70" name="순서도: 수동 연산 69"/>
          <p:cNvSpPr/>
          <p:nvPr/>
        </p:nvSpPr>
        <p:spPr>
          <a:xfrm rot="9360534">
            <a:off x="6589221" y="5163432"/>
            <a:ext cx="709399" cy="536889"/>
          </a:xfrm>
          <a:prstGeom prst="flowChartManualOperation">
            <a:avLst/>
          </a:prstGeom>
          <a:solidFill>
            <a:srgbClr val="92D050"/>
          </a:solidFill>
          <a:ln w="200025" cap="rnd" cmpd="sng" algn="ctr">
            <a:solidFill>
              <a:srgbClr val="92D050"/>
            </a:solidFill>
            <a:prstDash val="solid"/>
          </a:ln>
          <a:effectLst/>
        </p:spPr>
        <p:txBody>
          <a:bodyPr lIns="0" rIns="0" rtlCol="0" anchor="ctr">
            <a:norm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0" dirty="0" err="1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적기배송</a:t>
            </a:r>
            <a:endParaRPr kumimoji="1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순서도: 수동 연산 70"/>
          <p:cNvSpPr/>
          <p:nvPr/>
        </p:nvSpPr>
        <p:spPr>
          <a:xfrm rot="7434507">
            <a:off x="7212716" y="4561491"/>
            <a:ext cx="724109" cy="548949"/>
          </a:xfrm>
          <a:prstGeom prst="flowChartManualOperation">
            <a:avLst/>
          </a:prstGeom>
          <a:solidFill>
            <a:srgbClr val="8064A2">
              <a:lumMod val="60000"/>
              <a:lumOff val="40000"/>
            </a:srgbClr>
          </a:solidFill>
          <a:ln w="200025" cap="flat" cmpd="sng" algn="ctr">
            <a:solidFill>
              <a:srgbClr val="8064A2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0" rIns="0" rtlCol="0" anchor="ctr">
            <a:normAutofit fontScale="92500"/>
          </a:bodyPr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kern="0" dirty="0">
                <a:solidFill>
                  <a:prstClr val="white"/>
                </a:solidFill>
                <a:latin typeface="맑은 고딕"/>
              </a:rPr>
              <a:t>공급선 경쟁력</a:t>
            </a:r>
          </a:p>
        </p:txBody>
      </p:sp>
      <p:sp>
        <p:nvSpPr>
          <p:cNvPr id="72" name="순서도: 수동 연산 71"/>
          <p:cNvSpPr/>
          <p:nvPr/>
        </p:nvSpPr>
        <p:spPr>
          <a:xfrm rot="5400000">
            <a:off x="7388730" y="3725518"/>
            <a:ext cx="699814" cy="565785"/>
          </a:xfrm>
          <a:prstGeom prst="flowChartManualOperation">
            <a:avLst/>
          </a:prstGeom>
          <a:solidFill>
            <a:srgbClr val="C0504D">
              <a:lumMod val="60000"/>
              <a:lumOff val="40000"/>
            </a:srgbClr>
          </a:solidFill>
          <a:ln w="200025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0" rIns="0" rtlCol="0" anchor="ctr">
            <a:norm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0" noProof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매출증대</a:t>
            </a:r>
            <a:endParaRPr kumimoji="1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3" name="순서도: 수동 연산 72"/>
          <p:cNvSpPr/>
          <p:nvPr/>
        </p:nvSpPr>
        <p:spPr>
          <a:xfrm rot="3735313">
            <a:off x="7165608" y="2919906"/>
            <a:ext cx="636974" cy="568324"/>
          </a:xfrm>
          <a:prstGeom prst="flowChartManualOperation">
            <a:avLst/>
          </a:prstGeom>
          <a:solidFill>
            <a:srgbClr val="4BACC6">
              <a:lumMod val="60000"/>
              <a:lumOff val="40000"/>
            </a:srgbClr>
          </a:solidFill>
          <a:ln w="200025" cap="flat" cmpd="sng" algn="ctr">
            <a:solidFill>
              <a:srgbClr val="4BACC6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0" rIns="0" rtlCol="0" anchor="ctr">
            <a:normAutofit fontScale="92500"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고객</a:t>
            </a:r>
            <a:endParaRPr kumimoji="1" lang="en-US" altLang="ko-KR" sz="1200" kern="0" dirty="0" smtClean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Value</a:t>
            </a:r>
            <a:endParaRPr kumimoji="1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685252" y="3796333"/>
            <a:ext cx="864096" cy="747301"/>
          </a:xfrm>
          <a:prstGeom prst="roundRect">
            <a:avLst/>
          </a:prstGeom>
          <a:solidFill>
            <a:srgbClr val="1F497D">
              <a:lumMod val="40000"/>
              <a:lumOff val="60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kern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B2B Platform</a:t>
            </a:r>
            <a:endParaRPr kumimoji="1" lang="ko-KR" altLang="en-US" sz="1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cxnSp>
        <p:nvCxnSpPr>
          <p:cNvPr id="75" name="직선 화살표 연결선 74"/>
          <p:cNvCxnSpPr/>
          <p:nvPr/>
        </p:nvCxnSpPr>
        <p:spPr>
          <a:xfrm>
            <a:off x="3280921" y="4358317"/>
            <a:ext cx="2313910" cy="0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76" name="원형 75"/>
          <p:cNvSpPr/>
          <p:nvPr/>
        </p:nvSpPr>
        <p:spPr>
          <a:xfrm rot="5400000" flipV="1">
            <a:off x="4441870" y="3197253"/>
            <a:ext cx="144000" cy="144000"/>
          </a:xfrm>
          <a:prstGeom prst="pie">
            <a:avLst>
              <a:gd name="adj1" fmla="val 5371755"/>
              <a:gd name="adj2" fmla="val 16200000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원형 76"/>
          <p:cNvSpPr/>
          <p:nvPr/>
        </p:nvSpPr>
        <p:spPr>
          <a:xfrm>
            <a:off x="2320420" y="4093566"/>
            <a:ext cx="144016" cy="144000"/>
          </a:xfrm>
          <a:prstGeom prst="pie">
            <a:avLst>
              <a:gd name="adj1" fmla="val 5371755"/>
              <a:gd name="adj2" fmla="val 16200000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원형 77"/>
          <p:cNvSpPr/>
          <p:nvPr/>
        </p:nvSpPr>
        <p:spPr>
          <a:xfrm rot="10800000">
            <a:off x="6505325" y="4093376"/>
            <a:ext cx="144000" cy="144000"/>
          </a:xfrm>
          <a:prstGeom prst="pie">
            <a:avLst>
              <a:gd name="adj1" fmla="val 5371755"/>
              <a:gd name="adj2" fmla="val 16200000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원형 78"/>
          <p:cNvSpPr/>
          <p:nvPr/>
        </p:nvSpPr>
        <p:spPr>
          <a:xfrm>
            <a:off x="5602881" y="4298721"/>
            <a:ext cx="144016" cy="144000"/>
          </a:xfrm>
          <a:prstGeom prst="pie">
            <a:avLst>
              <a:gd name="adj1" fmla="val 5371755"/>
              <a:gd name="adj2" fmla="val 16200000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원형 79"/>
          <p:cNvSpPr/>
          <p:nvPr/>
        </p:nvSpPr>
        <p:spPr>
          <a:xfrm>
            <a:off x="3970442" y="3598268"/>
            <a:ext cx="144016" cy="144000"/>
          </a:xfrm>
          <a:prstGeom prst="pie">
            <a:avLst>
              <a:gd name="adj1" fmla="val 5371755"/>
              <a:gd name="adj2" fmla="val 16200000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1" name="꺾인 연결선 80"/>
          <p:cNvCxnSpPr>
            <a:endCxn id="80" idx="2"/>
          </p:cNvCxnSpPr>
          <p:nvPr/>
        </p:nvCxnSpPr>
        <p:spPr>
          <a:xfrm rot="5400000" flipH="1" flipV="1">
            <a:off x="3358492" y="3746368"/>
            <a:ext cx="688049" cy="535851"/>
          </a:xfrm>
          <a:prstGeom prst="bentConnector2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82" name="원형 81"/>
          <p:cNvSpPr/>
          <p:nvPr/>
        </p:nvSpPr>
        <p:spPr>
          <a:xfrm>
            <a:off x="5588231" y="3941166"/>
            <a:ext cx="144016" cy="144000"/>
          </a:xfrm>
          <a:prstGeom prst="pie">
            <a:avLst>
              <a:gd name="adj1" fmla="val 5371755"/>
              <a:gd name="adj2" fmla="val 16200000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483253" y="5278704"/>
            <a:ext cx="1004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B2B platform </a:t>
            </a:r>
            <a:r>
              <a:rPr lang="ko-KR" altLang="en-US" sz="1200" dirty="0" smtClean="0"/>
              <a:t>경쟁력 제고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4663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D3767D1-833F-4B19-80B4-E72BB3BD1ADE}"/>
              </a:ext>
            </a:extLst>
          </p:cNvPr>
          <p:cNvSpPr txBox="1">
            <a:spLocks/>
          </p:cNvSpPr>
          <p:nvPr/>
        </p:nvSpPr>
        <p:spPr>
          <a:xfrm>
            <a:off x="3231980" y="2602858"/>
            <a:ext cx="8068592" cy="14402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lnSpc>
                <a:spcPct val="150000"/>
              </a:lnSpc>
              <a:buNone/>
            </a:pPr>
            <a:r>
              <a:rPr lang="ko-KR" altLang="en-US" sz="3600" b="1" dirty="0" smtClean="0">
                <a:latin typeface="+mn-ea"/>
              </a:rPr>
              <a:t>자재수요예측</a:t>
            </a:r>
            <a:endParaRPr lang="ko-KR" altLang="en-US" sz="3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952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자재 수요 예측 분석 </a:t>
            </a:r>
            <a:r>
              <a:rPr lang="en-US" altLang="ko-KR" dirty="0"/>
              <a:t>&gt; </a:t>
            </a:r>
            <a:r>
              <a:rPr lang="ko-KR" altLang="en-US" dirty="0"/>
              <a:t>개요</a:t>
            </a:r>
          </a:p>
        </p:txBody>
      </p:sp>
      <p:sp>
        <p:nvSpPr>
          <p:cNvPr id="51" name="직사각형 7">
            <a:extLst>
              <a:ext uri="{FF2B5EF4-FFF2-40B4-BE49-F238E27FC236}">
                <a16:creationId xmlns:a16="http://schemas.microsoft.com/office/drawing/2014/main" id="{E2C65D7F-C34C-457E-8607-8B30AA61ACBF}"/>
              </a:ext>
            </a:extLst>
          </p:cNvPr>
          <p:cNvSpPr/>
          <p:nvPr/>
        </p:nvSpPr>
        <p:spPr bwMode="auto">
          <a:xfrm>
            <a:off x="342900" y="1633905"/>
            <a:ext cx="8349762" cy="4482024"/>
          </a:xfrm>
          <a:prstGeom prst="rect">
            <a:avLst/>
          </a:prstGeom>
          <a:noFill/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lIns="0" rIns="0" rtlCol="0" anchor="ctr"/>
          <a:lstStyle/>
          <a:p>
            <a:pPr algn="ctr" fontAlgn="ctr" latinLnBrk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>
                <a:srgbClr val="969696"/>
              </a:buClr>
              <a:buSzPct val="65000"/>
            </a:pPr>
            <a:endParaRPr kumimoji="1" lang="ko-KR" altLang="en-US" sz="1385" b="1" dirty="0">
              <a:solidFill>
                <a:srgbClr val="FFFFFF"/>
              </a:solidFill>
              <a:latin typeface="맑은 고딕" pitchFamily="50" charset="-127"/>
              <a:ea typeface="굴림" pitchFamily="50" charset="-127"/>
              <a:cs typeface="Arial" pitchFamily="34" charset="0"/>
              <a:sym typeface="Wingdings" pitchFamily="2" charset="2"/>
            </a:endParaRPr>
          </a:p>
        </p:txBody>
      </p:sp>
      <p:pic>
        <p:nvPicPr>
          <p:cNvPr id="52" name="Picture 4" descr="44화살표">
            <a:extLst>
              <a:ext uri="{FF2B5EF4-FFF2-40B4-BE49-F238E27FC236}">
                <a16:creationId xmlns:a16="http://schemas.microsoft.com/office/drawing/2014/main" id="{45D44702-7731-4D5B-97AF-CB033D189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 l="45271" t="36798" r="47305" b="16824"/>
          <a:stretch>
            <a:fillRect/>
          </a:stretch>
        </p:blipFill>
        <p:spPr bwMode="auto">
          <a:xfrm rot="5400000">
            <a:off x="4353302" y="-1351455"/>
            <a:ext cx="364958" cy="8296338"/>
          </a:xfrm>
          <a:prstGeom prst="rect">
            <a:avLst/>
          </a:prstGeom>
          <a:noFill/>
        </p:spPr>
      </p:pic>
      <p:pic>
        <p:nvPicPr>
          <p:cNvPr id="53" name="Picture 71">
            <a:extLst>
              <a:ext uri="{FF2B5EF4-FFF2-40B4-BE49-F238E27FC236}">
                <a16:creationId xmlns:a16="http://schemas.microsoft.com/office/drawing/2014/main" id="{329033EB-B15E-443C-BF74-6A5A434D2E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81" t="13768" r="2937" b="18277"/>
          <a:stretch/>
        </p:blipFill>
        <p:spPr>
          <a:xfrm>
            <a:off x="416881" y="5025681"/>
            <a:ext cx="1506738" cy="923334"/>
          </a:xfrm>
          <a:prstGeom prst="rect">
            <a:avLst/>
          </a:prstGeom>
        </p:spPr>
      </p:pic>
      <p:pic>
        <p:nvPicPr>
          <p:cNvPr id="54" name="Picture 2" descr="stl in r에 대한 이미지 검색결과">
            <a:extLst>
              <a:ext uri="{FF2B5EF4-FFF2-40B4-BE49-F238E27FC236}">
                <a16:creationId xmlns:a16="http://schemas.microsoft.com/office/drawing/2014/main" id="{71553531-D7ED-44D6-ADC9-D2875F901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6927" y="5018778"/>
            <a:ext cx="1673654" cy="100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pairs in r에 대한 이미지 검색결과">
            <a:extLst>
              <a:ext uri="{FF2B5EF4-FFF2-40B4-BE49-F238E27FC236}">
                <a16:creationId xmlns:a16="http://schemas.microsoft.com/office/drawing/2014/main" id="{92ACAD78-010C-4E0A-99B2-FCA72684C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9589" y="5007082"/>
            <a:ext cx="1623605" cy="97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time lag correlation in r에 대한 이미지 검색결과">
            <a:extLst>
              <a:ext uri="{FF2B5EF4-FFF2-40B4-BE49-F238E27FC236}">
                <a16:creationId xmlns:a16="http://schemas.microsoft.com/office/drawing/2014/main" id="{BF01FCF6-5D2E-46AD-B3EE-733CA5492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53" t="23987" r="7972"/>
          <a:stretch/>
        </p:blipFill>
        <p:spPr bwMode="auto">
          <a:xfrm>
            <a:off x="5359840" y="5035763"/>
            <a:ext cx="1581537" cy="91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시계열 예측에 대한 이미지 검색결과">
            <a:extLst>
              <a:ext uri="{FF2B5EF4-FFF2-40B4-BE49-F238E27FC236}">
                <a16:creationId xmlns:a16="http://schemas.microsoft.com/office/drawing/2014/main" id="{59E3909F-FB7E-46A5-AEFE-37580067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1128" y="5023631"/>
            <a:ext cx="1486234" cy="90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Pentagon 59">
            <a:extLst>
              <a:ext uri="{FF2B5EF4-FFF2-40B4-BE49-F238E27FC236}">
                <a16:creationId xmlns:a16="http://schemas.microsoft.com/office/drawing/2014/main" id="{0B0754DC-CD6C-41E5-AB01-CC8BA4CFF3B6}"/>
              </a:ext>
            </a:extLst>
          </p:cNvPr>
          <p:cNvSpPr/>
          <p:nvPr/>
        </p:nvSpPr>
        <p:spPr>
          <a:xfrm>
            <a:off x="346191" y="3045423"/>
            <a:ext cx="1659414" cy="640607"/>
          </a:xfrm>
          <a:prstGeom prst="homePlat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4715" latinLnBrk="0"/>
            <a:r>
              <a:rPr lang="ko-KR" altLang="en-US" sz="1108" b="1" kern="0" dirty="0">
                <a:solidFill>
                  <a:schemeClr val="bg1"/>
                </a:solidFill>
                <a:latin typeface="+mj-ea"/>
                <a:cs typeface="Arial"/>
              </a:rPr>
              <a:t>데이터 정제 </a:t>
            </a:r>
            <a:r>
              <a:rPr lang="en-US" altLang="ko-KR" sz="1108" b="1" kern="0" dirty="0">
                <a:solidFill>
                  <a:schemeClr val="bg1"/>
                </a:solidFill>
                <a:latin typeface="+mj-ea"/>
                <a:cs typeface="Arial"/>
              </a:rPr>
              <a:t>/ </a:t>
            </a:r>
            <a:r>
              <a:rPr lang="ko-KR" altLang="en-US" sz="1108" b="1" kern="0" dirty="0">
                <a:solidFill>
                  <a:schemeClr val="bg1"/>
                </a:solidFill>
                <a:latin typeface="+mj-ea"/>
                <a:cs typeface="Arial"/>
              </a:rPr>
              <a:t>전처리</a:t>
            </a:r>
            <a:endParaRPr lang="en-GB" altLang="ko-KR" sz="1108" b="1" kern="0" dirty="0">
              <a:solidFill>
                <a:schemeClr val="bg1"/>
              </a:solidFill>
              <a:latin typeface="+mj-ea"/>
              <a:cs typeface="Arial"/>
            </a:endParaRPr>
          </a:p>
        </p:txBody>
      </p:sp>
      <p:sp>
        <p:nvSpPr>
          <p:cNvPr id="68" name="Pentagon 59">
            <a:extLst>
              <a:ext uri="{FF2B5EF4-FFF2-40B4-BE49-F238E27FC236}">
                <a16:creationId xmlns:a16="http://schemas.microsoft.com/office/drawing/2014/main" id="{D8567A92-7D88-437A-A9D8-569205B23A15}"/>
              </a:ext>
            </a:extLst>
          </p:cNvPr>
          <p:cNvSpPr/>
          <p:nvPr/>
        </p:nvSpPr>
        <p:spPr>
          <a:xfrm>
            <a:off x="2016298" y="3043817"/>
            <a:ext cx="1659414" cy="640607"/>
          </a:xfrm>
          <a:prstGeom prst="homePlat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4715" latinLnBrk="0"/>
            <a:r>
              <a:rPr lang="ko-KR" altLang="en-US" sz="1108" b="1" kern="0" dirty="0" err="1">
                <a:solidFill>
                  <a:schemeClr val="bg1"/>
                </a:solidFill>
                <a:latin typeface="+mj-ea"/>
                <a:cs typeface="Arial"/>
              </a:rPr>
              <a:t>시계열</a:t>
            </a:r>
            <a:r>
              <a:rPr lang="ko-KR" altLang="en-US" sz="1108" b="1" kern="0" dirty="0">
                <a:solidFill>
                  <a:schemeClr val="bg1"/>
                </a:solidFill>
                <a:latin typeface="+mj-ea"/>
                <a:cs typeface="Arial"/>
              </a:rPr>
              <a:t> 특징 추출</a:t>
            </a:r>
            <a:endParaRPr lang="en-GB" altLang="ko-KR" sz="1108" b="1" kern="0" dirty="0">
              <a:solidFill>
                <a:schemeClr val="bg1"/>
              </a:solidFill>
              <a:latin typeface="+mj-ea"/>
              <a:cs typeface="Arial"/>
            </a:endParaRPr>
          </a:p>
        </p:txBody>
      </p:sp>
      <p:sp>
        <p:nvSpPr>
          <p:cNvPr id="69" name="Pentagon 59">
            <a:extLst>
              <a:ext uri="{FF2B5EF4-FFF2-40B4-BE49-F238E27FC236}">
                <a16:creationId xmlns:a16="http://schemas.microsoft.com/office/drawing/2014/main" id="{F3BCA844-6F14-4FE2-B371-35E9FB401C45}"/>
              </a:ext>
            </a:extLst>
          </p:cNvPr>
          <p:cNvSpPr/>
          <p:nvPr/>
        </p:nvSpPr>
        <p:spPr>
          <a:xfrm>
            <a:off x="3686405" y="3041657"/>
            <a:ext cx="1659414" cy="640607"/>
          </a:xfrm>
          <a:prstGeom prst="homePlat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4715" latinLnBrk="0"/>
            <a:r>
              <a:rPr lang="ko-KR" altLang="en-US" sz="1108" b="1" kern="0" dirty="0" err="1">
                <a:solidFill>
                  <a:schemeClr val="bg1"/>
                </a:solidFill>
                <a:latin typeface="+mj-ea"/>
                <a:cs typeface="Arial"/>
              </a:rPr>
              <a:t>원인요소</a:t>
            </a:r>
            <a:r>
              <a:rPr lang="ko-KR" altLang="en-US" sz="1108" b="1" kern="0" dirty="0">
                <a:solidFill>
                  <a:schemeClr val="bg1"/>
                </a:solidFill>
                <a:latin typeface="+mj-ea"/>
                <a:cs typeface="Arial"/>
              </a:rPr>
              <a:t> </a:t>
            </a:r>
            <a:endParaRPr lang="en-US" altLang="ko-KR" sz="1108" b="1" kern="0" dirty="0">
              <a:solidFill>
                <a:schemeClr val="bg1"/>
              </a:solidFill>
              <a:latin typeface="+mj-ea"/>
              <a:cs typeface="Arial"/>
            </a:endParaRPr>
          </a:p>
          <a:p>
            <a:pPr algn="ctr" defTabSz="664715" latinLnBrk="0"/>
            <a:r>
              <a:rPr lang="ko-KR" altLang="en-US" sz="1108" b="1" kern="0" dirty="0">
                <a:solidFill>
                  <a:schemeClr val="bg1"/>
                </a:solidFill>
                <a:latin typeface="+mj-ea"/>
                <a:cs typeface="Arial"/>
              </a:rPr>
              <a:t>및 선행지표 발굴</a:t>
            </a:r>
            <a:endParaRPr lang="en-GB" altLang="ko-KR" sz="1108" b="1" kern="0" dirty="0">
              <a:solidFill>
                <a:schemeClr val="bg1"/>
              </a:solidFill>
              <a:latin typeface="+mj-ea"/>
              <a:cs typeface="Arial"/>
            </a:endParaRPr>
          </a:p>
        </p:txBody>
      </p:sp>
      <p:sp>
        <p:nvSpPr>
          <p:cNvPr id="70" name="Pentagon 59">
            <a:extLst>
              <a:ext uri="{FF2B5EF4-FFF2-40B4-BE49-F238E27FC236}">
                <a16:creationId xmlns:a16="http://schemas.microsoft.com/office/drawing/2014/main" id="{50405D49-854C-42D4-BF1B-D0CC260AC792}"/>
              </a:ext>
            </a:extLst>
          </p:cNvPr>
          <p:cNvSpPr/>
          <p:nvPr/>
        </p:nvSpPr>
        <p:spPr>
          <a:xfrm>
            <a:off x="5361567" y="3040086"/>
            <a:ext cx="1659414" cy="640607"/>
          </a:xfrm>
          <a:prstGeom prst="homePlat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4715" latinLnBrk="0"/>
            <a:r>
              <a:rPr lang="ko-KR" altLang="en-US" sz="1108" b="1" kern="0" dirty="0">
                <a:solidFill>
                  <a:schemeClr val="bg1"/>
                </a:solidFill>
                <a:latin typeface="+mj-ea"/>
                <a:cs typeface="Arial"/>
              </a:rPr>
              <a:t>예측모델 개발</a:t>
            </a:r>
            <a:endParaRPr lang="en-GB" altLang="ko-KR" sz="1108" b="1" kern="0" dirty="0">
              <a:solidFill>
                <a:schemeClr val="bg1"/>
              </a:solidFill>
              <a:latin typeface="+mj-ea"/>
              <a:cs typeface="Arial"/>
            </a:endParaRPr>
          </a:p>
        </p:txBody>
      </p:sp>
      <p:sp>
        <p:nvSpPr>
          <p:cNvPr id="71" name="Pentagon 59">
            <a:extLst>
              <a:ext uri="{FF2B5EF4-FFF2-40B4-BE49-F238E27FC236}">
                <a16:creationId xmlns:a16="http://schemas.microsoft.com/office/drawing/2014/main" id="{C429F1D2-3CB5-4F92-9261-52FE803A2431}"/>
              </a:ext>
            </a:extLst>
          </p:cNvPr>
          <p:cNvSpPr/>
          <p:nvPr/>
        </p:nvSpPr>
        <p:spPr>
          <a:xfrm>
            <a:off x="7024538" y="3040086"/>
            <a:ext cx="1659414" cy="640607"/>
          </a:xfrm>
          <a:prstGeom prst="homePlat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4715" latinLnBrk="0"/>
            <a:r>
              <a:rPr lang="ko-KR" altLang="en-US" sz="1108" b="1" kern="0" dirty="0">
                <a:solidFill>
                  <a:schemeClr val="bg1"/>
                </a:solidFill>
                <a:latin typeface="+mj-ea"/>
                <a:cs typeface="Arial"/>
              </a:rPr>
              <a:t>예측 정확도 측정 </a:t>
            </a:r>
            <a:endParaRPr lang="en-US" altLang="ko-KR" sz="1108" b="1" kern="0" dirty="0">
              <a:solidFill>
                <a:schemeClr val="bg1"/>
              </a:solidFill>
              <a:latin typeface="+mj-ea"/>
              <a:cs typeface="Arial"/>
            </a:endParaRPr>
          </a:p>
          <a:p>
            <a:pPr algn="ctr" defTabSz="664715" latinLnBrk="0"/>
            <a:r>
              <a:rPr lang="ko-KR" altLang="en-US" sz="1108" b="1" kern="0" dirty="0">
                <a:solidFill>
                  <a:schemeClr val="bg1"/>
                </a:solidFill>
                <a:latin typeface="+mj-ea"/>
                <a:cs typeface="Arial"/>
              </a:rPr>
              <a:t>및 검증</a:t>
            </a:r>
            <a:endParaRPr lang="en-GB" altLang="ko-KR" sz="1108" b="1" kern="0" dirty="0">
              <a:solidFill>
                <a:schemeClr val="bg1"/>
              </a:solidFill>
              <a:latin typeface="+mj-ea"/>
              <a:cs typeface="Arial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F8A12E4-8433-45D0-A992-77154FC4E519}"/>
              </a:ext>
            </a:extLst>
          </p:cNvPr>
          <p:cNvSpPr/>
          <p:nvPr/>
        </p:nvSpPr>
        <p:spPr>
          <a:xfrm>
            <a:off x="309883" y="3762868"/>
            <a:ext cx="1542338" cy="1107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4994" indent="-84994">
              <a:lnSpc>
                <a:spcPct val="110000"/>
              </a:lnSpc>
              <a:spcBef>
                <a:spcPts val="277"/>
              </a:spcBef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108" kern="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판매액 데이터 분석을 위한 기준 통일 </a:t>
            </a:r>
            <a:r>
              <a:rPr lang="en-US" altLang="ko-KR" sz="1108" kern="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1108" kern="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108" kern="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Outlier </a:t>
            </a:r>
            <a:r>
              <a:rPr lang="ko-KR" altLang="en-US" sz="1108" kern="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제거</a:t>
            </a:r>
            <a:endParaRPr lang="en-US" altLang="ko-KR" sz="1108" kern="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84994" indent="-84994">
              <a:lnSpc>
                <a:spcPct val="110000"/>
              </a:lnSpc>
              <a:spcBef>
                <a:spcPts val="277"/>
              </a:spcBef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108" kern="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분석 가능한 형태로의 데이터 가공</a:t>
            </a:r>
            <a:endParaRPr lang="en-US" altLang="ko-KR" sz="1108" kern="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6ABAADE-8F64-4AAB-BE0B-5561ADA71E9B}"/>
              </a:ext>
            </a:extLst>
          </p:cNvPr>
          <p:cNvSpPr/>
          <p:nvPr/>
        </p:nvSpPr>
        <p:spPr>
          <a:xfrm>
            <a:off x="1970266" y="3762868"/>
            <a:ext cx="1563387" cy="1294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4994" indent="-84994">
              <a:lnSpc>
                <a:spcPct val="110000"/>
              </a:lnSpc>
              <a:spcBef>
                <a:spcPts val="277"/>
              </a:spcBef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108" kern="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판매액의 </a:t>
            </a:r>
            <a:r>
              <a:rPr lang="ko-KR" altLang="en-US" sz="1108" kern="0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이동평균</a:t>
            </a:r>
            <a:r>
              <a:rPr lang="ko-KR" altLang="en-US" sz="1108" kern="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적용 </a:t>
            </a:r>
            <a:r>
              <a:rPr lang="en-US" altLang="ko-KR" sz="1108" kern="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(Moving Average)</a:t>
            </a:r>
          </a:p>
          <a:p>
            <a:pPr marL="84994" indent="-84994">
              <a:lnSpc>
                <a:spcPct val="110000"/>
              </a:lnSpc>
              <a:spcBef>
                <a:spcPts val="277"/>
              </a:spcBef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108" kern="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계절성 및 불특정 </a:t>
            </a:r>
            <a:r>
              <a:rPr lang="ko-KR" altLang="en-US" sz="1108" kern="0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요소제거를</a:t>
            </a:r>
            <a:r>
              <a:rPr lang="ko-KR" altLang="en-US" sz="1108" kern="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통한 추세 확인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84A7372-2BB2-470D-92EA-B16206CA7F4A}"/>
              </a:ext>
            </a:extLst>
          </p:cNvPr>
          <p:cNvSpPr/>
          <p:nvPr/>
        </p:nvSpPr>
        <p:spPr>
          <a:xfrm>
            <a:off x="3651697" y="3762868"/>
            <a:ext cx="1626215" cy="1107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4994" indent="-84994">
              <a:lnSpc>
                <a:spcPct val="110000"/>
              </a:lnSpc>
              <a:spcBef>
                <a:spcPts val="277"/>
              </a:spcBef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108" kern="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주요 데이터</a:t>
            </a:r>
            <a:r>
              <a:rPr lang="en-US" altLang="ko-KR" sz="1108" kern="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108" kern="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결합을 통한 상관도 분석</a:t>
            </a:r>
            <a:endParaRPr lang="en-US" altLang="ko-KR" sz="1108" kern="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84994" indent="-84994">
              <a:lnSpc>
                <a:spcPct val="110000"/>
              </a:lnSpc>
              <a:spcBef>
                <a:spcPts val="277"/>
              </a:spcBef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108" kern="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판매수요에 영향을 미치는 외부요인 선행기간 도출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270E947-F2EC-476D-80E0-7EB228D269A1}"/>
              </a:ext>
            </a:extLst>
          </p:cNvPr>
          <p:cNvSpPr/>
          <p:nvPr/>
        </p:nvSpPr>
        <p:spPr>
          <a:xfrm>
            <a:off x="5345819" y="3762869"/>
            <a:ext cx="1520645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4994" indent="-84994">
              <a:lnSpc>
                <a:spcPct val="110000"/>
              </a:lnSpc>
              <a:spcBef>
                <a:spcPts val="277"/>
              </a:spcBef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108" kern="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상관계수 및 </a:t>
            </a:r>
            <a:r>
              <a:rPr lang="ko-KR" altLang="en-US" sz="1108" kern="0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상관기간을</a:t>
            </a:r>
            <a:r>
              <a:rPr lang="ko-KR" altLang="en-US" sz="1108" kern="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적용한 판매액 예측모델 설계 및 구현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57A13D7-3687-46AE-921C-C7DD9D878158}"/>
              </a:ext>
            </a:extLst>
          </p:cNvPr>
          <p:cNvSpPr/>
          <p:nvPr/>
        </p:nvSpPr>
        <p:spPr>
          <a:xfrm>
            <a:off x="6984508" y="3762868"/>
            <a:ext cx="1575628" cy="919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4994" indent="-84994">
              <a:lnSpc>
                <a:spcPct val="110000"/>
              </a:lnSpc>
              <a:spcBef>
                <a:spcPts val="277"/>
              </a:spcBef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108" kern="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예측 모델 </a:t>
            </a:r>
            <a:r>
              <a:rPr lang="en-US" altLang="ko-KR" sz="1108" kern="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vs. </a:t>
            </a:r>
            <a:r>
              <a:rPr lang="ko-KR" altLang="en-US" sz="1108" kern="0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실수치에</a:t>
            </a:r>
            <a:r>
              <a:rPr lang="ko-KR" altLang="en-US" sz="1108" kern="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대한 비교 검증</a:t>
            </a:r>
            <a:endParaRPr lang="en-US" altLang="ko-KR" sz="1108" kern="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84994" indent="-84994">
              <a:lnSpc>
                <a:spcPct val="110000"/>
              </a:lnSpc>
              <a:spcBef>
                <a:spcPts val="277"/>
              </a:spcBef>
              <a:spcAft>
                <a:spcPts val="277"/>
              </a:spcAft>
              <a:buFont typeface="Arial" panose="020B0604020202020204" pitchFamily="34" charset="0"/>
              <a:buChar char="•"/>
            </a:pPr>
            <a:r>
              <a:rPr lang="ko-KR" altLang="en-US" sz="1108" kern="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평균값에 대한 오차 검증 </a:t>
            </a:r>
            <a:endParaRPr lang="en-US" altLang="ko-KR" sz="1108" kern="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8E8B5A83-B022-4841-BE8A-2DA7A2564B30}"/>
              </a:ext>
            </a:extLst>
          </p:cNvPr>
          <p:cNvSpPr txBox="1">
            <a:spLocks/>
          </p:cNvSpPr>
          <p:nvPr/>
        </p:nvSpPr>
        <p:spPr>
          <a:xfrm>
            <a:off x="263631" y="977465"/>
            <a:ext cx="8616738" cy="551632"/>
          </a:xfrm>
          <a:prstGeom prst="rect">
            <a:avLst/>
          </a:prstGeom>
        </p:spPr>
        <p:txBody>
          <a:bodyPr vert="horz" lIns="84406" tIns="42203" rIns="84406" bIns="42203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defRPr/>
            </a:pPr>
            <a:r>
              <a:rPr lang="ko-KR" altLang="en-US" sz="1477" dirty="0"/>
              <a:t>주요 데이터를 조합하여 상관기간 및 상관계수가 높은 선행지표를 발굴하고</a:t>
            </a:r>
            <a:r>
              <a:rPr lang="en-US" altLang="ko-KR" sz="1477" dirty="0"/>
              <a:t>, </a:t>
            </a:r>
            <a:r>
              <a:rPr lang="ko-KR" altLang="en-US" sz="1477" dirty="0"/>
              <a:t>이를 기반으로 자재 수요</a:t>
            </a:r>
            <a:r>
              <a:rPr lang="en-US" altLang="ko-KR" sz="1477" dirty="0"/>
              <a:t> </a:t>
            </a:r>
            <a:r>
              <a:rPr lang="ko-KR" altLang="en-US" sz="1477" dirty="0"/>
              <a:t>예측 알고리즘을 </a:t>
            </a:r>
            <a:r>
              <a:rPr lang="ko-KR" altLang="en-US" sz="1477" dirty="0" smtClean="0"/>
              <a:t>개발을 추진함</a:t>
            </a:r>
            <a:endParaRPr lang="ko-KR" altLang="en-US" sz="1477" dirty="0"/>
          </a:p>
          <a:p>
            <a:pPr marL="0" indent="0" latinLnBrk="0">
              <a:defRPr/>
            </a:pPr>
            <a:endParaRPr lang="ko-KR" altLang="en-US" sz="1477" dirty="0"/>
          </a:p>
          <a:p>
            <a:pPr marL="0" indent="0" latinLnBrk="0">
              <a:defRPr/>
            </a:pPr>
            <a:r>
              <a:rPr lang="en-US" altLang="ko-KR" sz="1477" kern="0" dirty="0"/>
              <a:t>  </a:t>
            </a:r>
            <a:endParaRPr lang="ko-KR" altLang="en-US" sz="1477" kern="0" dirty="0"/>
          </a:p>
          <a:p>
            <a:pPr marL="0" indent="0" latinLnBrk="0">
              <a:defRPr/>
            </a:pPr>
            <a:endParaRPr lang="ko-KR" altLang="en-US" sz="1477" kern="0" dirty="0"/>
          </a:p>
          <a:p>
            <a:pPr marL="0" indent="0" latinLnBrk="0">
              <a:defRPr/>
            </a:pPr>
            <a:endParaRPr lang="ko-KR" altLang="en-US" sz="1477" kern="0" dirty="0"/>
          </a:p>
          <a:p>
            <a:pPr marL="0" indent="0" latinLnBrk="0"/>
            <a:endParaRPr lang="ko-KR" altLang="en-US" sz="1477" kern="0" dirty="0"/>
          </a:p>
          <a:p>
            <a:pPr marL="0" indent="0" latinLnBrk="0"/>
            <a:endParaRPr lang="ko-KR" altLang="en-US" sz="1477" kern="0" dirty="0"/>
          </a:p>
          <a:p>
            <a:pPr marL="0" indent="0" latinLnBrk="0"/>
            <a:endParaRPr lang="en-US" sz="1477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6DA70E6-4052-4AD8-B683-726561527595}"/>
              </a:ext>
            </a:extLst>
          </p:cNvPr>
          <p:cNvSpPr/>
          <p:nvPr/>
        </p:nvSpPr>
        <p:spPr>
          <a:xfrm>
            <a:off x="2015158" y="1802871"/>
            <a:ext cx="1063503" cy="836587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8" b="1">
                <a:solidFill>
                  <a:schemeClr val="bg1"/>
                </a:solidFill>
              </a:rPr>
              <a:t>판매액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43B7CAD-B559-499B-BC76-37249013D7FF}"/>
              </a:ext>
            </a:extLst>
          </p:cNvPr>
          <p:cNvSpPr/>
          <p:nvPr/>
        </p:nvSpPr>
        <p:spPr>
          <a:xfrm>
            <a:off x="3393731" y="1802871"/>
            <a:ext cx="1063503" cy="836587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8" b="1" dirty="0" smtClean="0">
                <a:solidFill>
                  <a:schemeClr val="bg1"/>
                </a:solidFill>
              </a:rPr>
              <a:t>트래픽</a:t>
            </a:r>
            <a:endParaRPr lang="ko-KR" altLang="en-US" sz="1108" b="1" dirty="0">
              <a:solidFill>
                <a:schemeClr val="bg1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5EA4835-CB74-4458-B5E6-48E7C4A8D9D1}"/>
              </a:ext>
            </a:extLst>
          </p:cNvPr>
          <p:cNvSpPr/>
          <p:nvPr/>
        </p:nvSpPr>
        <p:spPr>
          <a:xfrm>
            <a:off x="4666156" y="1802871"/>
            <a:ext cx="1063503" cy="836587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8" b="1" dirty="0">
                <a:solidFill>
                  <a:schemeClr val="bg1"/>
                </a:solidFill>
              </a:rPr>
              <a:t>지정자재</a:t>
            </a: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ADAF1CE-7FD1-4634-B0D4-DCF9C762F028}"/>
              </a:ext>
            </a:extLst>
          </p:cNvPr>
          <p:cNvSpPr/>
          <p:nvPr/>
        </p:nvSpPr>
        <p:spPr>
          <a:xfrm>
            <a:off x="5938580" y="1802871"/>
            <a:ext cx="1063503" cy="836587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8" b="1" dirty="0">
                <a:solidFill>
                  <a:schemeClr val="bg1"/>
                </a:solidFill>
              </a:rPr>
              <a:t>일반자재</a:t>
            </a:r>
          </a:p>
        </p:txBody>
      </p:sp>
    </p:spTree>
    <p:extLst>
      <p:ext uri="{BB962C8B-B14F-4D97-AF65-F5344CB8AC3E}">
        <p14:creationId xmlns:p14="http://schemas.microsoft.com/office/powerpoint/2010/main" val="3402481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추진 </a:t>
            </a:r>
            <a:r>
              <a:rPr lang="en-US" altLang="ko-KR" dirty="0"/>
              <a:t>Process (</a:t>
            </a:r>
            <a:r>
              <a:rPr lang="ko-KR" altLang="en-US" dirty="0"/>
              <a:t>자재 추천 모델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/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분석 프로세스는 현황분석을 통한 데이터 확보와 전처리를 통하여 추천 알고리즘을 적합하는 순으로 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진행함</a:t>
            </a:r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B5E680EB-9784-4015-8747-AF61823F3BB3}"/>
              </a:ext>
            </a:extLst>
          </p:cNvPr>
          <p:cNvSpPr>
            <a:spLocks/>
          </p:cNvSpPr>
          <p:nvPr/>
        </p:nvSpPr>
        <p:spPr bwMode="gray">
          <a:xfrm>
            <a:off x="330961" y="3391847"/>
            <a:ext cx="1672709" cy="595173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232615" tIns="33237" rIns="33231" bIns="33237" numCol="1" anchor="ctr" anchorCtr="0" compatLnSpc="1">
            <a:prstTxWarp prst="textNoShape">
              <a:avLst/>
            </a:prstTxWarp>
            <a:noAutofit/>
          </a:bodyPr>
          <a:lstStyle/>
          <a:p>
            <a:pPr defTabSz="664699" latinLnBrk="0"/>
            <a:r>
              <a:rPr lang="ko-KR" altLang="en-US" sz="1200" b="1" kern="0" dirty="0">
                <a:solidFill>
                  <a:schemeClr val="bg1"/>
                </a:solidFill>
                <a:latin typeface="+mj-ea"/>
                <a:ea typeface="+mj-ea"/>
                <a:cs typeface="Arial"/>
              </a:rPr>
              <a:t>현황분석</a:t>
            </a:r>
            <a:endParaRPr lang="en-GB" sz="1200" b="1" kern="0" dirty="0">
              <a:solidFill>
                <a:schemeClr val="bg1"/>
              </a:solidFill>
              <a:latin typeface="+mj-ea"/>
              <a:ea typeface="+mj-ea"/>
              <a:cs typeface="Arial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17670FBE-6317-4B14-A779-8728114C2E45}"/>
              </a:ext>
            </a:extLst>
          </p:cNvPr>
          <p:cNvSpPr>
            <a:spLocks/>
          </p:cNvSpPr>
          <p:nvPr/>
        </p:nvSpPr>
        <p:spPr bwMode="gray">
          <a:xfrm>
            <a:off x="2053550" y="3391847"/>
            <a:ext cx="1672709" cy="595173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232615" tIns="33237" rIns="33231" bIns="33237" numCol="1" anchor="ctr" anchorCtr="0" compatLnSpc="1">
            <a:prstTxWarp prst="textNoShape">
              <a:avLst/>
            </a:prstTxWarp>
            <a:noAutofit/>
          </a:bodyPr>
          <a:lstStyle/>
          <a:p>
            <a:pPr defTabSz="664699" latinLnBrk="0"/>
            <a:r>
              <a:rPr lang="ko-KR" altLang="en-US" sz="1200" b="1" kern="0" dirty="0">
                <a:solidFill>
                  <a:schemeClr val="bg1"/>
                </a:solidFill>
                <a:latin typeface="+mj-ea"/>
                <a:ea typeface="+mj-ea"/>
                <a:cs typeface="Arial"/>
              </a:rPr>
              <a:t>모델 설계 및 </a:t>
            </a:r>
            <a:endParaRPr lang="en-US" altLang="ko-KR" sz="1200" b="1" kern="0" dirty="0">
              <a:solidFill>
                <a:schemeClr val="bg1"/>
              </a:solidFill>
              <a:latin typeface="+mj-ea"/>
              <a:ea typeface="+mj-ea"/>
              <a:cs typeface="Arial"/>
            </a:endParaRPr>
          </a:p>
          <a:p>
            <a:pPr defTabSz="664699" latinLnBrk="0"/>
            <a:r>
              <a:rPr lang="ko-KR" altLang="en-US" sz="1200" b="1" kern="0" dirty="0">
                <a:solidFill>
                  <a:schemeClr val="bg1"/>
                </a:solidFill>
                <a:latin typeface="+mj-ea"/>
                <a:ea typeface="+mj-ea"/>
                <a:cs typeface="Arial"/>
              </a:rPr>
              <a:t>데이터 처리</a:t>
            </a:r>
            <a:endParaRPr lang="en-GB" sz="1200" b="1" kern="0" dirty="0">
              <a:solidFill>
                <a:schemeClr val="bg1"/>
              </a:solidFill>
              <a:latin typeface="+mj-ea"/>
              <a:ea typeface="+mj-ea"/>
              <a:cs typeface="Arial"/>
            </a:endParaRP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6207FD50-6099-412F-BD1F-AB7D69A03F22}"/>
              </a:ext>
            </a:extLst>
          </p:cNvPr>
          <p:cNvSpPr>
            <a:spLocks/>
          </p:cNvSpPr>
          <p:nvPr/>
        </p:nvSpPr>
        <p:spPr bwMode="gray">
          <a:xfrm>
            <a:off x="3776138" y="3391847"/>
            <a:ext cx="1672709" cy="595173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232615" tIns="33237" rIns="33231" bIns="33237" numCol="1" anchor="ctr" anchorCtr="0" compatLnSpc="1">
            <a:prstTxWarp prst="textNoShape">
              <a:avLst/>
            </a:prstTxWarp>
            <a:noAutofit/>
          </a:bodyPr>
          <a:lstStyle/>
          <a:p>
            <a:pPr defTabSz="664699" latinLnBrk="0"/>
            <a:r>
              <a:rPr lang="ko-KR" altLang="en-US" sz="1200" b="1" kern="0" dirty="0">
                <a:solidFill>
                  <a:schemeClr val="bg1"/>
                </a:solidFill>
                <a:latin typeface="+mj-ea"/>
                <a:ea typeface="+mj-ea"/>
                <a:cs typeface="Arial"/>
              </a:rPr>
              <a:t>전 처리</a:t>
            </a:r>
            <a:endParaRPr lang="en-GB" sz="1200" b="1" kern="0" dirty="0">
              <a:solidFill>
                <a:schemeClr val="bg1"/>
              </a:solidFill>
              <a:latin typeface="+mj-ea"/>
              <a:ea typeface="+mj-ea"/>
              <a:cs typeface="Arial"/>
            </a:endParaRP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0FD77600-D2B8-4F70-AB6E-39E98BA1BFB2}"/>
              </a:ext>
            </a:extLst>
          </p:cNvPr>
          <p:cNvSpPr>
            <a:spLocks/>
          </p:cNvSpPr>
          <p:nvPr/>
        </p:nvSpPr>
        <p:spPr bwMode="gray">
          <a:xfrm>
            <a:off x="5498726" y="3391847"/>
            <a:ext cx="1672709" cy="595173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232615" tIns="33237" rIns="33231" bIns="33237" numCol="1" anchor="ctr" anchorCtr="0" compatLnSpc="1">
            <a:prstTxWarp prst="textNoShape">
              <a:avLst/>
            </a:prstTxWarp>
            <a:noAutofit/>
          </a:bodyPr>
          <a:lstStyle/>
          <a:p>
            <a:pPr defTabSz="664699" latinLnBrk="0"/>
            <a:r>
              <a:rPr lang="ko-KR" altLang="en-US" sz="1200" b="1" kern="0" dirty="0">
                <a:solidFill>
                  <a:schemeClr val="bg1"/>
                </a:solidFill>
                <a:latin typeface="+mj-ea"/>
                <a:ea typeface="+mj-ea"/>
                <a:cs typeface="Arial"/>
              </a:rPr>
              <a:t>알고리즘 적합</a:t>
            </a:r>
            <a:endParaRPr lang="en-GB" sz="1200" b="1" kern="0" dirty="0">
              <a:solidFill>
                <a:schemeClr val="bg1"/>
              </a:solidFill>
              <a:latin typeface="+mj-ea"/>
              <a:ea typeface="+mj-ea"/>
              <a:cs typeface="Arial"/>
            </a:endParaRPr>
          </a:p>
        </p:txBody>
      </p:sp>
      <p:sp>
        <p:nvSpPr>
          <p:cNvPr id="8" name="Rectangle 25">
            <a:extLst>
              <a:ext uri="{FF2B5EF4-FFF2-40B4-BE49-F238E27FC236}">
                <a16:creationId xmlns:a16="http://schemas.microsoft.com/office/drawing/2014/main" id="{53061BB4-4ECA-4DAD-B016-3C78982C977B}"/>
              </a:ext>
            </a:extLst>
          </p:cNvPr>
          <p:cNvSpPr>
            <a:spLocks/>
          </p:cNvSpPr>
          <p:nvPr/>
        </p:nvSpPr>
        <p:spPr bwMode="gray">
          <a:xfrm>
            <a:off x="7221313" y="3391847"/>
            <a:ext cx="1672709" cy="595173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232615" tIns="33237" rIns="33231" bIns="33237" numCol="1" anchor="ctr" anchorCtr="0" compatLnSpc="1">
            <a:prstTxWarp prst="textNoShape">
              <a:avLst/>
            </a:prstTxWarp>
            <a:noAutofit/>
          </a:bodyPr>
          <a:lstStyle/>
          <a:p>
            <a:pPr defTabSz="664699" latinLnBrk="0"/>
            <a:r>
              <a:rPr lang="ko-KR" altLang="en-US" sz="1200" b="1" kern="0" dirty="0">
                <a:solidFill>
                  <a:schemeClr val="bg1"/>
                </a:solidFill>
                <a:latin typeface="+mj-ea"/>
                <a:ea typeface="+mj-ea"/>
                <a:cs typeface="Arial"/>
              </a:rPr>
              <a:t>시스템적용</a:t>
            </a:r>
            <a:endParaRPr lang="en-US" altLang="ko-KR" sz="1200" b="1" kern="0" dirty="0">
              <a:solidFill>
                <a:schemeClr val="bg1"/>
              </a:solidFill>
              <a:latin typeface="+mj-ea"/>
              <a:ea typeface="+mj-ea"/>
              <a:cs typeface="Arial"/>
            </a:endParaRPr>
          </a:p>
          <a:p>
            <a:pPr defTabSz="664699" latinLnBrk="0"/>
            <a:r>
              <a:rPr lang="ko-KR" altLang="en-US" sz="1200" b="1" kern="0" dirty="0">
                <a:solidFill>
                  <a:schemeClr val="bg1"/>
                </a:solidFill>
                <a:latin typeface="+mj-ea"/>
                <a:ea typeface="+mj-ea"/>
                <a:cs typeface="Arial"/>
              </a:rPr>
              <a:t>방안 수립</a:t>
            </a:r>
            <a:endParaRPr lang="en-GB" sz="1200" b="1" kern="0" dirty="0">
              <a:solidFill>
                <a:schemeClr val="bg1"/>
              </a:solidFill>
              <a:latin typeface="+mj-ea"/>
              <a:ea typeface="+mj-ea"/>
              <a:cs typeface="Arial"/>
            </a:endParaRPr>
          </a:p>
        </p:txBody>
      </p:sp>
      <p:sp>
        <p:nvSpPr>
          <p:cNvPr id="9" name="Rectangle 26">
            <a:extLst>
              <a:ext uri="{FF2B5EF4-FFF2-40B4-BE49-F238E27FC236}">
                <a16:creationId xmlns:a16="http://schemas.microsoft.com/office/drawing/2014/main" id="{10E83013-2072-4F66-A061-B954B98766FC}"/>
              </a:ext>
            </a:extLst>
          </p:cNvPr>
          <p:cNvSpPr/>
          <p:nvPr/>
        </p:nvSpPr>
        <p:spPr bwMode="gray">
          <a:xfrm>
            <a:off x="330961" y="4055001"/>
            <a:ext cx="1672709" cy="99179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ysDash"/>
            <a:miter lim="800000"/>
            <a:headEnd/>
            <a:tailEnd/>
          </a:ln>
        </p:spPr>
        <p:txBody>
          <a:bodyPr wrap="square" lIns="66462" tIns="33231" rIns="33231" bIns="33231" rtlCol="0" anchor="ctr">
            <a:noAutofit/>
          </a:bodyPr>
          <a:lstStyle/>
          <a:p>
            <a:pPr marL="84992" indent="-84992">
              <a:lnSpc>
                <a:spcPct val="110000"/>
              </a:lnSpc>
              <a:spcBef>
                <a:spcPts val="277"/>
              </a:spcBef>
              <a:spcAft>
                <a:spcPts val="277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108" b="1" kern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데이터 분석을 위한 기준 통일 </a:t>
            </a:r>
            <a:r>
              <a:rPr lang="en-US" altLang="ko-KR" sz="1108" b="1" kern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108" b="1" kern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108" b="1" kern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Outlier </a:t>
            </a:r>
            <a:r>
              <a:rPr lang="ko-KR" altLang="en-US" sz="1108" b="1" kern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제거</a:t>
            </a:r>
            <a:endParaRPr lang="en-US" altLang="ko-KR" sz="1108" b="1" kern="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marL="84992" indent="-84992">
              <a:lnSpc>
                <a:spcPct val="110000"/>
              </a:lnSpc>
              <a:spcBef>
                <a:spcPts val="277"/>
              </a:spcBef>
              <a:spcAft>
                <a:spcPts val="277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108" b="1" kern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분석 가능한 형태로의</a:t>
            </a:r>
            <a:r>
              <a:rPr lang="en-US" altLang="ko-KR" sz="1108" b="1" kern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ko-KR" sz="1108" b="1" kern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</a:br>
            <a:r>
              <a:rPr lang="ko-KR" altLang="en-US" sz="1108" b="1" kern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데이터 가공</a:t>
            </a:r>
            <a:endParaRPr lang="en-US" altLang="ko-KR" sz="1108" b="1" kern="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Pentagon 27">
            <a:extLst>
              <a:ext uri="{FF2B5EF4-FFF2-40B4-BE49-F238E27FC236}">
                <a16:creationId xmlns:a16="http://schemas.microsoft.com/office/drawing/2014/main" id="{3D1223B7-61C7-4A34-A837-76F357E992AA}"/>
              </a:ext>
            </a:extLst>
          </p:cNvPr>
          <p:cNvSpPr/>
          <p:nvPr/>
        </p:nvSpPr>
        <p:spPr bwMode="gray">
          <a:xfrm>
            <a:off x="2050346" y="4055001"/>
            <a:ext cx="1672709" cy="991790"/>
          </a:xfrm>
          <a:prstGeom prst="homePlat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ysDash"/>
            <a:miter lim="800000"/>
            <a:headEnd/>
            <a:tailEnd/>
          </a:ln>
        </p:spPr>
        <p:txBody>
          <a:bodyPr wrap="square" lIns="66462" tIns="33231" rIns="33231" bIns="33231" rtlCol="0" anchor="ctr">
            <a:noAutofit/>
          </a:bodyPr>
          <a:lstStyle/>
          <a:p>
            <a:pPr marL="84992" indent="-84992">
              <a:lnSpc>
                <a:spcPct val="110000"/>
              </a:lnSpc>
              <a:spcBef>
                <a:spcPts val="277"/>
              </a:spcBef>
              <a:spcAft>
                <a:spcPts val="277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108" b="1" kern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분석프레임 설계</a:t>
            </a:r>
            <a:endParaRPr lang="en-US" altLang="ko-KR" sz="1108" b="1" kern="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marL="84992" indent="-84992">
              <a:lnSpc>
                <a:spcPct val="110000"/>
              </a:lnSpc>
              <a:spcBef>
                <a:spcPts val="277"/>
              </a:spcBef>
              <a:spcAft>
                <a:spcPts val="277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108" b="1" kern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분석용 마트 생성</a:t>
            </a:r>
            <a:endParaRPr lang="en-US" altLang="ko-KR" sz="1108" b="1" kern="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marL="84992" indent="-84992">
              <a:lnSpc>
                <a:spcPct val="110000"/>
              </a:lnSpc>
              <a:spcBef>
                <a:spcPts val="277"/>
              </a:spcBef>
              <a:spcAft>
                <a:spcPts val="277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108" b="1" kern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데이터 프로파일링</a:t>
            </a:r>
          </a:p>
        </p:txBody>
      </p:sp>
      <p:sp>
        <p:nvSpPr>
          <p:cNvPr id="11" name="Pentagon 29">
            <a:extLst>
              <a:ext uri="{FF2B5EF4-FFF2-40B4-BE49-F238E27FC236}">
                <a16:creationId xmlns:a16="http://schemas.microsoft.com/office/drawing/2014/main" id="{298582A2-44CD-40FA-AC91-1AE86476A8DC}"/>
              </a:ext>
            </a:extLst>
          </p:cNvPr>
          <p:cNvSpPr/>
          <p:nvPr/>
        </p:nvSpPr>
        <p:spPr bwMode="gray">
          <a:xfrm>
            <a:off x="3776138" y="4055001"/>
            <a:ext cx="1672709" cy="991790"/>
          </a:xfrm>
          <a:prstGeom prst="homePlat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ysDash"/>
            <a:miter lim="800000"/>
            <a:headEnd/>
            <a:tailEnd/>
          </a:ln>
        </p:spPr>
        <p:txBody>
          <a:bodyPr wrap="square" lIns="66462" tIns="33231" rIns="33231" bIns="33231" rtlCol="0" anchor="ctr">
            <a:noAutofit/>
          </a:bodyPr>
          <a:lstStyle/>
          <a:p>
            <a:pPr marL="84992" indent="-84992">
              <a:lnSpc>
                <a:spcPct val="110000"/>
              </a:lnSpc>
              <a:spcBef>
                <a:spcPts val="277"/>
              </a:spcBef>
              <a:spcAft>
                <a:spcPts val="277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108" b="1" kern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Item Embedding</a:t>
            </a:r>
          </a:p>
          <a:p>
            <a:pPr marL="84992" indent="-84992">
              <a:lnSpc>
                <a:spcPct val="110000"/>
              </a:lnSpc>
              <a:spcBef>
                <a:spcPts val="277"/>
              </a:spcBef>
              <a:spcAft>
                <a:spcPts val="277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108" b="1" kern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Item Category</a:t>
            </a:r>
          </a:p>
          <a:p>
            <a:pPr marL="84992" indent="-84992">
              <a:lnSpc>
                <a:spcPct val="110000"/>
              </a:lnSpc>
              <a:spcBef>
                <a:spcPts val="277"/>
              </a:spcBef>
              <a:spcAft>
                <a:spcPts val="277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108" b="1" kern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User Feature</a:t>
            </a:r>
            <a:endParaRPr lang="ko-KR" altLang="en-US" sz="1108" b="1" kern="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Pentagon 32">
            <a:extLst>
              <a:ext uri="{FF2B5EF4-FFF2-40B4-BE49-F238E27FC236}">
                <a16:creationId xmlns:a16="http://schemas.microsoft.com/office/drawing/2014/main" id="{4EB30832-A7A3-4E81-BB29-4BBF3E566D53}"/>
              </a:ext>
            </a:extLst>
          </p:cNvPr>
          <p:cNvSpPr/>
          <p:nvPr/>
        </p:nvSpPr>
        <p:spPr bwMode="gray">
          <a:xfrm>
            <a:off x="5498726" y="4055001"/>
            <a:ext cx="1672709" cy="991790"/>
          </a:xfrm>
          <a:prstGeom prst="homePlat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ysDash"/>
            <a:miter lim="800000"/>
            <a:headEnd/>
            <a:tailEnd/>
          </a:ln>
        </p:spPr>
        <p:txBody>
          <a:bodyPr wrap="square" lIns="66462" tIns="33231" rIns="33231" bIns="33231" rtlCol="0" anchor="ctr">
            <a:noAutofit/>
          </a:bodyPr>
          <a:lstStyle/>
          <a:p>
            <a:pPr marL="84992" indent="-84992">
              <a:lnSpc>
                <a:spcPct val="110000"/>
              </a:lnSpc>
              <a:spcBef>
                <a:spcPts val="277"/>
              </a:spcBef>
              <a:spcAft>
                <a:spcPts val="277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108" b="1" kern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훈련용</a:t>
            </a:r>
            <a:r>
              <a:rPr lang="en-US" altLang="ko-KR" sz="1108" b="1" kern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108" b="1" kern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테스트용 데이터셋 분할</a:t>
            </a:r>
            <a:endParaRPr lang="en-US" altLang="ko-KR" sz="1108" b="1" kern="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marL="84992" indent="-84992">
              <a:lnSpc>
                <a:spcPct val="110000"/>
              </a:lnSpc>
              <a:spcBef>
                <a:spcPts val="277"/>
              </a:spcBef>
              <a:spcAft>
                <a:spcPts val="277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108" b="1" kern="0" dirty="0" err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Wide&amp;Deep</a:t>
            </a:r>
            <a:r>
              <a:rPr lang="ko-KR" altLang="en-US" sz="1108" b="1" kern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학습</a:t>
            </a:r>
            <a:endParaRPr lang="en-US" altLang="ko-KR" sz="1108" b="1" kern="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marL="84992" indent="-84992">
              <a:lnSpc>
                <a:spcPct val="110000"/>
              </a:lnSpc>
              <a:spcBef>
                <a:spcPts val="277"/>
              </a:spcBef>
              <a:spcAft>
                <a:spcPts val="277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108" b="1" kern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최적모델 선정</a:t>
            </a:r>
          </a:p>
        </p:txBody>
      </p:sp>
      <p:sp>
        <p:nvSpPr>
          <p:cNvPr id="13" name="Pentagon 33">
            <a:extLst>
              <a:ext uri="{FF2B5EF4-FFF2-40B4-BE49-F238E27FC236}">
                <a16:creationId xmlns:a16="http://schemas.microsoft.com/office/drawing/2014/main" id="{1DBD9F49-A661-478F-99DA-A5A622501D1B}"/>
              </a:ext>
            </a:extLst>
          </p:cNvPr>
          <p:cNvSpPr/>
          <p:nvPr/>
        </p:nvSpPr>
        <p:spPr bwMode="gray">
          <a:xfrm>
            <a:off x="7221313" y="4055001"/>
            <a:ext cx="1672709" cy="991790"/>
          </a:xfrm>
          <a:prstGeom prst="homePlat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ysDash"/>
            <a:miter lim="800000"/>
            <a:headEnd/>
            <a:tailEnd/>
          </a:ln>
        </p:spPr>
        <p:txBody>
          <a:bodyPr wrap="square" lIns="66462" tIns="33231" rIns="33231" bIns="33231" rtlCol="0" anchor="ctr">
            <a:noAutofit/>
          </a:bodyPr>
          <a:lstStyle/>
          <a:p>
            <a:pPr marL="84992" indent="-84992">
              <a:lnSpc>
                <a:spcPct val="110000"/>
              </a:lnSpc>
              <a:spcBef>
                <a:spcPts val="277"/>
              </a:spcBef>
              <a:spcAft>
                <a:spcPts val="277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108" b="1" kern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모델관리기준 수립</a:t>
            </a:r>
            <a:endParaRPr lang="en-US" altLang="ko-KR" sz="1108" b="1" kern="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marL="84992" indent="-84992">
              <a:lnSpc>
                <a:spcPct val="110000"/>
              </a:lnSpc>
              <a:spcBef>
                <a:spcPts val="277"/>
              </a:spcBef>
              <a:spcAft>
                <a:spcPts val="277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108" b="1" kern="0" dirty="0" err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추천룰</a:t>
            </a:r>
            <a:r>
              <a:rPr lang="ko-KR" altLang="en-US" sz="1108" b="1" kern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적용방안 수립</a:t>
            </a:r>
            <a:endParaRPr lang="en-US" altLang="ko-KR" sz="1108" b="1" kern="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marL="84992" indent="-84992">
              <a:lnSpc>
                <a:spcPct val="110000"/>
              </a:lnSpc>
              <a:spcBef>
                <a:spcPts val="277"/>
              </a:spcBef>
              <a:spcAft>
                <a:spcPts val="277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108" b="1" kern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보고서 </a:t>
            </a:r>
            <a:r>
              <a:rPr lang="en-US" altLang="ko-KR" sz="1108" b="1" kern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&amp; </a:t>
            </a:r>
            <a:r>
              <a:rPr lang="ko-KR" altLang="en-US" sz="1108" b="1" kern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교육</a:t>
            </a:r>
            <a:endParaRPr lang="en-US" altLang="ko-KR" sz="1108" b="1" kern="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Rectangle 47">
            <a:extLst>
              <a:ext uri="{FF2B5EF4-FFF2-40B4-BE49-F238E27FC236}">
                <a16:creationId xmlns:a16="http://schemas.microsoft.com/office/drawing/2014/main" id="{EA766E85-18EB-45EE-A35A-9525BB196933}"/>
              </a:ext>
            </a:extLst>
          </p:cNvPr>
          <p:cNvSpPr/>
          <p:nvPr/>
        </p:nvSpPr>
        <p:spPr>
          <a:xfrm>
            <a:off x="330962" y="3391851"/>
            <a:ext cx="176115" cy="31963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lIns="33231" rIns="33231">
            <a:spAutoFit/>
          </a:bodyPr>
          <a:lstStyle/>
          <a:p>
            <a:r>
              <a:rPr lang="en-US" altLang="ko-KR" sz="1477" b="1" i="1" kern="0" dirty="0">
                <a:solidFill>
                  <a:schemeClr val="bg1"/>
                </a:solidFill>
                <a:latin typeface="+mj-ea"/>
              </a:rPr>
              <a:t>1</a:t>
            </a:r>
            <a:endParaRPr lang="ko-KR" altLang="en-US" sz="1477" b="1" i="1" dirty="0">
              <a:solidFill>
                <a:schemeClr val="bg1"/>
              </a:solidFill>
            </a:endParaRP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E8E7AACA-96B0-4741-A1E6-956470776A85}"/>
              </a:ext>
            </a:extLst>
          </p:cNvPr>
          <p:cNvSpPr/>
          <p:nvPr/>
        </p:nvSpPr>
        <p:spPr>
          <a:xfrm>
            <a:off x="2053549" y="3391851"/>
            <a:ext cx="163291" cy="31963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lIns="33231" rIns="33231">
            <a:spAutoFit/>
          </a:bodyPr>
          <a:lstStyle/>
          <a:p>
            <a:r>
              <a:rPr lang="en-US" altLang="ko-KR" sz="1477" b="1" i="1" dirty="0">
                <a:solidFill>
                  <a:schemeClr val="bg1"/>
                </a:solidFill>
              </a:rPr>
              <a:t>2</a:t>
            </a:r>
            <a:endParaRPr lang="ko-KR" altLang="en-US" sz="1477" b="1" i="1" dirty="0">
              <a:solidFill>
                <a:schemeClr val="bg1"/>
              </a:solidFill>
            </a:endParaRPr>
          </a:p>
        </p:txBody>
      </p:sp>
      <p:sp>
        <p:nvSpPr>
          <p:cNvPr id="16" name="Rectangle 49">
            <a:extLst>
              <a:ext uri="{FF2B5EF4-FFF2-40B4-BE49-F238E27FC236}">
                <a16:creationId xmlns:a16="http://schemas.microsoft.com/office/drawing/2014/main" id="{BB8218CA-F71C-41A4-8790-C76579A29900}"/>
              </a:ext>
            </a:extLst>
          </p:cNvPr>
          <p:cNvSpPr/>
          <p:nvPr/>
        </p:nvSpPr>
        <p:spPr>
          <a:xfrm>
            <a:off x="3776138" y="3391851"/>
            <a:ext cx="163291" cy="31963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lIns="33231" rIns="33231">
            <a:spAutoFit/>
          </a:bodyPr>
          <a:lstStyle/>
          <a:p>
            <a:r>
              <a:rPr lang="en-US" altLang="ko-KR" sz="1477" b="1" i="1" dirty="0">
                <a:solidFill>
                  <a:schemeClr val="bg1"/>
                </a:solidFill>
              </a:rPr>
              <a:t>3</a:t>
            </a:r>
            <a:endParaRPr lang="ko-KR" altLang="en-US" sz="1477" b="1" i="1" dirty="0">
              <a:solidFill>
                <a:schemeClr val="bg1"/>
              </a:solidFill>
            </a:endParaRPr>
          </a:p>
        </p:txBody>
      </p:sp>
      <p:sp>
        <p:nvSpPr>
          <p:cNvPr id="17" name="Rectangle 50">
            <a:extLst>
              <a:ext uri="{FF2B5EF4-FFF2-40B4-BE49-F238E27FC236}">
                <a16:creationId xmlns:a16="http://schemas.microsoft.com/office/drawing/2014/main" id="{1E191EA2-838C-42A0-97AC-EE390793B62B}"/>
              </a:ext>
            </a:extLst>
          </p:cNvPr>
          <p:cNvSpPr/>
          <p:nvPr/>
        </p:nvSpPr>
        <p:spPr>
          <a:xfrm>
            <a:off x="5498726" y="3391851"/>
            <a:ext cx="163291" cy="31963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lIns="33231" rIns="33231">
            <a:spAutoFit/>
          </a:bodyPr>
          <a:lstStyle/>
          <a:p>
            <a:r>
              <a:rPr lang="en-US" altLang="ko-KR" sz="1477" b="1" i="1" dirty="0">
                <a:solidFill>
                  <a:schemeClr val="bg1"/>
                </a:solidFill>
              </a:rPr>
              <a:t>4</a:t>
            </a:r>
            <a:endParaRPr lang="ko-KR" altLang="en-US" sz="1477" b="1" i="1" dirty="0">
              <a:solidFill>
                <a:schemeClr val="bg1"/>
              </a:solidFill>
            </a:endParaRPr>
          </a:p>
        </p:txBody>
      </p:sp>
      <p:sp>
        <p:nvSpPr>
          <p:cNvPr id="18" name="Rectangle 51">
            <a:extLst>
              <a:ext uri="{FF2B5EF4-FFF2-40B4-BE49-F238E27FC236}">
                <a16:creationId xmlns:a16="http://schemas.microsoft.com/office/drawing/2014/main" id="{6187EEB8-CA7B-4C87-81C1-F9C5230D4215}"/>
              </a:ext>
            </a:extLst>
          </p:cNvPr>
          <p:cNvSpPr/>
          <p:nvPr/>
        </p:nvSpPr>
        <p:spPr>
          <a:xfrm>
            <a:off x="7221313" y="3391851"/>
            <a:ext cx="163291" cy="31963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lIns="33231" rIns="33231">
            <a:spAutoFit/>
          </a:bodyPr>
          <a:lstStyle/>
          <a:p>
            <a:r>
              <a:rPr lang="en-US" altLang="ko-KR" sz="1477" b="1" i="1" dirty="0">
                <a:solidFill>
                  <a:schemeClr val="bg1"/>
                </a:solidFill>
              </a:rPr>
              <a:t>5</a:t>
            </a:r>
            <a:endParaRPr lang="ko-KR" altLang="en-US" sz="1477" b="1" i="1" dirty="0">
              <a:solidFill>
                <a:schemeClr val="bg1"/>
              </a:solidFill>
            </a:endParaRPr>
          </a:p>
        </p:txBody>
      </p:sp>
      <p:pic>
        <p:nvPicPr>
          <p:cNvPr id="19" name="Picture 71">
            <a:extLst>
              <a:ext uri="{FF2B5EF4-FFF2-40B4-BE49-F238E27FC236}">
                <a16:creationId xmlns:a16="http://schemas.microsoft.com/office/drawing/2014/main" id="{A0A1C6D6-D810-4861-834C-5AD27D3F35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1" t="13768" r="2937" b="18277"/>
          <a:stretch/>
        </p:blipFill>
        <p:spPr>
          <a:xfrm>
            <a:off x="303211" y="5076640"/>
            <a:ext cx="1709840" cy="973639"/>
          </a:xfrm>
          <a:prstGeom prst="rect">
            <a:avLst/>
          </a:prstGeom>
        </p:spPr>
      </p:pic>
      <p:pic>
        <p:nvPicPr>
          <p:cNvPr id="20" name="Picture 2" descr="stl in r에 대한 이미지 검색결과">
            <a:extLst>
              <a:ext uri="{FF2B5EF4-FFF2-40B4-BE49-F238E27FC236}">
                <a16:creationId xmlns:a16="http://schemas.microsoft.com/office/drawing/2014/main" id="{6E1D4258-502D-4E54-AA0B-3237D8590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92" y="5061719"/>
            <a:ext cx="1673654" cy="100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pairs in r에 대한 이미지 검색결과">
            <a:extLst>
              <a:ext uri="{FF2B5EF4-FFF2-40B4-BE49-F238E27FC236}">
                <a16:creationId xmlns:a16="http://schemas.microsoft.com/office/drawing/2014/main" id="{96097F45-4C62-4616-A75A-807B7AB46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632" y="5131466"/>
            <a:ext cx="1623605" cy="97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ime lag correlation in r에 대한 이미지 검색결과">
            <a:extLst>
              <a:ext uri="{FF2B5EF4-FFF2-40B4-BE49-F238E27FC236}">
                <a16:creationId xmlns:a16="http://schemas.microsoft.com/office/drawing/2014/main" id="{BD87797B-942D-4B2E-BCCA-CD2F82513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" t="23987" r="7972"/>
          <a:stretch/>
        </p:blipFill>
        <p:spPr bwMode="auto">
          <a:xfrm>
            <a:off x="5498729" y="5123272"/>
            <a:ext cx="1641998" cy="91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시계열 예측에 대한 이미지 검색결과">
            <a:extLst>
              <a:ext uri="{FF2B5EF4-FFF2-40B4-BE49-F238E27FC236}">
                <a16:creationId xmlns:a16="http://schemas.microsoft.com/office/drawing/2014/main" id="{94C303A3-C15D-4F8F-88FC-CC711652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355" y="5120506"/>
            <a:ext cx="1686669" cy="90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D46A569-E79B-45EA-995F-D4054EE28F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119" y="1650720"/>
            <a:ext cx="2559774" cy="15857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5" name="Picture 4" descr="44화살표">
            <a:extLst>
              <a:ext uri="{FF2B5EF4-FFF2-40B4-BE49-F238E27FC236}">
                <a16:creationId xmlns:a16="http://schemas.microsoft.com/office/drawing/2014/main" id="{AB2A7244-DCF2-4E64-8237-472A4277C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5271" t="36798" r="47305" b="16824"/>
          <a:stretch>
            <a:fillRect/>
          </a:stretch>
        </p:blipFill>
        <p:spPr bwMode="auto">
          <a:xfrm rot="16200000">
            <a:off x="4148721" y="-309146"/>
            <a:ext cx="484570" cy="68409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991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146192" y="1547211"/>
            <a:ext cx="2746288" cy="456360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tIns="33231" bIns="33231" anchor="t" anchorCtr="0">
            <a:noAutofit/>
          </a:bodyPr>
          <a:lstStyle/>
          <a:p>
            <a:pPr>
              <a:spcBef>
                <a:spcPts val="554"/>
              </a:spcBef>
            </a:pPr>
            <a:endParaRPr lang="en-US" altLang="ko-KR" sz="1015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  <a:p>
            <a:pPr>
              <a:spcBef>
                <a:spcPts val="554"/>
              </a:spcBef>
            </a:pPr>
            <a:r>
              <a:rPr lang="ko-KR" altLang="en-US" sz="101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■  </a:t>
            </a:r>
            <a:r>
              <a:rPr lang="ko-KR" altLang="en-US" sz="1015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상품유형</a:t>
            </a:r>
            <a:r>
              <a:rPr lang="ko-KR" altLang="en-US" sz="101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 선정</a:t>
            </a:r>
            <a:endParaRPr lang="en-US" altLang="ko-KR" sz="1015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  <a:p>
            <a:pPr marL="167058" indent="-86460">
              <a:spcBef>
                <a:spcPts val="554"/>
              </a:spcBef>
              <a:buFont typeface="Wingdings" panose="05000000000000000000" pitchFamily="2" charset="2"/>
              <a:buChar char="§"/>
            </a:pPr>
            <a:r>
              <a:rPr lang="en-US" altLang="ko-KR" sz="101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 </a:t>
            </a:r>
            <a:r>
              <a:rPr lang="ko-KR" altLang="en-US" sz="1015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지정상품의 판매량 비중이 다른 </a:t>
            </a:r>
            <a:r>
              <a:rPr lang="ko-KR" altLang="en-US" sz="1015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상품유형에</a:t>
            </a:r>
            <a:r>
              <a:rPr lang="ko-KR" altLang="en-US" sz="1015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비해 압도적으로 높음</a:t>
            </a:r>
            <a:r>
              <a:rPr lang="en-US" altLang="ko-KR" sz="1015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15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  <a:p>
            <a:pPr marL="167058" indent="-86460">
              <a:spcBef>
                <a:spcPts val="554"/>
              </a:spcBef>
              <a:buFont typeface="Wingdings" panose="05000000000000000000" pitchFamily="2" charset="2"/>
              <a:buChar char="§"/>
            </a:pPr>
            <a:endParaRPr lang="en-US" altLang="ko-KR" sz="1015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  <a:p>
            <a:pPr>
              <a:spcBef>
                <a:spcPts val="554"/>
              </a:spcBef>
            </a:pPr>
            <a:r>
              <a:rPr lang="ko-KR" altLang="en-US" sz="101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■  </a:t>
            </a:r>
            <a:r>
              <a:rPr lang="ko-KR" altLang="en-US" sz="1015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지정자재</a:t>
            </a:r>
            <a:r>
              <a:rPr lang="ko-KR" altLang="en-US" sz="101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 중 품목 선정</a:t>
            </a:r>
            <a:endParaRPr lang="en-US" altLang="ko-KR" sz="1015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  <a:p>
            <a:pPr marL="167058" indent="-86460">
              <a:spcBef>
                <a:spcPts val="554"/>
              </a:spcBef>
              <a:buFont typeface="Wingdings" panose="05000000000000000000" pitchFamily="2" charset="2"/>
              <a:buChar char="§"/>
            </a:pPr>
            <a:r>
              <a:rPr lang="en-US" altLang="ko-KR" sz="101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 </a:t>
            </a:r>
            <a:r>
              <a:rPr lang="ko-KR" altLang="en-US" sz="1015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판매수량 </a:t>
            </a:r>
            <a:r>
              <a:rPr lang="en-US" altLang="ko-KR" sz="1015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&amp; </a:t>
            </a:r>
            <a:r>
              <a:rPr lang="ko-KR" altLang="en-US" sz="1015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매출액의 탑</a:t>
            </a:r>
            <a:r>
              <a:rPr lang="en-US" altLang="ko-KR" sz="1015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10</a:t>
            </a:r>
            <a:r>
              <a:rPr lang="ko-KR" altLang="en-US" sz="1015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에 대부분을 광케이블이 차지 </a:t>
            </a:r>
            <a:r>
              <a:rPr lang="en-US" altLang="ko-KR" sz="1015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-&gt; </a:t>
            </a:r>
            <a:r>
              <a:rPr lang="ko-KR" altLang="en-US" sz="1015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광케이블로 품목 선정</a:t>
            </a:r>
            <a:endParaRPr lang="en-US" altLang="ko-KR" sz="1015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  <a:p>
            <a:pPr marL="167058" indent="-86460">
              <a:spcBef>
                <a:spcPts val="554"/>
              </a:spcBef>
              <a:buFont typeface="Wingdings" panose="05000000000000000000" pitchFamily="2" charset="2"/>
              <a:buChar char="§"/>
            </a:pPr>
            <a:endParaRPr lang="en-US" altLang="ko-KR" sz="1015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  <a:p>
            <a:pPr>
              <a:spcBef>
                <a:spcPts val="554"/>
              </a:spcBef>
            </a:pPr>
            <a:r>
              <a:rPr lang="ko-KR" altLang="en-US" sz="101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■  광케이블 중 종류 선정</a:t>
            </a:r>
            <a:endParaRPr lang="en-US" altLang="ko-KR" sz="1015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  <a:p>
            <a:pPr marL="167058" indent="-86460">
              <a:spcBef>
                <a:spcPts val="554"/>
              </a:spcBef>
              <a:buFont typeface="Wingdings" panose="05000000000000000000" pitchFamily="2" charset="2"/>
              <a:buChar char="§"/>
            </a:pPr>
            <a:r>
              <a:rPr lang="en-US" altLang="ko-KR" sz="101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 </a:t>
            </a:r>
            <a:r>
              <a:rPr lang="en-US" altLang="ko-KR" sz="1015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411</a:t>
            </a:r>
            <a:r>
              <a:rPr lang="ko-KR" altLang="en-US" sz="1015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개의 총 광케이블 중 주문량이 많은 </a:t>
            </a:r>
            <a:r>
              <a:rPr lang="en-US" altLang="ko-KR" sz="1015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4</a:t>
            </a:r>
            <a:r>
              <a:rPr lang="ko-KR" altLang="en-US" sz="1015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개의 종류 </a:t>
            </a:r>
            <a:r>
              <a:rPr lang="ko-KR" altLang="en-US" sz="1015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난연</a:t>
            </a:r>
            <a:r>
              <a:rPr lang="en-US" altLang="ko-KR" sz="1015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, </a:t>
            </a:r>
            <a:r>
              <a:rPr lang="ko-KR" altLang="en-US" sz="1015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가공</a:t>
            </a:r>
            <a:r>
              <a:rPr lang="en-US" altLang="ko-KR" sz="1015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,</a:t>
            </a:r>
            <a:r>
              <a:rPr lang="ko-KR" altLang="en-US" sz="1015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 배선영 그리고 </a:t>
            </a:r>
            <a:r>
              <a:rPr lang="en-US" altLang="ko-KR" sz="1015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MSLT</a:t>
            </a:r>
            <a:r>
              <a:rPr lang="ko-KR" altLang="en-US" sz="1015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를 예측해달라는 요구사항 접수</a:t>
            </a:r>
            <a:r>
              <a:rPr lang="en-US" altLang="ko-KR" sz="1015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 -&gt; 99</a:t>
            </a:r>
            <a:r>
              <a:rPr lang="ko-KR" altLang="en-US" sz="1015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개</a:t>
            </a:r>
            <a:r>
              <a:rPr lang="en-US" altLang="ko-KR" sz="1015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(4</a:t>
            </a:r>
            <a:r>
              <a:rPr lang="ko-KR" altLang="en-US" sz="1015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종류 광케이블 개수</a:t>
            </a:r>
            <a:r>
              <a:rPr lang="en-US" altLang="ko-KR" sz="1015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)</a:t>
            </a:r>
          </a:p>
          <a:p>
            <a:pPr marL="167058" indent="-86460">
              <a:spcBef>
                <a:spcPts val="554"/>
              </a:spcBef>
              <a:buFont typeface="Wingdings" panose="05000000000000000000" pitchFamily="2" charset="2"/>
              <a:buChar char="§"/>
            </a:pPr>
            <a:endParaRPr lang="en-US" altLang="ko-KR" sz="1015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  <a:p>
            <a:pPr marL="80598">
              <a:spcBef>
                <a:spcPts val="554"/>
              </a:spcBef>
            </a:pPr>
            <a:endParaRPr lang="en-US" altLang="ko-KR" sz="1015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  <a:p>
            <a:pPr marL="80598">
              <a:spcBef>
                <a:spcPts val="554"/>
              </a:spcBef>
            </a:pPr>
            <a:endParaRPr lang="en-US" altLang="ko-KR" sz="1015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  <a:p>
            <a:pPr marL="167058" indent="-167058">
              <a:spcBef>
                <a:spcPts val="554"/>
              </a:spcBef>
              <a:buFont typeface="Wingdings" panose="05000000000000000000" pitchFamily="2" charset="2"/>
              <a:buChar char="§"/>
            </a:pPr>
            <a:endParaRPr lang="en-US" altLang="ko-KR" sz="1015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1" name="텍스트 개체 틀 3"/>
          <p:cNvSpPr txBox="1">
            <a:spLocks/>
          </p:cNvSpPr>
          <p:nvPr/>
        </p:nvSpPr>
        <p:spPr>
          <a:xfrm>
            <a:off x="2294955" y="1952980"/>
            <a:ext cx="3561733" cy="332345"/>
          </a:xfrm>
          <a:prstGeom prst="rect">
            <a:avLst/>
          </a:prstGeom>
        </p:spPr>
        <p:txBody>
          <a:bodyPr/>
          <a:lstStyle>
            <a:lvl1pPr marL="26670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pitchFamily="2" charset="2"/>
              <a:buChar char="u"/>
              <a:tabLst>
                <a:tab pos="266700" algn="l"/>
              </a:tabLst>
              <a:defRPr kumimoji="1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1778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pitchFamily="2" charset="2"/>
              <a:buChar char="l"/>
              <a:tabLst>
                <a:tab pos="266700" algn="l"/>
              </a:tabLst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2pPr>
            <a:lvl3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tabLst>
                <a:tab pos="266700" algn="l"/>
              </a:tabLst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266700" algn="l"/>
              </a:tabLst>
              <a:defRPr kumimoji="1" sz="11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kumimoji="1" sz="11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kumimoji="1" sz="1100">
                <a:solidFill>
                  <a:schemeClr val="tx1"/>
                </a:solidFill>
                <a:latin typeface="+mn-ea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kumimoji="1" sz="1100">
                <a:solidFill>
                  <a:schemeClr val="tx1"/>
                </a:solidFill>
                <a:latin typeface="+mn-ea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kumimoji="1" sz="1100">
                <a:solidFill>
                  <a:schemeClr val="tx1"/>
                </a:solidFill>
                <a:latin typeface="+mn-ea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kumimoji="1" sz="11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r>
              <a:rPr lang="ko-KR" altLang="en-US" sz="1108" kern="0" dirty="0"/>
              <a:t>판매수량 </a:t>
            </a:r>
            <a:r>
              <a:rPr lang="en-US" altLang="ko-KR" sz="1108" kern="0" dirty="0"/>
              <a:t>TOP 10</a:t>
            </a:r>
            <a:r>
              <a:rPr lang="ko-KR" altLang="en-US" sz="1108" kern="0" dirty="0"/>
              <a:t>중 </a:t>
            </a:r>
            <a:r>
              <a:rPr lang="en-US" altLang="ko-KR" sz="1108" kern="0" dirty="0"/>
              <a:t>8</a:t>
            </a:r>
            <a:r>
              <a:rPr lang="ko-KR" altLang="en-US" sz="1108" kern="0" dirty="0"/>
              <a:t>개가 광케이블</a:t>
            </a:r>
          </a:p>
        </p:txBody>
      </p:sp>
      <p:sp>
        <p:nvSpPr>
          <p:cNvPr id="12" name="AutoShape 2" descr="data:image/png;base64,iVBORw0KGgoAAAANSUhEUgAABK0AAAS1CAYAAABpvCgkAAAABHNCSVQICAgIfAhkiAAAAAlwSFlzAAALEgAACxIB0t1+/AAAADl0RVh0U29mdHdhcmUAbWF0cGxvdGxpYiB2ZXJzaW9uIDIuMi4yLCBodHRwOi8vbWF0cGxvdGxpYi5vcmcvhp/UCwAAIABJREFUeJzs3Xu85XO9x/HXGMYIFVMi3Uh90OhiOBWRRHW6nlzqdBORo45O5UipHELpQikqp3Jc0vW4hO6p3EqqUSfT5SMVySURQmaEff74/pZZs2evvW6/tfdvz7yej8d+rL3W7/ZdM/u23uvz/XxnjY2NIUmSJEmSJDXJKtM9AEmSJEmSJGk8QytJkiRJkiQ1jqGVJEmSJEmSGsfQSpIkSZIkSY2z6nQPQJIEEbEqsEN19+LMXDyF134asBbwy8y8fqqu24+IeAYwF/h5Zt403eMZpYjYDfhf4OrMfMw0D2eFFhGzgUdWd6/JzHunczySmiMiNgf2BW7NzMOm+NrrAlsCd2fmhVN5bUlqGkMrSWqGtYDvVJ9vBFw1hdf+DPAEYC/g5Cm87nKqEGFhdfdFmXlN9fkXgQ2BFwFf7XKO1wIfr3FYB2Tmp7rtFBGHAc8DTsrM/+6y7ycoL0iOzszTaxllFxGxGXBJzafdKTN/2uP1v0D5/xvGdzLzpUOeo91DgT9Un28A3FDjubUSiYiLgC1qPOWnMvOgHq/9L8BpNVzz0Zl5cw3nWU5EXAk8dsjTfDwz9+/hWusB2/d57h9n5h/HPbYx8GbgWuCwPs83rC0pfxPcDDxkiq8tSY1iaCVJM0xE/BRYMMChF2TmDjUPp26zgCdVn68+4DlWA9asZzgAzOlxv02ApwLn9bDv5tW+6w86qAHMBh5U8zn7+TtiDYb/f1ljyOPHe3Db5w/E0EqDW5t6v78e0Me+q1LPz7xZNZyjm5uBfiuJH0x/z++JlGrVfryGeoK/aVEFl2fVfNqHruiVzZJmBkMrSRpQRBzK4JUje2fm/w147N+BOyd4fA4lsPkHcPcE2+8a8Hp9iYiDgf/s87CXZOYP6rh+Zn6GUj3WGs9syouxezNzrNNxETGLEuyMrYjTxDJzEV1elLZNTQTYJTPrfhEEcEhmHtnPARFxIPChEYxlq7bPFwBXjOAaWglk5pMn2x4Rc4AbKcHWmZm562iGkZv2c0BErA9M5bTwPTNz0mrZ8SLiBODf+jjkT8Ck1a5tdgPm9TOeTiLi4cCHBzj0dZn59yEvfx/Qy++t2dVtL/t2/H0pSVPJ0EqSBrcRg1U8QXlXfiCZOeG0h4j4OPBG4LjM7Dc0qtOa9P8iYLVRDKTyPcpUkf2Y/IXMa4GTgEuBp41wPO0+GBHjA5xR/lt088a2z/ej/nfuG6MKM9u/Tw6IiC9l5n0jvOZVwKMHOHTS/mYR8UBgF8r01CcD61G+D/8CXA18G/hSZv6mhzEeCbxrgk33ALcAvwS+CXw6M//az5OIiP2AjwLPzMwf9XjME4H9gR0pU4RvBy6nTMPtWhlThUV7A68ENqX8u/wJ+DpwbGZe1eM4Xg98ivLcnz9ZAN7Ba1haifX8iHjUBNPRVIPq63y/XvatejrWElpRqjVf3ucx9wCvGPbCmXkOXV7XRcRbgI9Ud7fMzF/0e52IeB1wIvB9YOcV8Q0eSc1jaCVJgzsImKhi5HnAcZQ+GDt0OPZPIxjPvHG30+Uwlv932R74FmVqyCMmOGaiyrC63F7ddpu609p++6R7dffoiNihyz6taWlLWL5qbg36mxpUi4jYH3hWNaZ7gedExD5V5dqK6BhKwHMb5fluBRwFvH06B9WPqjpwf+C/mLjvzYbVxzbAIRFxEvC2zLx1gMutSukBtkP1cVBE7JGZX+thnJsAxwPP7eeC1dfkh1k2yJ1LCbB2jIiXAbtl5oQ/PyJiQ+Bsln9z4XGUXkV7RcTLMvNbXcaxGfAxSqXUHv0GVhGxMfDB6u4twDrAiRHx/Mz8Rz/n0rTYICLGT5N7WmZeOe6xa+i9+vrpwDuBmwYIQPtWVYEd3PbQMRHx3H5D+sz8n4jYGfhXys+dQ2scpiRNyNBKkgaUmTdSXsQsIyJafXHumeCP2lHarLodtPqrFpl5D+Xd4/tFxN1t26dsZcRKK4R6YJf9WtuHDa1eXX304pDMPL79gXFT9KZEROxLqYABOJAyBfVE4ISIuDszT53K8YxSRKxGea5voIRVe1Km1pxJCWLmAv9ZfR3XqlO1VEScTKn0+25m7tTLuSJideAUllZ2/AE4AfgG5cXzEuBhlMDqVcDzgX2Ap0XEP2dmt+B8malmEbEmpbr0RZTAfl3gzIh4dmZe3GGMG1NCwD3pvTdc69jdKeE/wBeAD1Cmb24IvAX492osx7JshWDr+LksDaxuBN5G+bdZQgndjq2ez5cjYkGXn9UnUMKy12fmX/p8HkGpdFsX+AGl4upHwE7AFyLiNZk5JVO3NbBVWP7NoOVeQ2XmnXRZKKQlIp5Sffr74YbW07U2onztrwdcSKn23An4bETs1Sn0ncSbKQH0wRFxemZeXuuAJWkcQytJqt8q425HLiIeRWk+CzA/IrZo/0OympbzyakaT8P8rbrttdLqb5Pu1d0vgJ912ed5lEBhWkXEOpTpIq+tHro/RKtCio8Ap0TEdsBBmXnL9Iy0HhGxJSWA2JoSzL02M79Sbdsd+CzwH5Rg5997XRlxmpzM0sDqOMr/z/hA+Krq4/MR8UJK+DMf+GZE/FM/fXSqF+SLgEURcToleFkXOD4intJeLRIR8ygh4HYs7aN2CaW6pKvqa+8T1d1PZWZ7P6Mrgf0j4k5KePZvEfGxCaY+vpkSWN0BbJeZ7f3KzomIhZRphusAh1OmD040lpdSKkV/0st0xLbjZlHCuo9RVof9EfDCzLw1InakTDPcFdg0IvZs+NfajBIRm1KCzV5MVPk73rXAY9ofqCHUbr25VEsvx4lUU6D3pQS+a1OqnV9GWQDkm5Sv+flVRe1Pej1vZt4YEe8Fjq4++qqglKR+GVpJUv1a4ceDJ92rXuP/QD8SeEnb/X8wcfN2KNPRRh2wtX7fzJ50r9GY6umB52bmuyfbISLOZxpDq6oH0t7AuynBw62UKpLTW/tk5nER8WtKOLIPsGtEfBA4sd9qk+kWEVtTvkf+lfK1/jPKNK9FrX0y86yI+CdKX7N/Ai6NiHOAjwPfG2Wvq35VfWX+tbr74V562GXmVyPiBZQeb0+gTLvrqe/PBOf6bUQcRWmO/yRgC0pY27IOJegBuI4yDeoHwG97vMS+lOmOt9B5UYdDgb0oUxb3rz6A+6vpDqzuHjUusGo9h2ur/l3HAC+LiLdm5p8nuE7re/k9vQy8Cqt2Bo6gfB1B6YX1H5m5pLr2LyNiAaVS7nnAjyPii8Axmbmwl+vMYOeW4rORegT9NW7vqs7Ky6pK8lnV3QmrFIc8/4MpgfaBlFVt7wAOAD5a/Rz7W0RsRXkj62WUr79zKBWo5/f4s+4TlND4ORHx9My8pO7nIUkthlaSVL9WGLF2RKydmcOGIJOKiPmUqTJQgojjgRdHxN6ZeSJAdXtih+MXUV7EjtI61e3ADeh7FRFfoFR4tLSm/e1WVTh00hrjnlV1RcuPM3OXOsfYZv9qqfJ2643iQhHxCOAZwD9TmnavVW06k/KC+trxx2TmeRHxBEolyn6Unk/viYjvAOdRmtb/tmnLolc9iOZTGuq/EHh8telmSpjw8YlehGbmryJiG0pIdyjwL9XHXyPiPOAy4FeZee7on8XEqkDm8OruZfTRgyszL4yIj1JewO4TER/IzD8MOJSvsnRFx61ZNrS6FzgfOBX4fGYuqfpa9aq1st7nMvOOiXbIzMVV0PMmytd0u2dSQq97aVtJdAKnVs9hNqVaZJlpsFWIuSVl6uXXO52kCoGfUp1jd0pQAKUq7D8y8xsTjP9G4J8j4lWU76tXAK+IiF9QpnJdAPwG+OMK0uz6esoUy2H0W+l5J0vD3W66VcfW6YWU30t/A7477Mmqn9GbUn7mPYMSGM8BFlPCpSMy84b2Y6pFFF4eEZ8G3ge8uPq4ISK+R6mM/B3wiw6/G+6KiP8B3kH5+8PQStLIGFpJUv22bPt8AeXF20hExNrA5yl/oJ5UNUldBfg08ImIuCYzvz2q6/fhUdXt7Ih4eGZeBxARJ1JW82qZtdyR/Xsope/NeGt0eHy8tVga6MCIQqRKVB8jFRFnAu1B3BjwNeD9nfoRtWTmbcCbI+IjlClXrwVeUH1ACb127XD4RI6IiCP62H8Qb6L0rGq5klJV8JnMnHT6ZxUQ/HdEnEIJEvamTGt7WfVxJDBtoRWlgqL1dXzIABUgR1OmQK5KebF54OS7d3RN2+fL9PupgrBnMYDqZ1pr9c7zuux+PuX/euOIWL/thflzqtvLq3BoQpl5U0T8klIptg3jQitKLzCAUzo1y46IXYHTxz18JWVq7ae7NVrPzM9V0y33ovTmemL18Xbgr5RKtl4X7oiIGHlT70Fk5nbd96rdPZnZU4+pKfa66vbz1bTbYW1BmfoL5Wf7z6v7p3aoHrxfZp4HnBdl8ZC9KSH9K6uP+4CnUqZHTuQkSmi1a0T8W03PRZKWY2glSTWqAqNt2h7akRGFVhHxAEpgsAXlj9T9ATLzM1Xj1XcCX6karX5pFGPow1PaPn8yZcoQlLCj27S9vvTayHqEHj9B9dR4rZXeDqIEjO1eTJk2VKc3UBr1Xw18BzgjM6/q5wTV/m+NiLdTKlmeRVmF7fU9nuJvlEqnYdzW435vpVR1/A745iBTrqr+UCcBJ0XEQynVC5tQppNNp+dXt9dQKnL6kpnXV5UUz2FpuDOI9sbqw/aBa7cpS6cRd/t/+3nb548DWqFVq3K0l//3n1N+hj5ugm2tYPacTgdn5hlVI/0tgIuAs4CL+lkRrpo2eAJl4YPNKJVjW1EqzXoJrJYw/PcWlJBCy3tYRIzvmfbPg1QpRsS2lO/hMeC/6xhcZn6xmpb6d+BH3YKqDuc4Hzi/quTclhIc3z5Zr7XMvCIirqBUsu5EWfhAkmpnaCVJ9Xomy/Yqai0LXauI2AA4g1IBcgXlD+j7mypn5rsi4i7KNKIvRsSzKY2aB1nqftixzqKEdy07sXSqza4su5z9KpQKoJls9+qjF3eN/z+JiJ6bY/eqehGzWdcdezvX3ZTg6zt9HrdHHdfv8VpLWFrNUMf5/kL5fmuCVsXKBf0EI+NcSgms5g8xhbn962n8C/phtKZy/oOl4XYnf6K8+J9FWRHtonHnuLqH67Uqxh7d/mBEPBx4LPDXzJx06lhm7tXDdXqSmb8Gft3nMeeyNAifdlUPubOm4FL3dFqRs2arsnxF7Or9nqT6XfiB6u4XMvPnk+3fj8z8Qve9ejrPPyhvtJ3f4yHfo3y/bY+hlaQRMbSSpHrtU91+mdII/XER8Zy6puhVf/S+irJc+zzgJ8ALJmqMnZlHVu8On0KphnlZROyemX2FDTXYBtiA8uLwkcC/RMR/ZuZYZi7TzyMiZvLvpW9TGpr34xfdd5GKqgqitdrZosn27aLVEH0WZfrrIKFVK4S8iXpXQGuFLzd3awidmXdHxB2UXnntU3pb5+g4NbBNq0JprXGPt6Z5u6pf/1ant6nYw+rW62u1iNht3GOrtH2sShnrAym/Tx8NXJuZB4075nqWrs7bMshKqm+nVDHdRZlWtyL4CaXf4VbTPRBJK66Z/OJAkholIjZm6RL0x1KawO5FqbSqq6/Ua1g6dezzwL6T9ZHIzNMj4meU1av+Dny/pnH0o7VC2QmUvkpbURoWf7OuC0TECdS8WlQHp2TmnhNtyMxTWb4njlSndds+/+sQ52mfZrkuZRplz6qFClrTQo/o1repT60ed3f1uP9iSmjV3huvn3MsHndMS6uZevY4DlWqPnk99yeMiGdQquTuzcw6X5s8APjfPo+5mjJtu919wy42US3w0Orl9/bMvGay/Xs859Pps+J1QPdkZqfVkFsrc040vVaSamFoJUn1aa1C9b3MvCQirqc0ct42Il6VmZ8b9gKZeWpEzAVuyMyOfVbGHfM74NkRsVqdy3b3IiI2pAR5/wBOpiy9vRXwNmoMrSgvPPtpArs65XfgPZR+MP1cZ9TOpDSNH7qhckSsx9IXFaP2xMz8Y3Xd9SnVCVNho1Z/rur5/n6Krrt56/lOofYpScN8fbRXqHT9mq4qPB9EaQq+ByWMn0WpKD1uiHFMpPUce/1ZdW/7bTXW1pTjXs5x77jbllZFW8f/44j4CrBDT6MczpGZeXTbdc8Dnj0F1z0kM4+cguvU7U8s2y+q9b1yX9vHvZTfS3dRqqZupvxf1/7zIyK2oCzesCrwpcys63tmNsuHraMwWUVb6/tj/YhYdar/xpC0cjC0kqQaRMSLgF0oL5LeCqVxdbVK2nuBYyPie5k59Av5zPzUgMd1qob4EmUqxygqCo6kvID8dGZeFxEnUSrPdoyI52bmt+q4SGa+BXhLr/u3VWZ9rlPl1HSppkTVFY6tQs2N7rtcq+U++gsRoVRFzKI8927Tftq1TyFbhal5Ede61lRrr65at+Ne3a3T9nmnBt6TrUR3L6Uh/buG6KvVSas6am6P+69R3d4JkJljEbGEEn71co5ljm/zwOp2sibzazE131/jn8dd9Pf9NYfyc7jfkP7uPvZtjMz8DUsrfKdVRGxOqYZaF/gZS1sIDK0hFW2tqs1ZlO+HKe+bKWnFZ2glSUOKiMdQVhkDeG9mtvcp+gBlKtz2wNkR8czM7HXay6DjeQRldaItKSX7D6a8kL+bUul0NaXR73mUlYaO6HCqYcexNaUq4w7gMIDMvD0iPkj5d/lYRDx51P8e0yEi9mH5VQH7dfWwTYYz8wb6e1HTXiF1fwXTANe9keV7BHW79lWUnjIvzcyBqvCGfL4bVMc3VmbeERG3U6bDDdNY/7HV7Z301vcJSnhzFfBd4JOZ+dvJdx/YHdXt2t12jIjZLP06a+8xdAdLexV10wqdxvcoalV8dQyQ+12ptK1CaqgKpsx8UZ/XPRJ4F6XK59WDXncYEXEZnf8/WqHc7Ii4cpLTfCMz31TvyDrLzK/Sx8+T8SLiuZQ3hR5EWaVyp8y8Y/KjZpz2399rYGglaQQMrSRpCBExj7Ic+jxK36plAqDMvDcidgF+BGxNCa5eOlkfqiHG8lhKGLQLk/+h/fTq9j3AlRFxaGZ+vuaxPAA4jVKN8q7MbF8F7Dhgb8qKQ8cAb6zz2g2xmMGXoF+N3l5sa+X0Q5YG4YPaprr90STTeTIzNx3iGoNqTTd6cEQ8MDMnq3TakDJFCpadBvtHys/kR/VwvdaqgeOn0bYqU+f0cA51tzG9VaU9dpJtGwwzgIjYFHgR8AxKz7INKBWeq1IC3Fso/d1+DnwLOK/bYgAdrjOHEhK+i/L1+VPguZk5TB+6pmqvApyRlXmSms/QSpIGFBEPowRVW1Be8Lw8M5eb1pSZN0fE8ynB1c7A+RHxisyc7B3lfseyHaVnxoMogckXga9SVhi7jtKEfTVK1dUmwHbAnpTg6HMR8YzMrCU8qqofTqvOfR7jet5k5l0R8RrKi+83RMSizPxEHdduG8NO9Nag9rUR8dpJtr80M7/S7/Uz8zTKv0HfIuKFlP/LFUpEHEAJAE7LzD9N93hmsG9TQquNI+JZmdnX4gpVn7kdq7vfqHtwNfh12+fzKT8nOplf3d7DsqHTr4GntG2fTGufX417vPXGQl8Vg9Ohquh5CvCzuqZc122SRt5dRcS7GfeGUJ/HPwL4OCWwan9D5xZKpeG9lCqhR1BCzB2BA4DfRcSbM/NrfVxrR+CjLP26Ogl4Y2ZORT9EIuJdlCrFz9T5N8Yk2r8/VrQqMkkNMR39GCRpxqtWAlpIWQb7OuBFmdmxLL6aSrMDcC2lEfnFEVHLi6HqPGdQAqufAZtl5l6ZeUYWt2fmvZm5ODNvyMyLM/MoyvSiQ6vTvCEi9qphLHOBz1JWCfwLsNdEPW8y88fAwdXd4yNi72Gv3cEYpedGvx99v7uurg4HjgIeM83jmOn+h6V9lo6IiH7/lnsH5U3LO4AT6xxYTa6k/EwFeFaXfVvh24XjQoELq9unR8TqdBARD6aEPVAqa9q1xvDILmNogpdSvrdeOt0DaZpqVd+FwIspU9feR6k0fEBmrpuZj8rMjTJzfcqU0ADeAPwfperrqxGxbw/XmRcRP6BMn51PCT3/LTNfN1WBVeVNwNuZup+zrQULbs7MfvqlSVLPrLSaQLXyzL8Ab8nMZ06y396U5edbNgE+lJkfHfEQJU2/1SjvZv4W2Dkzr+52QGZeXi1RfQ5wUI29LXYBHkqZzvKSXpfSrqY9HF6tbLQbpXHtSZMf1dXWlHez7wBeMFlFTWZ+qHoH/LnA+UNet5M/DtIXKiJ+Q3nxMpCI2J3yInIQDxj0ulrxZeatVV+4I4FtKVOQeqpCiYh/Bv69uvuByYL26VI1Uj+XslDCXhFx1ERTtKopWK3+TGeM2/xVSvC8FmX10lM7XO61lL+Fb2D5iq7WKnKb9P0k1CQfAdaj/K7efrK+dVWl9BXAFRHxKeB4SoD1kYg4IzM7TvmuKqq/RQnEzgH27/V38QzX+v6YqlVbJa2EDK0m9jXKO30bTrZTZp5I9S5l9cfTDxj+BZ+kGSAzL4iI7YHrq6bTvR53TUQsGKRPxiQ2qm7/MOAfyRdRQquNhx1IZl4UEU8FHpaZP+nhkLcAa3fpWzMTPYjJe7NoeT+hLFU/viG2lncUpcpoR0rwPBs4crLl5iPi1cBnKNOjLmLwUHUqHAu8nvI99HYmHusRwMMoFVHL/O2VmddGxJeAVwDvi4ivZ+ZN7ftUgfl/VXePmmBq98+q262GeSINcTXlb9RRrBDbk4i4lalbybRdq1n+B/tZaCEz74uIAylfhw+gBMTndDnm8Ij4Ro+/+6bDvZQKsI4/JwbQ+v5YWOM5JWkZhlYT27XqufL81gMRsQNwCKWh4m+AN4yb8rIX8L8r4AsvSR1k5v8NeFzdU8/un8YSEesO0Oz1SdXttXUMJjN/xfL9YTrtO8bkS8rPdJdm5tOmexAzQWbuPt1jmCmqF9S7AmdSptAdCuwaEZ+k9HK7ltICYn3gmZS/UbatDr+QUpG5XP+9psjM30TExyih9vuq/oHHA9dQQvq3AvtSpv++scMKpO8Cnkd5A/KHVQBxPuXf5dnAh4F1gUuAEyY4/nfAn4GHR8QmU9QfaCQy89MMv5ppXa5mkhUZu+jrd1Q1c6LVw2qQ37vLTW3vpsGBFZl5CfX3aGvNSLm45vNK0v0MrSYw/o+fiFgHeBvw/MxcEhEfAl4CfKXaPotSPtxxKqEkjdCZlBdgawFfiIiX9zrtp2pCvmd195TRDE9S3appgs+jvKF2AKWPzscnOeQuSgXTe2ZI75m3Ufrl7Aa8ufpodzfwpsw8e6KDM/MPVbB3BvA4YKL9LqUstrDcqmfVNMWvAa+j/M13zKBPRMvYLTN/OhUXqv4Pvwu8EHhbRJwzvuKuk+pv+/dRXistZvIFAVZK1aIOT6FUcDVxUQdJKwhDq95sC2wOfCsiANYErmrb/mzgh5l529QPTdLKruqlsQfwJeA5wG8i4gTg68CizPx7a9+qafMjKasH7sXSRsbnAB+b0oFLGkoVthwSEZ8A/pVSWRSUHndjlMUQEvgm8OXMvK7TuZqmmuq4e0S8AtiHsujFWpTK0u8Ax2XmL7uc4/sR8WRKqPcCSgh2J2V1wdOAEyebUgl8gRJavRZDq5nqAODpwKbAryPieMrvxsvHN0ivfj9uTHkTej+WTn17W69h10pmD0ol29cHqPCWpJ4ZWvVmNvCVzHxrh+17Af89heORpGVk5lkRsR2l0mIBZbrQoQARcRvwd0rz+AcCc9oOvRX4AKXfx4q4Yt4jI2KQFxsDL88+zlZVL5dBnZGZo1pZcbp8OyKG+Vp7c9VTcoWRmXuytOJxkOOvpzSc/kgNY3k38O5hzzPBea9k6VStfo77AiU8GvS6f6RMM3zLAId/l9LAe4uI2C4zLxp0HFNk76p32aB+mJnPqW00EzsrIoap9Duk+proSWb+NiK2pvydvjNwWPVB9bvhTsrUwTWAh7Dsa6NrgAMy8/Qhxjtdzo2IYaYAvzAzz++0MSJWpUzRhckrPCVpaIZWvbkU+FBEHFlVNGxEWdr1b1X58NNYdhVBSZpymXkpJSTZlrKC31aUaTHrUFZP+gelf9TVwC8p1QrnrOC9+FYB5k3j9WczXPPhNesaSIOsMeTxq9UyCqmLanrZEZTVBw+jVNY32aoM97f9VKxc+oghj+/752lm/gF4TrVS7osplVebUBr5P5zye+Iu4HrgD8DPKb8fv9mlEq/J5g55fLevoz2BxwCXZOa3hryWJE3K0KoHmXlDRLwb+E5E3A7cDryq2rw5ZcWuFbFCQdIMlJk/oKwUNeNULxD6rsaY4Dzn1XGeIa7/GcpKbTPNbZTqYYBap8NkZt0NgOvwV0oj89bn0nifA/4D2DEiXpyZk64g18UHKdMSL6tlZJXM3I8yna2xMrOu6tVhxnA5cPl0j2OUMnP9UV8jIh4IvIdSodZpFook1WbW2FjfC2NIkiRJK4WqL9allNUEt7CHqVZm1Sql+wEfysyDpns8klZ8q0z3ACYSEXtExI19HrN5RHwuIq6PiCURcW1E/NeoxihJkqQVX2b+nLJ64SOBk6Z5ONK0qVbk3A+4EHjnNA9H0kqiUZVWEbEAOIrSKPHOXqcSRMTOwFeA31NWz/oLsCGwWmYe3Ov1Fy5cuDqwNWVO+zDNCyVJkiRJklTMBjYAfrJgwYKeF+VoTE+riLgA2B64gTLXP3o87mHAlylh1b5DNkzcGmj6yjCSJEmSJEkz0XbAxb3u3JjQirKy1eHAMcDH6DG0Ag6mNE/dr4YVPq4HePzjH8+cOXO67StJkiRJkqQu7r77bq644gqocpdeNSm02jwzxwAiesurImI2ZRW/D2Xm3RExC3gwcNuAq/ndCzBnzhxWX331AQ6XJEmSJElSB321YmpMI/ZWYNWnJwMPAX4QEe8F/kapuro5Ij4QEU0K5SSj1A4yAAAgAElEQVRJkiRJktSjmR7qzK9u9wGeDrydEly9DDgImFdtkyRJkiRJ0gwy00Orh1a3zwC2zMzbq/unRcTpwN4R8eHM/FU/J120aFGdY5QkSZIkSVKfZnpoNbe6/VBbYNVyNLAr8Dygr9Bq/vz59rSSJEmSJEmqwZIlSwYqEGpMT6sB3Vnd/nqCba3HNpyisUiSJEmSJKkmMz20uqq6fegE21pVZIunZiiSJEmSJEmqy0wPrS4B7gOeNcG2rarb/5u64UiSJEmSJKkOMyq0iog5ETGvdT8zbwC+CbwuIjZu229V4FDgL8C5Uz5QSZIkSZIkDWVGhVbA2cA1EfHotscOAO4GfhgR746IfwcuBLYGXpeZd03DOCVJkiRJkjSEmRZaXQfcBNwfRGVmAtsAlwIHAh+khFg7ZeZXp2OQkiRJkiRJGs6ssbGx6R5DYyxcuPAxwB/mz5/P6quvPt3DkSRJkiRJmvGWLFnCokWLADZasGDBVb0eN9MqrSRJkiRJkrQSMLSSJEmSJElS4xhaSZIkSZIkqXEMrSRJkiRJktQ4hlaSJEmSJElqHEMrSZIkSZIkNY6hlSRJkiRJkhrH0EqSJEmSJEmNY2glSZIkSZKkxjG0kiRJkiRJUuMYWkmSJEmSJKlxDK0kSZIkSZLUOIZWE1iyZEnXfRYvXjwFI5EkSZIkSVo5rTrdA2ii1VdfnVmzZk26z9jY2BSNRpIkSZIkaeVjpZUkSZIkSZIax9BKkiRJkiRJjWNoJUmSJEmSpMYxtJIkSZIkSVLjGFpJkiRJkiSpcQytJEmSJEmS1DiGVpIkSZIkSWocQytJkiRJkiQ1jqGVJEmSJEmSGsfQSpIkSZIkSY1jaCVJkiRJkqTGMbSSJEmSJElS4xhaSZIkSZIkqXEMrSRJkiRJktQ4hlaSJEmSJElqHEMrSZIkSZIkNY6hlSRJkiRJkhrH0EqSJEmSJEmNY2glSZIkSZKkxjG0kiRJkiRJUuMYWkmSJEmSJKlxDK0kSZIkSZLUOIZWkiRJkiRJahxDK0mSJEmSJDWOoZUkSZIkSZIax9BKkiRJkiRJjWNoJUmSJEmSpMYxtJIkSZIkSVLjGFpJkiRJkiSpcQytJEmSJEmS1DiGVpIkSZIkSWocQytJkiRJkiQ1jqGVJEmSJEmSGsfQSpIkSZIkSY1jaCVJkiRJkqTGMbSSJEmSJElS4xhaSZIkSZIkqXEMrSRJkiRJktQ4jQ2tImKPiLhxwGM3iYh7ImJR3eOSJEmSJEnS6K063QMYLyIWAEcBOwN3Dnia/wJm1zYoSZIkSZIkTalGVVpFxAXAT4EtgMsGPMcWwCuBv9Y4NEmSJEmSJE2hRoVWwHrA4UAAl/d7cETMAk4AvjzI8ZIkSZIkSWqGpk0P3DwzxwAiYpDjX0+p0tod+HyN45IkSZIkSdIUalSlVSuwGkREbAwcDRyWmdfVNypJkiRJkiRNtaZVWg0kIlYFPgf8DDh2qq67cOHCqbqUJEmSJEnSSmWFCK2AI4BNgSdl5n1TddEFCxZM1aUkSZIkSZJmpCVLlrBo0aK+j5vxoVVE7Aa8HfjXzPzjdI9HkiRJkiRJw5vRoVVEbAGcDJwFXBYRm7RtXgOYUz32t8y8cRqGKEmSJEmSpAHM6NAK2BVYE9il+pjIb4FTgD2naEySJEmSJEka0kwPrb4MdJoU+R5gbeAA4KqpGpAkSZIkSZKGN+NCq4iYA6ydmTdn5q+AX3XYb39gLDNPn9IBSpIkSZIkaWirTPcABnA2cE1EPHq6ByJJkiRJkqTRmImh1XXATcBd0z0QSZIkSZIkjUZjpwdm5p5M0Dw9M/fu8fgd6h2RJEmSJEmSpspMrLSSJEmSJEnSCs7QSpIkSZIkSY1jaCVJkiRJkqTGMbSSJEmSJElS4xhaSZIkSZIkqXEMrSRJkiRJktQ4hlaSJEmSJElqHEMrSZIkSZIkNY6hlSRJkiRJkhrH0EqSJEmSJEmNY2glSZIkSZKkxjG0kiRJkiRJUuMYWkmSJEmSJKlxDK0kSZIkSZLUOIZWkiRJkiRJahxDK0mSJEmSJDWOoZUkSZIkSZIax9BKkiRJkiRJjWNoJUmSJEmSpMYxtJIkSZIkSVLjGFpJkiRJkiSpcQytJEmSJEmS1DiGVpIkSZIkSWocQytJkiRJkiQ1jqGVJEmSJEmSGsfQSpIkSZIkSY1jaCVJkiRJkqTGMbSSJEmSJElS4xhaSZIkSZIkqXEMrSRJkiRJktQ4hlaSJEmSJElqHEMrSZIkSZIkNY6hlSRJkiRJkhrH0EqSJEmSJEmNY2glSZIkSZKkxjG0kiRJkiRJUuMYWkmSJEmSJKlxDK0kSZIkSZLUOIZWkiRJkiRJahxDK0mSJEmSJDWOoZUkSZIkSZIax9BKkiRJkiRJjWNoJUmSJEmSpMYxtJIkSZIkSVLjGFpJkiRJkiSpcQytJEmSJEmS1DiGVpIkSZIkSWocQytJkiRJkiQ1jqGVJEmSJEmSGsfQSpIkSZIkSY1jaCVJkiRJkqTGWXW6BzCRiNgDODoz1+th33WAg4FdgEcCtwHfAt6ZmdeMdKCSJEmSJEkaiUaFVhGxADgK2Bm4s8fDfgDMAz4L/B54ArAP8OyI2DIzbxjFWCVJkiRJkjQ6jQmtIuICYHvgBuAyIHo89BfAfpl5a9u5zgW+ARxYfUiSJEmSJGkGaVJPq/WAwylh1eV9HPeq9sAKIDO/Sam62qa+4UmSJEmSJGmqNKbSCtg8M8cAInotsoLMvLfDpluAsRrGJUmSJEmSpCnWmEqrVmBVh4hYk1KxdUVd55QkSZIkSdLUaUxoVbODgLWAk6d5HJIkSZIkSRpAk6YH1iIiXg8cApyUmReM8loLFy4c5eklSZIkSZJWWitMaBURc4CPAG8ETgX2HfU1FyxYMOpLSJIkSZIkzWhLlixh0aJFfR+3QoRWEbEhcBawBbB/Zn58mockSZIkSZKkIcz40CoiHgVcWN3dJjN/Np3jkSRJkiRJ0vBmfGgFfInSUP7pmXntdA9GkiRJkiRJw5tRoVXVt2rtzLy5ur8d8DTglQZWkiRJkiRJK44ZFVoBZwPPjIjNMvNqoNUJ/dERsWeHY76SmbdOyegkSZIkSZJUi5kWWl0H3ATcVd1/UHV71CTH/BQwtJIkSZIkSZpBZo2NjU33GBpj4cKFjwH+MH/+fObOnTvpvv67SZIkSZIkdbdkyRIWLVoEsNGCBQuu6vW4VUY2IkmSJEmSJGlAhlaSJEmSJElqHEMrSZIkSZIkNY6hlSRJkiRJkhrH0EqSJEmSJEmNY2glSZIkSZKkxjG0kiRJkiRJUuMYWkmSJEmSJKlxDK0kSZIkSZLUOIZWkiRJkiRJahxDK0mSJEmSJDWOoZUkSZIkSZIax9BKkiRJkiRJjWNoJUmSJEmSpMYxtJIkSZIkSVLjGFpJkiRJkiSpcQytJEmSJEmS1DiGVpIkSZIkSWocQytJkiRJkiQ1jqGVJEmSJEmSGsfQSpIkSZIkSY1jaCVJkiRJkqTGMbSSJEmSJElS4xhaSZIkSZIkqXEMrSRJkiRJktQ4hlaSJEmSJElqHEMrSZIkSZIkNY6hlSRJkiRJkhrH0EqSJEmSJEmNY2glSZIkSZKkxjG0kiRJkiRJUuMYWkmSJEmSJKlxDK0kSZIkSZLUOIZWkiRJkiRJahxDK0mSJEmSJDWOoZUkSZIkSZIax9BKkiRJkiRJjWNoJUmSJEmSpMYxtJIkSZIkSVLjGFoNafHixbXsI0mSJEmSpKVWne4BzHRz585l1qxZk+4zNjY2RaORJEmSJElaMVhpJUmSJEmSpMbpu9IqIjYBtge2BR4JzAPWBG4BbgZ+BVwAXJiZt9c3VEmSJEmSJK0seg6tImJX4C2UsGoJ8BPgakpIdQclvJoHvAQ4ELgzIk4GPpKZv6932JIkSZIkSVqRdQ2tImJj4GTgacDpwI7AJZm5ZJJj1gdeDLwJ2Cci3pWZH65lxJIkSZIkSVrh9VJp9Qvgq8BGmXltLyfNzBuATwGfioiXAMdHxKzMPGbwoUqSJEmSJGll0UtotUdmnjnoBTLz7Ig4H9h80HNIkiRJkiRp5dI1tBomsGo7x23AJcOeR5IkSZIkSSuHVaZ7AJIkSZIkSdJ4IwutIuIhEfG+UZ1fkiRJkiRJK66O0wMj4j5grM/zXZqZ21SfzwPeDrxzwLFJkiRJkiRpJTVZT6t3snxoNQt4E/Ar4LwJjulpdcFuImIP4OjMXK/H/TcHjgK2A1YDfgy8MzMvrWM8kiRJkiRJmlodQ6vMfP9Ej0fEy4GLMvMDdQ8mIhZQwqedgTt7PGY+pcn7dcD7KMHaG4ELImKbzLys7nFKkiRJkiRptLquHjhVIuICYHvgBuAyIHo89ATgJuCfqlUKiYjPAYuADwM71D5YSZIkSZIkjVSTVg9cDzicElZd3ssBEbEFsC3wgVZgBZCZ1wEnAs+MiEeMYKySJEmSJEkaoUlDq4jYNiIeM+7hX1Km4tVt88w8NDP/1scxO1W335hg23eq220m2CZJkiRJkqQG6zY98Fhgy4j4LXAKcHxmvnoUA8nMflcqBNgMuDMzr57olNXtYwcflSRJkiRJkqZDL9MDvwFcDBwM/D4iXjHaIfVlA+DPHbbdWN2uM0VjkSRJkiRJUk16acR+WWb+V0S8jdJz6rSI2DYz9x/x2HqxBrCkw7bW43NGdfGFCxeyYMGCnveVJEmSJElSb3pePTAzbwHeFBHfAz4XEWtl5p4jG1lv7qHzc2iFVXeN6uK9Blb97itJkiRJkrSiWLJkCYsWLer7uJ5Dq5bMPCsidgO+EhFXZuaRABHxXWDrtl1n9T2a/t0KrNth27zq9sYO2yVJkiRJktRQvfS0Wk5mfh14B3BoRDy1evjzwDFtH0dTphOO0m+BeRExUXAV1e2vRzyGvixevLiWfSRJkiRJklZkfVdatWTmhyNiF+DTEfGkzDyxxnH16qLq9jnAF8dt25nS1+riKR1RF3PnzmXWrMmL0MbGBllIUZIkSZIkacXRrdLqdibvCXUAMB94VW0jmkREzImIeW0PfR/4I3BwRMxt2+/hwL7AaZl5x1SMTZIkSZIkSfWZNLTKzB0z86hJtv8YOA/4R90D6+Bs4JqIeHR1/X8A+wNbAD+MiDdHxDuAHwF3AO+conFJkiRJkiSpRgP1tBrnhZn5pRrO04vrgJtoq/7KzHOBF1CCs/cDbwW+Bzw1M23CLkmSJEmSNAPNsn/SUgsXLnwM8If58+czd+7cSfdt/3frt0eVPa0kSZIkSdLKYsmSJSxatAhgowULFlzV63F1VFpJkiRJkiRJtepr9cCqwfmVwDaZ+fPRDEmSJEmSJEkru34rrWYBcwc4TpIkSZIkSepZx0qriHjUBA9vAIwB63fYviQz/1wdvwFwTGa+spaRSpIkSZIkaaUx2fTAqygB1XizgHM7HHMpsE31+QOBlwOGVpIkSZIkSerLZKHV7gOc7+ZBByJJkiRJkiS1dAytMvOMqRyIJEmSJEmS1GJDdUmSJEmSJDXOZNMDW83UV+tyjj9l5n31DUmSJEmSJEkru0lDK+BCYONJto9V2/9Y24gkSZIkSZK00usWWgGcApw9weMbA0fXOxxJkiRJkiSpt9BqUWYuF1pFxJNGMB5JkiRJkiTJRuySJEmSJElqnl4qrXoSEesDc9oe2rCuc0uSJEmSJGnlUltoBXwDeGLb/VmURu2SJEmSJElSX3oJrXoNng4EHjzEWCRJkiRJkiSgt9DqyIg4ZILHZ7ffyczv1jMkSZIkSZIkrey6hVYfA9btss+tNY1FkiRJkiRJArqEVpl53FQNRJIkSZIkSWpZZboHIEmSJEmSJI1naCVJkiRJkqTGMbSSJEmSJElS44wstIqItSJil1GdX5IkSZIkSSuujo3YI+JyYKzP8/1fZr6m+nxD4H+B2QOOTZIkSZIkSSupyVYPXMjyodWTKWHU1zoc87s6BiVJkiRJkqSVW8fQKjP3HP9YRBwKPDcz9xrloCRJkiRJkrRysxG7JEmSJEmSGqdraBUR20bERh22PTkiXjPRNkmSJEmSJGlQvVRaHQ/sXn1+I/D7tm3vAI6ICJutS5IkSZIkqTaTNWJfTmZ+EvgkQES8FHgZsGtm3juCsUmSJEmSJGklNVBPq4jYCTgNODYzz6p3SJIkSZIkSVrZday0iohZwKzq7ioRsQrwKGA/4ADgpMw8YPRDlCRJkiRJ0spmsumBd7O0EuuJwHvbth2cmR8c2agkSZIkSZK0UpsstDoAmA0cCPwCuAB4BLAL8LaI+F1mntHaOSLOANZoO37N+ocrSZIkSZKklUHHnlaZeVxmHgv8BTg/Mz+QmW8CHgucCnwxIt7Ydsja4z5WAX44spFLkiRJkiRphdXX6oEAmbkY+M+IuBL4WERcl5lfyczn1D88SZIkSZIkrYwGWj0QIDM/CXwcOCki1q9vSJIkSZIkSVrZ9RJa/RT4Y4dt7wRuBzatbUS63+LFi2vZR5IkSZIkaabpOj0wM18/yba/R8SCzPxLvcMSwNy5c5k1a9ak+4yNjU3RaCRJkiRJkqbOwNMDWwysJEmSJEmSVLeuoVVEHBsRawxzkYh4akS8cphzSJIkSZIkaeXRS6XVDsDlEbF7RPRVmRURD4+IjwDnA3f3PzxJkiRJkiStjLr2tAK2Ag4DTgOOjoj/Ab4P/CgzlwuiqpUEnwm8GNgN+B2wfWb+pK5BS5IkSZIkacXWSyP2e4B3R8TxwP7A64FDgbsj4s/ATcDfgXWBh1QfY8AlwKuAMzPzvtEMX5IkSZIkSSuiXiqtAMjMG4B3UwKsTYBtgUcC84A1gVuAm4FfARdl5m31D1eSJEmSJEkrg55Dq3aZeSVwZc1jkSRJkiRJkoDeGrFLkiRJkiRJU8rQSpIkSZIkSY1jaCVJkiRJkqTGMbSSJEmSJElS4xhaSZIkSZIkqXEMrSRJkiRJktQ4q073AMaLiL2ANwMB3AqcARycmbd3OW474BDgqcDdwELg0My8dLQjliRJkiRJUt0aVWkVEYcB/wNcARwAnA78G/CtiOgYsEXE84DvA48C3gt8EHgM8MOIeOFoRy1JkiRJkqS69VRpFRHnAt/NzGOr+58CfpyZn6lrIBGxKaVS6iOZeUDb478EPgm8Gji5w+HvA64Dtm5VZEXECcAvq21frWuckiRJkiRJGr1eK62eTKliatkMeHjNY3k9ZVrf4eMe/zRwA/CqSY7dDPh++xTC6vPvA4+reZySJEmSJEkasdqnB0bElhGx2QCH7gT8KDNvbX8wM++lhE/bRMSsDscuAua3b68+nw/8YoCxSJIkSZIkaRpN1ifqL8Dq1d01gTdGxD7V/QcAW0fEgdX9jYG/AmcDz6+O/3hm/kcvg4iIVSiN10/ssEtW11wfuH6C7QcC3wZOiYij2x57AiUMkyRJkiRJ0gwyWU+rjwKzezzP34G9gB2AvYF5wPsj4ozMvKCH49ehBGQ3dNh+Y9t+y4VWmXlBROwNfBZ4TdumV2fmxT09gwEsXLiQBQsW9Lwv0Nf+/Z5bkiRJkiRpRdExtMrMI/s5UUTsARyTmSdX97cE9gB6Ca3WqG6XdNjeenxOh2u/jLLq4DeAL1GmPb4cOCki7srMM3t5Dv3qNVTqd99Rn1uSJEmSJGmqLFmyhEWLFvV9XE+rB04kIp4M7JSZrel4/wS8tW2XrwHv6PF093QZTyusumuCcawPnAKcmpn7tG06KSJOBj4bERdn5o3jj5UkSZIkSVIzDdOIfT3g1QARsR4lWPpd2/YrgUf2eK7bqtt1O2yfV93+ZYJtrwHmsvyqgwCHUnph7dHjOCRJkiRJktQAkzVifxwwvlnSWGY+qPr8ekpjdIC1qtu/te17O6WBe1eZeVdE/Al4fKfhAH/OzL9OsO2xwL3AnybYdk217bG9jEOSJEmSJEnNMFml1SqUMOqY6uNUloZTUEKpVgXUfROcb5W2x3txEbBdRMxtfzAiZgM7Aud1OO4mSsP4jSbY9rhq2019jEOSJEmSJEnTrNv0wLHMfE9mvgc4bty2fwCrRMSqwC3ALOAhbdvnAbf2MZaTgQezbF8sgNcDGwInAETEnIiY17a91WT98IiY1XqwCruOqu6e3cc4JEmSJEmSNM0GbsROW3VVZt4WETcDTwS+Uz3+RJbtcTWpzPx2RJwBvLeamvjj6hz7Aidk5sXVrmcDz4yIzTLz6sy8LCLeT2n6vlFEnEUJ43YDtgI+lJk/HeJ5SpIkSZIkaYoN04h9/JTA7wGvA6gqnvYAzu/znK8E3gfsBBwL7AD8J/DGtn2uo0z3u38lwcw8GHgFpdrrMEoD9nuBV2fmQX2OQZIkSZIkSdNsmEqrltaUvOOACyLiAZRpfk8Adu/nRJn/z96dh1lSVocf/zYgNhBUQFTcNcoBBTdEDYLiGjVG4xI3jIKIC6JG3DdEXIian+AKigtqTFzALQkKMSKCyuKIC6IH44IosokgCjNs/fvj1KWr79y6y0z3zJ2Z7+d5+unue8+t+9b21lun3norrwbe0Px0xezb8fpngM9M8n2SJEmSJEmaTqvT06pnBqC5fe8A4P7A7YCnZea5izB9SZIkSZIkbWBG9bSa6f8/Iq7rCs7MI4AjVrtUkiRJkiRJ2qANS1pdBLx2yP89Kxa1RJIkSZIkSdrgdSatMvOPwDu6/pckSZIkSZKWymKMaSVJkiRJkiQtKpNWkiRJkiRJmjqrnLSKiBMi4jaLWRhJkiRJkiQJVq+n1cOBLRarIJIkSZIkSVLPkt0eGBF/FRFPWarpS5IkSZIkaf3V+fTAiDh9wMtzwOMy88K+2LP7Yh4DzAL/AXxuEcopSZIkSZKkDciwnlb3BS4CftH8/Kp57cYDYncAlgHfaP4eFCNJkiRJkiSNZdTtgQdm5tMz8+nAs4GZIbFvycwDRsRIkiRJkiRJI00yptXcar4vSZIkSZIkjWV1B2JvJ6rsYSVJkiRJkqRF0TkQ+5g+HhFXYi8rSZIkSZIkLaLV7Wl1o+ZHkiRJkiRJWjSrm7T6p8x8CN4aKEmSJEmSpEW0mGNaSZIkSZIkSYtiVNJqVFKqq4eVySxJkiRJkiStslEDsb81Ii5v/t6Y8ZNRr8JbBiVJkiRJkrSKhiWtzgbuNuC1qwfE/g64pvn7fOBRrb8lSZIkSZKkiXQmrTJzp3Enkpm3a/1929UtlCRJkiRJkjZsqzsQuyRJkiRJkrToVidpdRJw5WIVRJIkSZIkSeoZNRB7p8x8yGIWRJIkSZIkSerx9kBJkiRJkiRNHZNWkiRJkiRJmjomrSRJkiRJkjR1TFpJkiRJkiRp6pi0kiRJkiRJ0tQxaSVJkiRJkqSpY9JKkiRJkiRJU8ek1Xpi+fLlixIjSZIkSZI0DVYraRURt42IExarMFp1s7OzzMzMDP2ZnZ1d28WUJEmSJEkay+r2tNoCeNhiFESSJEmSJEnqWbLbAyNis4h40FJNX5IkSZIkSeuvTbreiIjbA8cMeGsOeHJmnjdi2rcHTgQ2XvXiSZIkSZIkaUPUmbQCNgPuC3y27/WnNO9JkiRJkiRJS2JY0gpgLjOf3n4hIp66hOWRJEmSJEmSlm5MK0mSJEmSJGlVmbSSJEmSJEnS1Bl1e+A4ZiLiR63/f5eZj16E6UqSJEmSJGkDtRhJK4DTWn9fskjTlCRJkiRJ0gZqMZJWc5m53yJMR5IkSZIkSQIc00qSJEmSJElTyKSVJEmSJEmSps6o2wNnIuKTfa/NDQqMiAcCD2y9tO3qFEySJEmSJEkbrmFJq+XAj4Cd+17/UfNev4cCB/W9dt2qF02SJEmSJEkbqs6kVWaeC9xr3All5luAtyxGoSRJkiRJkrRhc0wrSZIkSZIkTZ3VTVpdCXxrMQoiSZIkSZIk9YwaiH2ozDwPeMgilQWAiNgHeCkQwGXAscBrM/OKMT57N+D11PhaWwOXAB/KzEMWs4ySJEmSJElaWlN1e2BEHAx8DDgHOBA4Bng+cHxEDE2wRcQjgDOAewAfAF4CfBTYbAmLLEmSJEmSpCWwWj2tIuLGwH8CT8vMS1dzWjsAbwQOy8wDW6//BDgCeCZwdMdnbwl8Dvgs8LzMvHZ1yiJJkiRJkqS1a+KeVhHxgoj4x+bfTYCHAbOLUJb9gKuB/lv5jgIuAPYa8tnXApcCLzBhJUmSJEmStO7rTFpFxO0j4jsD3nog8KjW/zOLVJaHA6dm5mXtFzPzOuBEYLeIWOm7ImJjKqH1ocy8OiJmImKriJiqWx8lSZIkSZI0vmGJnc2A+7dfaJJGD2WRnxjYJJgCOLsjJIHNgVsNeO9ewM2Bb0fE24A/Ub2u/hAR7xg1FpYkSZIkSZKmz6QJnb8FbgJ8ZZHLsRVwY+o2wEEuasX9vu+9nZrfzwX+Bng1lbh6CvAqYJvmPUmSJEmSJK0jJk1aHQR8NDP/uMjl6D3hb0XH+73XNx3w3rbN792B+2TmFc3//xYRxwD7RsS7M7OrF9cqW7ZsGbvsssvYscBE8UsVK0mSJEmSNO3GTlpFxMuBuwFPXIJy9AZP7ypPL1l11YD3eoPAv6uVsOr5V+BJ1Bhci560GjdRNGnsUk570nJIkiRJkiStjhUrVnDWWWdN/LmxklYR8Urg7cCzM3PQLXxzE3/zQpc3v7fueH+b5vfFA977S/P7pwPe6712m1UslyRJkiRJktaCUUmrmYj4LXAL4BWZ+e8dcZ+JiK5b+07NzIOGfUlmXtV8z/YdIQFcmJmXDnjv183vbQe815u/5cO+f0OzfPlyZmdnVztGkiRJkiRpqQx7emDPFlRPqmuHxNxoyM/GY5blZGCPiFiQKYmIjaknFn6943PfBa4HHjLgvfs2v384Zhk2CLOzs8zMzAz9MWElSZIkSZLWplE9reaAWwFvBt4bEX/KzIrcuI4AACAASURBVE8NiHtyZp6/mmU5Gng68DLg0Nbr+1G39x0JEBGbAltm5h8AMvOCiPga8JyIOCwzf9nEbQK8ibql8D9Xs2ySJEmSJElag0aOaZWZK4DXRMS1wAci4qTM/M1iFyQzT4iIY4G3RcRdgdOBewDPA47MzFOa0C8DD46IHTPz3Oa1A4FTge9ExPuBPwJ7AbsCT8jMQQO4S5IkSZIkaUqNc3tgz0HAz6neS0vlGdSA7w8HDgf2BF4O7N+KOR+4hNaTBDMzgd2A04BXAO8ErgYenpn/tYTllSRJkiRJ0hIY6+mBAJl5fUS8AfhSRBzS6uW0aDLzauANzU9XzL4dr/8UePxil0mSJEmSJElr3iQ9rcjMr1I9nZ66NMWRJEmSJEmShietlgM/GvD6ccAjWv/PLWqJJEmSJEmStMHrvD2wuf3v3gPeOhU4q/X/zGIXSpIkSZIkSRu2sce06snMT7X+vQ44CVixaCWSJEmSJEnSBm/ipFVbZi4HHrJIZZEkSZIkSZKACQdilyRJkiRJktYEk1aSJEmSJEmaOiatJEmSJEmSNHVMWkmSJEmSJGnqmLSSJEmSJEnS1DFpJUmSJEmSpKlj0kqSJEmSJElTx6SVJEmSJEmSpo5JK0mSJEmSJE0dk1aSJEmSJEmaOiatJEmSJEmSNHVMWkmSJEmSJGnqmLSSJEmSJEnS1DFpJUmSJEmSpKlj0kqSJEmSJElTx6SVJEmSJEmSpo5JK0mSJEmSJE0dk1Yaavny5YsSI0mSJEmSNIlN1nYBNN1mZ2eZmZkZGjM3N7eGSiNJkiRJkjYU9rSSJEmSJEnS1DFpJUmSJEmSpKlj0kqSJEmSJElTx6SVJEmSJEmSpo5JK0mSJEmSJE0dk1aSJEmSJEmaOiattGiWL1++KDGSJEmSJEmbrO0CaP0xOzvLzMzM0Ji5ubk1VBpJkiRJkrQus6eVJEmSJEmSpo5JK0mSJEmSJE0dk1aSJEmSJEmaOiatJEmSJEmSNHVMWkmSJEmSJGnqmLSSJEmSJEnS1DFpJUmSJEmSpKlj0kqSJEmSJElTx6SVJEmSJEmSpo5JK0mSJEmSJE0dk1aSJEmSJEmaOiatJEmSJEmSNHVMWkmSJEmSJGnqmLSSJEmSJEnS1DFpJUmSJEmSpKlj0kqSJEmSJElTx6SVJEmSJEmSpo5JK601y5cvX5QYSZIkSZK0/tlkbRdAG67Z2VlmZmaGxszNza2h0kiSJEmSpGkydUmriNgHeCkQwGXAscBrM/OKCaZxF+BnwM8yc6clKagkSZIkSZKWzFTdHhgRBwMfA84BDgSOAZ4PHB8RkyTYDgI2XvQCSpIkSZIkaY2Ymp5WEbED8EbgsMw8sPX6T4AjgGcCR48xnZ2BZwCXLk1JJUmSJEmStNSmqafVfsDVwCF9rx8FXADsNWoCETEDHAl8DvjxYhdQkiRJkiRJa8Y0Ja0eDpyamZe1X8zM64ATgd2apNQw+wE7A69YmiJKkiRJkiRpTZiKpFVEbEQNvH52R0gCmwO3GjKNOwP/ChycmecveiElSZIkSZK0xkxF0grYCrgxdRvgIBe14lbSDNL+aeBM4PBFL50kSZIkSZLWqGkZiH2z5veKjvd7r2/a8f5bgB2Ae2bm9YtZsGGWLVvGLrvsMnYsMFH8+hwLky0LSZIkSZK0YZmWpNW1ze+u8vSSVVf1vxERTwZeDTwtM3+zBGXrNG7SZdLYpZz2uha7KvGSJEmSJGl6rFixgrPOOmviz01L0ury5vfWHe9v0/y+uP1iROwMHA18Efh+RNyl9fZmwKbNa3/KzIuQJEmSJEnSOmEqxrTKzKuA3wLbd4QEcGFmXtr3+pOALYAnAj/v+7kfcNfm73cuQbElSZIkSZK0RKalpxXAycCjI2I2M5f3XoyIjYGHAl8f8JnPAV39y94MbAkcCPx6cYsqSZIkSZKkpTRNSaujgacDLwMObb2+H3Ab4EiAiNgU2DIz/5CZZwNnD5pYRBwAzGXmMUtZaEmSJEmSJC2+qUlaZeYJEXEs8LaIuCtwOnAP4HnAkZl5ShP6ZeDBEbFjZp67loqrNWz58uXMzs6udowkSZIkSVo3TE3SqvEM4CDgWc3fvwReDry3FXM+cAkDniSo9dfs7CwzMzNDY+bm5tZQaSRJkiRJ0lKbqqRVZl4NvKH56YrZd8xp7blIxZIkSZIkSdIaNhVPD5QkSZIkSZLaTFpJkiRJkiRp6pi0kiRJkiRJ0tQxaSVJkiRJkqSpY9JKkiRJkiRJU8eklSRJkiRJkqaOSStJkiRJkiRNHZNWkiRJkiRJmjomrSRJkiRJkjR1TFpJkiRJkiRp6pi0kiRJkiRJ0tQxaSVJkiRJkqSpY9JKkiRJkiRJU8eklSRJkiRJkqaOSStJkiRJkiRNHZNWkiRJkiRJmjomrSRJkiRJkjR1TFpJkiRJkiRp6pi0kiRJkiRJ0tQxaSVJkiRJkqSpY9JKkiRJkiRJU8ekldY7y5cvX5QYSZIkSZK09myytgsgLbbZ2VlmZmaGxszNza2h0kiSJEmSpFVhTytJkiRJkiRNHZNWkiRJkiRJmjomrSRJkiRJkjR1TFpJkiRJkiRp6pi00gbNJw1KkiRJkjSdTFppg9Z70uCwn9nZWcAElyRJkiRJa9Ima7sA0rqil+AaZm5ubg2VRpIkSZKk9Zs9rSRJkiRJkjR1TFpJS8BbCSVJkiRJWj0mraQlMMlYWTA6gWWCS5IkSZK0oTFpJU2BUUmuSRJc48ZIkiRJkjTNHIhdWsc4ILwkSZIkaUNgTytJkiRJkiRNHZNWkiRJkiRJmjomrSRJkiRJkjR1TFpJkiRJkiRp6pi0kiRJkiRJ0tQxaSVJkiRJkqSpY9JKkiRJkiRJU8eklSRJkiRJkqaOSStJkiRJkiRNHZNWkiRJkiRJmjomrSRJkiRJkjR1TFpJkiRJkiRp6pi0kiRJkiRJ0tQxaSVJkiRJkqSpY9JKkiRJkiRJU8eklSRJkiRJkqbOJmu7AP0iYh/gpUAAlwHHAq/NzCuGfGYr4LXAE4HbAZcDxwOvy8zzlrzQkiRJkiRJWlRT1dMqIg4GPgacAxwIHAM8Hzg+IoYl2L4NPBv4EvAy4PPAU4DTIuJWS1lmSZIkSZIkLb6p6WkVETsAbwQOy8wDW6//BDgCeCZwdMfHfwS8IDMva33uP4GvAq9ofiRJkiRJkrSOmKaeVvsBVwOH9L1+FHABsNeQz+7VTlgBZObXgF8Cuy1mISVJkiRJkrT0pilp9XDg1AHJp+uAE4HdImJm0AebmEH+CMwtaiklSZIkSZK05KYiaRURG1EDr5/dEZLA5sDY41NFxBbNNM9Z7QJKkiRJkiRpjZqKpBWwFXBj6jbAQS5qxY3rVcBf0T0OliRJkiRJkqbUtAzEvlnze0XH+73XNx1nYhGxHzWo+8cz86TVLFunZcuWscsuu4wdC0wUvz7HgsuiFwvjLYtVWW7bb789W2655dC4K664gnPOsUOiJEmSJGm6zMzNrf0hnyLiVsDvgddn5tsHvP8C6gmCO2RmDpnOpsBhwP7AJ4F9M/PaccuxbNmyOwK/2mmnnZidnR0a215uMzMDh9oaGDtp/PocOy3lmIbYUfFrarlJkiRJkrTYVqxYwVlnnQVwp1122eXX435uWnpaXd783rrj/W2a3xd3TSAibgN8EdgZOCAzP7B4xZPWf8uXLx+ZrB0nRpIkSZKkxTAVSavMvCoifgts3xESwIWZeenANyNuD3yr+Xe3zDxzCYoprddmZ2ftlSVJkiRJmhrTMhA7wMnAHhGxoBtHRGwMPBT4+pDPfpaalweasJKW3vLly8eOmSRWkiRJkqSeaUpaHQ3cDHhZ3+v7AbcBjoQatyoiercLEhF7AA8AXp2Zv1szRZU2bL1eWcN+ercRThIrSZIkSVLPVNweCJCZJ0TEscDbIuKuwOnAPYDnAUdm5ilN6JeBB0fEjpl5LtB7lNodImLvjsl/KTMvW8LiS5IkSZIkaRFNTdKq8QzgIOBZzd+/BF4OvLcVcz5wCXBV8/9Nm9+HDpnu9wCTVpIkSZIkSeuIGQdWnrds2bI7Ar/aaaedRt6u1F5ukw5ePUn8+hw7LeWYhthR8RvSchv1hEKfYChJkiRJ65YVK1Zw1llnAdxpl112+fW4n5u2nlaSNnCjnmJool2SJEmSNgzTNBC7JEmSJEmSBJi0krQOW758+dgxk8RKkiRJktY+bw+UtM4adSshzN9OOEmsJEmSJGnts6eVJEmSJEmSpo5JK0nq462EkiRJkrT2mbSSpD69WwmH/czOzgImuCRJkiRpqTimlSStBsfKkiRJkqSlYU8rSVpD7JUlSZIkSeMzaSVJa4i3HUqSJEnS+Lw9UJKmkLcdSpIkSdrQ2dNKkiRJkiRJU8eklSRJkiRJkqaOSStJWg9MMgaW42VJkiRJWhc4ppUkrQcmGQPL8bIkSZIkrQvsaSVJ6rRUPbjs7SVJkiRpFHtaSZI6LVUPLnt7SZIkSRrFnlaSpKk2aa8se3FJkiRJ6wd7WkmSptqkvbLsxSVJkiStH+xpJUmSJEmSpKlj0kqStMFy8HhJkiRpepm0kiRtsHq3Eg77mZ2dnTjWZJgkSZK0+hzTSpKkRbZUT1Jcvnz5DYmxLuPESJIkSesCe1pJkrSOmKS3F4zuoWUPLkmSJE0ze1pJkrSeGtWLy6coSpIkaZrZ00qSJDkOlyRJkqaOPa0kSZLjcEmSJGnq2NNKkiQtGZ+6KEmSpFVl0kqSJE2FSRJcSzko/VIlz6YhVpIkaV3i7YGSJGm9N8mg9Et1q+Q0xHq7piRJWpfY00qSJGkDsdg91Nox0xArSZLWL/a0kiRJ0kDT0DvMnmSSJG24TFpJkiRpvTBJgkuSJE0/bw+UJEnSBsfbDiVJmn72tJIkSdIGx15ZkiRNP3taSZIkSSPYM0uSpDXPnlaSJEnSCPbMkiRpzbOnlSRJkrSIJumVta7FSpK0JtnTSpIkSVpEk/TKWtdioRJYs7OznbGj3pckaVz2tJIkSZI0tl6Sq+unnbCyx5ckaXXY00qSJEnSkliqHl/j9Oayx5ckrftMWkmSJElapzgwviRtGLw9UJIkSdJ6y9sOJWndZdJKkiRJ0npr1Bhc7XG4Jk1wjYqfJLYdsz7HStIkvD1QkiRJkpj8tsNR8ZPEtuPX51hwTDJJ47OnlSRJkiRpjVnK3m+S1i8mrSRJkiRJU2mpElwmw6R1g0krSZIkSdI6b5IEl8kwad1g0kqSJEmSpA5LlQwDE2LSKCatJEmSJElaC9a13mFLmWSbhqdxavr49EBJkiRJktYj0/CkyHXxaZw+2XL62NNKkiRJkiRt8KahN5sWmrqeVhGxD/BSIIDLgGOB12bmFSM+dzfgUGAP4EbA6cDrMvO0pS2xJEmSJEnakCxlr7NRvbna70/SO2xtxq5YsWLo+12mqqdVRBwMfAw4BzgQOAZ4PnB8RHQm2CJiJ+A0YAfg7cAhwJ2BkyLiPktcbEmSJEmSpEUxqsdXO0G0VOOiLXbsjW9841VaFlPT0yoidgDeCByWmQe2Xv8JcATwTODojo8fCVwC3C8zL28+92ngLODdwJ5LVnBJkiRJkiQtumnqabUfcDXVS6rtKOACYK9BH4qInYEHAu/oJawAMvN84KPAgyPitktSYkmSJEmSJC2JaUpaPRw4NTMva7+YmdcBJwK7RcSgm0Af3vz+6oD3/qf5vduilVKSJEmSJElLbiqSVhGxETXw+tkdIQlsDtxqwHs7An/JzHM7Pgfw16tdSEmSJEmSJK0x0zKm1VbAjanbAAe5qBX3+773tgMuHONz49gY4Oqrr2a77bYbGtge+X6S2Enj1+fYaSnHNMSOit+Qltuo+A1pWbg/uSxWN3ZU/Ia03EbFb0jLwv3JZbG6saPiN6TlNip+Q1oW7k8ui9WNHRW/IS23UfHr4rK4+uqre39uPDSwz0z7sYprSzPm1HnAqzPznQPefw41PtW9M/MHfe99Hbh1Zt5twOc2Aq4D3pOZ/zyqHMuWLdsdOHnV5kKSJEmSJElD7LHLLrucMm7wtPS0urb53VWeTZvfV3V8dlU+N8gZwB5Ub67rxvyMJEmSJEmSum1M3Sl3xiQfmpakVe+pf1t3vL9N8/viAe9dNsbnLup4f4FddtllBTB2xk+SJEmSJElj+cWkH5iKgdgz8yrgt8D2HSEBXJiZlw547+fANhExKHEVze+frn4pJUmSJEmStKZMRdKqcTKwR0TMtl+MiI2BhwJfH/I5gEcOeO8RgL2nJEmSJEmS1jHTlLQ6GrgZ8LK+1/cDbgMcCRARm0bENq33TwR+A7y2nfCKiFsDzwP+LTP/vITlliRJkiRJ0iKbiqcH9kTEMcATqQTW6cA9qMTTUZn5wibmq8CDgR0z89zmtb8Hvgz8APgEsBmwPzAH7JqZY41pJUmSJEmSpOkwTT2tAJ4BvB14OHA4sCfwcioB1XM+cAmtJwJm5n8CfwdcA/wL1VvrG8D9TVhJkiRJkiSte6aqp5UkSZIkSZIE09fTSpIkSZIkSTJpJUmSJEmSpOmzydouwDRqnkK4K3A7YBtgC+CPwB+AszPz7FWJnbAMdwYe2DVd4JTM/NOksasYvwlwi/7YzLxkQLmXJHZcq7M+ImLLXnxmrljVMqzOdCNisyb2ssy8tiNm0ZfbpGWYpByTbm9Lbdz5a2In2iZGxU9DfdHET7wNTbLcJij37TrKnJl5RV/sRsDNB5T5sgHTnaQeGmu6S7XuJhERmwMPYPi6/lZmntX6zETrOiJOAPbJzN+NKMvY625a5m/C7W2txy5xOdb6cX1Vj2WtevZlwLOpB/P8cdhnms9tD3wX2LsZC3VQzEbAZpn5l1HTG/Fda+S4t5jtlmk5Pi2miHgKcFrvwU1jxB8MnJiZJy1yOR7TTPeqkcErf3YT4H7AdzNzru+9VZ7umN+9OXAM8JrM/NEY8RNtQ5Mc15fSBO3ZWwMXZOb1E05/0rbk7YCbAL/NzMsn+a7m8/cDfpGZf5j0s61prFbdEhF3A86ZpL0YEc8DvpeZ35/wu2aA7TLz/AmLOWq6twZuy8rb8jmZeeUqTnOqzokW27htyFXhmFaNiLgx8ExgH+C+wKbNW38C/gxsDcxSTyT8A/B/1FMKdxwj9njg8Mxc1lTQ2wPbUknDmVYxtgL+AXhUM41rgYuaafyZ2ri3oSr464DfUxv7zcaIXQacB/wNsN0Y8T8AzqUq8V1b8zjTzBfUgPgnA98DbkrthIsZexzw6TESPZOuu+OBo6j18KCmLLdlYRL3KpoTJOC4zPzGsDK0ynIT4CljTvcb1PLtxd4OuHEr9opW7A+BuzexYy+3EdsbzXJ5cPP+qDIcRz0IYe8xynF68/99GG97OxX4X6r359ATVuBrzfc8aETsSdR2/6gxl/E3qfU11jZBbcvjrOtvN/P/N4y/fR7TzNOw+fsh9YTVvcZcxpPs0/9LPdhitzGW23GZ+S3GFBEPo/bVBwG3YeVtkqa8PwS+A1xNbUf3b5ZTf5kvYL5u2RrYfYz5Ox3Yspm3YdP9NrWedgR2YYK6ftzlATc03Iftp3cFnkQts02B31Lrsn9d7whs3pT97Obv+4xYFgvq2Yi4HtghM88ZUM5J1t1xwBHUdjtqX/0dlax6whLM36+asu4+Rpl707zfWow9Dvgx8HjGW86TTPu7zd/3Ye0d1ydtA3yFahcNqmc3aubn+4xxrI6Il1BthV9l5lP73tsZ+FfqAUCbUNvnfwBvoPb3hzF6Oz6TWgf/wPjHvc9Qx4pRx7JvNcto3PbFWO2WVWw/jazjIuJWwIua6Y67LA4HvkC1he9Hd30IQGZ+bIz5u446gfrkqNgm/kzgiMz88Jjxd2G8tshXqOTqSvXqGN9xS6rttVX/yWwzf6s03TG/+6bUvDy8a3tahW3oFOBi6rg26rh+HPCZzLx6UWeMG9bd3kzQrgauZMTyHuM84DrgHKotu2A/jYhHAO8H7tK8dH0T96LM/M0E8zbpdj/JuctxwG8Yvd2/HLhvZp45Qbkn2v9an+vcRyYVEQ9mvp1zBwbXP9dQ9f1x1PHnHow+NtyRasdNVB/2J6qnSURcDdw9M3/eeq2zDbm6TFoBEfFc6qmFvSsK36R2zHMz87pW3OZUA+YlVMJqI+AnwAuoKyD9sfekGkCPpU5YvwPcCbgVK+8E7f/ngIcCp2bm8r6ybkI1rF4ErKAq+98Be2XmKQPm7bbA+4DHNeW9BHgjcHT/tJv4BwGHAfduynR58/lvsvLO9QjqhHlbqmL9AXWS8qvVjL0nlUjZnTpAHA68MzOvjYhbsDDrvRuwL3VCPWrd3ZN6yuRzqErjeurk9X8YfILUK8f21Ho+NDP/vVkH92Zh5XQt8LfU+t64me63OqZ7f+DvqYbZHPBz4NiO2AdTSZfNqZP37wKfHFHe3nL7FPCPdJ/ItF/79pDy3pN6ouftm9iLqYp6UPy2wIHNcoA60P078M+DrlxHxB2Bt1KN/C2oA8H/UAeBQeV4EPMNnKuB0zrKfB/gr5u466gDRtd6vj+1XdyUWh8/pXt93JPaN+9CbT/XUuuka9k9lTqQbQxcBnwWeCfd2+eLqG3jJs30v0c1btrTvXlThq2b8p5B7SNfXIR9+m+Af6IO1DTz9B/ArzuWxYOBO1MnxIdm5uf6v79VjocD7wbuRjVavzlkuT0KeDF1kIe6SPB+4GcDYh8OPL1ZLtdT6/qIjjI/jGpc36KJ/RHwIQbXQ88BHgPcCFhOnXS8njrhHVXXfx3YLzPPjYjbM7wxcwHwX4y3n+4DfDMzf92xjHdu5n03atu4BvgI8MUB8zewnqX2qwUNjgnXXW+6T2r+n2mW3xkD4m9FrZMtqfXxDeCQzDx5EebvidT+91dN3MnAoQxe13tRx/HePnUmcDC1ftZU7D2pJyj/LbXN/R74BN311iTTfgxwAPP79TnAexm8Py3VcX3SNsAjqG1zE+br2ZP6lsUXmtfOZ8Cxmj7NidxXgbtmZrRe35E6ltwI+DJ1ge9e1Lb5e2r7uT11ojZou785tb3duZnkz5vl+5GOOnk74FWt5TFH1aFndSyLuzbLAOp4dlpHOTrbLf1laMoxtO0bEc9qQjdt5n+HZrncpZn2x5jvdXBq0xv3DdTJ752otunHm+mu1J5tLYs9qbrzyc1nbtGUCToSVs0yO7rjvbZ9mnk6JTNfPyp4nJPmplfHE4F/pur2FQyu39rrbwb4N+BNmfnLMcrd/r5bUtvhzQYkrVb5BDEitqCW+05UHTxoyJgbAc+nI2k14fnT3wMHURcfZpp5ei9Vd/2B2s62ouq0u1PH0l2p5XlE8zOqh9MW1H57L6oNuFUz3auoJMFPqfrvScCjqQskN5SZ0cfJm1Mn6T8dsCxuQZ1fPZuqt7rOA/6j+c5b09pPqbrwJCrZd3xT3rtQx4Q/APs177X9PjN/3myT+1LtvGXUcXHvUUmrCcrcWxZ/R7VVoOrFU4fEbg/8haoDDhtnu1/NpNXAfWRAbFdvwFsBT2vK/V2Gbxf3odbH/ajldiW1zn7ByseGxzF//nQ2tc1/Ysz68JfU/rcdw/fTucx8aWs6m1Btn4HDQGXmpd1LaKUybQJsnvN3d92I2reuA5LaT7+fmdc07w+skyLiRr2YVbXBJ60i4qvUSes7gA8P62LeH0tVJq+jTiD/MTNPGPLZXalK5B7Am6lKq7fBfpXaad5JJQOu7+rKHBE/pDbE11EHiFtQjZ8XAM/uP2nsiz8FeMWQ2Fc3ZTuROsn9cde0+2I/RB2UX0wlNJ7ed8IzdmxfeW4KPI/K1m9C9e7o7fgzzDdm5qgTre81y+/DHbciPBX4AHAh8CWqAtiT0etue6pxsg9VEW1OJS2hGivXUBVJryznN+V4T2b+pG9aTwY+yPxV3O2oE5VvUCe5F7Vi28vtWKqSfSZ11eX5XbdQtJbba6lEzIupnjO97e3RVKLocupgckxm/mzI/PfKcTq1DvbsKkPf9nYC8Fy6t4vdqEbn1tT+9MVmWQza3u7cxD6A2o43o67oHQG8ql35t5bxn6jG/T2pCvb1mfnuvvK2t4nPUQexpw+Zv178H6nGzn0ZsO6a2HZ98b/U9vOsQfF983cM1XB5DAO2z9Yyfge1DxxA1UWD5m+Sfbq9bX6ISg6+gNH76d2Al1Lb5knUvnVPFjYItqUaBGdSyafPdt3OEBEvp7bPU6hEyuZNmW8JPDkzT++Yv6OAaJbH74BnZOb/dUz3Q9RJVde22V53n6W2iYHTHVD+XankwcOoRGXvJP0SVm743Kx5b6b5rk8wv59C7XPnAW8BftB1XBiwLA6jGlvPbz77il4jsDlBfz/VqP9Fs0yitSzuTavBERHfpbbLq4CDMvNfu8rQxLe35dOa+d+cvnXXxJ5PNdTfSm0vL2b8bXng/DWxR1JX0D9OHXcfSve6bse+B9iZ7u1tSWIHxP+M2p/GiR1VjvZyO5xKiI8Tu2jH9UnbAK169mLqhO7+1Alc/3RXAAdk5lHN/9tTdVFXPXs9dTHnCZl5k9brX6RODHfP5raU5vh0DHWM/hZVX/6aAVp18uupff7FwCMZfHzqr+uPoer5/RjcLnsqVS+voOqKbRiwfwwoU29Z7EMl8H9HrfNenbxp8/PDpjxf7u/J0Syvtjnm213t9tdHMvN5EXFiMy/XUCdLJ2bmI4aVs+/7tqMucu1JbaPvpdp1w+xIHYv/TNU1/W5BtQXOp9pcUBfF9qLqvdtT9dNfqLo2qG3t4r7pLKMuWJ9AJTHmqGPDh6mL1jfcEdD06Gv3UtkSeBN1DNiKah/2bj/8BbW87kadpK6gjrtXAB/LzEe2epG8hjpRvGdr2v9EHXPPo06uez6YmcsjYndqWV4JvLmXbImIe1DtnFvSnRjsmWvm8+d9r+9HEbhGtQAAIABJREFUJcK/QZ3k/zYzPzFoAn3H38Oo5bvg/KnZ3gadlLbb+8OSVu24a6jt4iJqmW5Kbft3otbNX4A3ZObhfeW8OXWedB11XvEXap9Oap99J1UnPbF1jNyFanM/ldrP3gN8akgb53qahFJfnXVVU86dqAR5//7WWzZzrf+PpralF1L15LXM9048ilrePe3k8uuoBNQOVP1w+Igyt+ut45vveThNPUslLjbu+9jnqX3kgVT779+B/2x+DqW2+V5C/hxqPT2C2ifaCa6bUBcuP0glxfegWcbAW5q6Z0FPq6jbI9tu1HzusQzuDXjLZrnNUW3g4+joUdqs709SHSg+Rm1ne1H79j9m5vdasb1jw0HUtnQAVX8cRtXjnUmcpj58J9UWGJWsmcvMjZv97LnMJ8r7bUTlGBasq4jYlNoezgT6E1pPp5Z9b9kGlXy7YXrN34dl5iv6k1YRcW9qed2NSho/e9ByHYdjWlXFdvfM/P0qxJ4BPKE52btz98cgM8+IiKdRFchNgPOyuR82Iv4XeHWOd3/st/pifw+8LCI+01GG/vhhsQdQjbmvtl7ril8pNiI+QO1gT6EOTqsS23aP5v1tqQPceVRPlF7W+6NUQ+B65q+GHAC8ISI+Arw2F/buOapZFke0yjFy3VGZ9Mc3f/d6O72GupL0l4j4E7A/VTn3yvFY4EcR8d/AC3L+PuujqWTS+7Pp8hkRb6Ya8i8ADml9b/9y+0hEvIVqPOzfF3uDrPvf3xURX6d6F+xC9azrbW//2l+GERaUI6r3XlcZ+re3dw1Z172Tzze3DpRndGxvP6J6o9wpm/ukI+Je1AHj5cDbWrFH989fRDweeH9EzGTm/2vFDtomDh4yfwvio+53H7TuYOX64nsR8baO+JXmD/hQx/bZv4w/NGT+Jtmnj2bl5dbrfdO5n2bm2RHxFerk4dHUyd8yaj/9MdUg2JvaFu9ErbPDI+Io4L2ZeV7fJA8EnpKtMWci4hiqIflgKpHTOX8R8T6qN+rTqYTGsOl2bZv96+7QIdO9QURsTB34H0Y1UL5P9VD6zqD6PWrcimdQ9dgrqXrmn1onzu8E3r0q+2njPRHxZWrdEBE3o3qB/YlqQO5BJWvvT23zh1JJq175Hkk1Ur9ANYDeFhH/NSzJTd+2HHUFeNC6A/h/ffP34Qm35QXz17IrcL+cH4Nl2ZB13R/7syHb21LFrhQfEe8dN3bEtAftI5PELsZxfdI2QH89u3lH7CXUiSgATSP5RUPqWVh4YkvUrbmPBD6aC8dR6SX57grcpSth1eivk7825Pg0qK7/QkR8msFtkf5l0bV/3CDqSvgjqJPK2Wa611MXSHuJ8wOo9uhdqWX77oj4EvCO1knXdq3JzlAnhbtTJ5VQ7ZytgSMj4h+puuLzVH2/M/DNiHhiZn5h4FLrk5m/j4h/opb9Xzc/fzck/jcRcRWVTPouC090e/5MnVjdlqpjoZK951LHqi2o9uW2VALmiww+QTyPahPsSSVv7gB8PDO/OSD2HSy8nb7n5s3vx1G9jtrJh3aPiG807z+s7/OHNNPtPxl9QvO7ndT4t6hevidQ620z4BsRsWPWeFHvo06yn0/V/cPMNHGDXp+jLrA9hkq2D0xaMeD4y8rnT8+h++T8xlQvmD9SvZ77/Q2VODqHaosfOigBExHnAUdSvbkPjYiT+06gt6GSfJdR58i95O7hmXlgRLyD6iX6FOCtEfF6qj3QWxaH5QS9hFp11qHUNvntzPxtRPxNK2yG2r4vYH5d91xPXRzqfX/7vP65zU/PR6ieUf9F3bXQ2+bOG6PMg9rg7fbvaxm8zT+t9ffeVI+uW1HJ4kcwXx/fgWov9carbNc9u1N19P6t+fwXKrG3L7Xe+53K/LbU+45rqVs8P0Jfb8CI+AGV+IP5nk5nNOdR++XCC4bfoS5IvDGbsSIj4jDg1VQStp1o7z82fCki7t+U4TKql+JATX14eyqZ90kq8XVRdoynFhGHUEm9XzXTv4hKvra9iepN3G8rqnPEsKTxpVEXqXuv/QOVMH85lXD9Sf8HmzbncdSx+lBquR4XETvkGONQ9jNpVVe5NhsZNSQ2M48Z8/MXUt0NXwq8tJKVQK38/Vv/058Fbb3+4o7XT6MqrpHxXbHUSdpK3So74leKbXbKA5oGZtvfUVnycWKBG06WX0idWO2bmT+KiM3bJ34R8Vng0qwup98HPh7VjfHpVIP8RxHxj62G6M59Fc/Iddc04h5CnXh+MDMvjojt+pKc7eme2PwcHBF7UBX5j5tyfKOJ/VVfGc4H/r7JqrcNWsa/BR4TEbdhtHOpKyJ7A3u3ty+qMX5477Wu7a2xYP2NKMPFVE+JH7Xiu9b1HtnXg6CJH7S9Pau/4ZuZP2iupty1L3bQMv5yRHyTyvT3x/ZvE8Pmb0H8kHVHZj5uwGtd8SvNXxM/aPsctIy75m+SfXrQchu1n96OOjF7CNWQfDTwf9nXEykijgPOysyLom4JfRx10vTCiHhVZn6wr8wLBmFtkhrvahIgQ+cvM/8MvCAi/qov9v7UgXPk/HWsu67ptp1BHfz3pXqTDR2ANDPPa5J396MaADtSCZZeo2QGeOeY+2nXuv41dSUVqnH3Z+DeWVfhN6FuDW6frLcbLS+iTuafCzdcYHkedQLSZcG2PGTdwfwtIN9pxU+6Lbfnr+d+2bo1pYnr2pYHxXaVealiV4qfJHZE/KB9ZJLYruW2VLGwcj3bFft96iThX/qm3VkvU4nzdqL8plS77oy+uD0y8/SI+GcquTHMoDq56/jUVdd3tcv6l0XX/gGs1Avgo1TP85/1t1uiLradkpm/jBqT6G9pkj/NCdjrM/PCvmkDXNJ6/aOt955CXfj4PZXkOy0iPk6dtI6VtGpsRLWV92t+BumduPbqw7nMvJj5Hu8jRcTe1DnQjs0yuAt1seX4zPxUX+xmmXlVVK/Tj2bmc6MujD6dun13gcwcek4R1Rv+bpn53aau/xrVI+xNVC+UK6mhHfrdMqunw/VUwrmdpLuy/ySwOYn9HnUSvgWVbHkudfFlV+qi0UeoE9ylttJxHRa2cTLz6BHT+HBE/FVzLF4gIl5GXRh7SNdJfaPXnv2XJv4tVMKtbS4zt25Ne1MW9iI6BPhtVA+SQ5qfb1AXgQ6JiP/MCQcSp9b5DDXGXa8+aM/fHLB1/+vNe59rPrt/6+UPUvvIi1qvLY+IJ1E9n3ankmDbUcnlx2fmoGRGz6A2eLuePZrRPfa2pOrDS6iE09lNWW5Kbaf/lplHDpi/66m64CVUwvzxVILl8f2xfZ7ZfObu1K25H8/M/nq+50XAz7PurvguldDcleqR1juX7N3x8LDsG46n2eYObS6CtA06NpzW1NPBaLtSd+28eozYfZuy75kdPbgi4k1UoqnL+6jeULei6qMXUhcjns3CxPpcZn6lOSYcl923J+9HdfZ4QFYnj0OpZbEfdbFkIiat6orLPgy+QrM6sYM8k9rJjqKuSPQ2qvdRO9RKJ/BdmsbmttTTLdr3jd+MysY+iKpAjqeym38eJz4ijqeuUFzR8b33pCrmmYj4nxxwxT3ne/T0Yt9LJW/e0RU7wMOAB2arm+WA2JXWR3OS+KmI+HeqsnkEzQlZf3KiY/5uSVUSM8zfhrZztrrNZ1+vvK7pZo3LcnJz5fD+TYN7JiIu629ctKcb1T35vk3stztO1FZ6KkPU7QzLcr6betf2NlK7DNTVlX2ohvDQMlCV3K9pVdCt+Cv7/h+5vUddMQ7g51FXlhdcBWjW909b8X8FZETsk5mf7ou9nKrQ2691bhM5fzWpf5sYFNs+GVgQ37Wum4TB/szvezenGsT9V0Zu0MzfwGXcMX8jB6Rs7aeHR8RrcsDtX0P207Ooxtpdsy/h1ed/aLahJsnw3qieS09pvnfTbLrpD2rYtsrR6wG2E9XomomIr2drEMhW7J/75m9V6qFBZfhz/7qj6tmPUiedrxzUqB6ifz+9HdV74XtMcGwYZ11Tt5+cBezXq78j4t1Ug/M1zby0e288mEow9nweeF1EvDa7H5BxQET8Oftuue7fdxt7UxdyvtMXO3RbbuqFJ1CDlK6UGOw7xs1SDdf3ZOaKAfXQsNj++mZJYkfFTzh//eXoXG4TxvYvtyWJbfwyIvbuTx4MiP0s8ImI2C0zv9P33krH6sb9gE9HxM2auqa3/fyhL+4zEfEK6raSYcli6K6TFxyfmtcGJnCaRMYsdSGufaxeaVkM2j9aVuoF0Hymf1nc0H5qtrGvAF+JMXsBDHBv6mLhscwvixOoBMkknkito9dT9eEB1EntSpqLITcC3hQRLxwU05jLzP4eW0+g6rNnRsSHM/P/IuKjzfffsKwjYj/gWVFjQ94L2CiqB+rXqTpzYpl5eUS0L+zci/kTcqjl/9gRk7mwox24bVYCD+oi0oHNCfUVTaLtb6l1chkrJ/vHEtWj+HFU+6b/Nsp2XH8b53iGtHFax/VNqTFyVmpvtY+tEbEDcKPM/DE1DtHLc/RT/c6kGaA8qnfj20bEkwMGgc/MK6PG8zopMw+OGi9vb6pXyX7M99rpcp+I+C11K9Yfma+Hhg223tUL7Z7UWGk31GERcSx1F8OCeq1JLh+T88mvcyPiE1RyeaWkVas9+6aIGFh/ddSzK2na8Gc1f/89Vb88kUrU9rb5I/s+80yqXXIydbH9zVR76b+Z7znZZRmVNIoxyvgt+s5zshJcK91NNWi7bL3Xv/29Cfh11O2Vb8/MuzVxV1N3IowyyX56M+pi6eqMG3Vc1q26QQ0H8aGIWE7dvjoqKTnIo6lk5F8AshJXH25eN2m1CiZZCauywtp+QG2AL2lXgs3J2//m+E95OIAaM2Ur4Lqo2yNeQjW6TqS6Zf+MagC9hrrnfbMJ4p8bEd+nrpgdk5n/3XzvIVQiqJdtvT4izqAq3AuHxM4Ab4+I2cx885jL6j5j7Hid66M5KL6lObjeIOoRrvtSB7gLqYbzj5v39qMqxdlm2n+h1tXIJ3YMm24zvTe0p9usg0tbsb1xBp5DnVz3rtT9JSJe1G6wRkRkZg4oxslUT41exnvg9tZMYwuqgt4euDCqy3hXGTaiBj4eZ/ucaB9prko8jvnl9t/ZjCMVEY+lTuRv0YT/LiLezvxy+3bvhLW5IvIh6uC9EdXT7cc53iOaJ9omIuJVVDfoceKXR8Ql1G0BF1K9Nd9MbVtfpZKzf6Ya3v8A7BPVy/CCEfP3xoj4wZjzd3uqZ0yvvMP203dExBYT7Kf7Z19ysMNK20VzwvzZiPgf6kpYu8y3pcaRa5f5+Oa9g6hEe68eui4iTqfGaFu0eigiHkddQb2hDAxfd08GHt3VIB9i2H466bFh1LrelUpGP4Gqv99C3c6xKXBU0xB/dxO/NXVltN3l+1wqqbYF1WV9kD0Zb4Dk1XETanyabVl5/IV+W1AXbj5Cd5mnKXYppz3JclubsQtu4Rvi01Rb5gsR8chh9WHUBboZalt/NvDsqN4Lf6JOBm/S95E7UmOR3J+FPbO6yjuRqAuPT6NuiXoA8wOPExE/o66Gv5vxl0XPSr0AOgycZrZ6ATQXSR45JNH2HurE5nLqyvy5fdP9dfP6JL5J9cQ4KjP/EBHPoDtpuBnV7un9PYmdqRPKo6kLcxdQ4wk+NCIekpknNnGXUyeDN6eO+7tS83QOVRdOrJmnF1IXU2imdzrz28D3qHHRVnm6URdJb8vCCx7fYz6Z8jkqGffRQUmZYbIG6f808JSmDTfJcfJ1EfEjRh/XZyLiDZk5LKn0biqZsAPzA2mP0t4+ew9DWlUPpHo09aY7QyVCh/VE7nlJ89P+/jmaBG1U78e753yPrRlq7CSa919GDeVwDbWef8FCv2he73dvauD13nS2pNbNo6N64XS1Zzeikv37Z+bHx5i/BSLiiVRvpoc183YXKmlzBrVPfRd4TlTP1uNzfqD7XjLvptSxrlcX/4IayH6oHNBrvsOw88lx76YaNt2bMl7Pqn6T7Kc/ZPL6dqntwMoXik+n2vcTM2m1Zl1CVTq/iojvMd9YmgGeF/WEJqirQs8eNIEmO/1e6oD5KWonfiTVA+StVAW+Wza9WCLirdQVqz80n+uMb054fkw1JnsDTT6ryYp+jEq8fIA6ybk91fB8AHVA2nhI7OnU1Y2DIuLMzBx0P/oC/Qmr5urf7lRX1t4Ai/3L5gFUF9Ybusj2XZHehuoJ0R434qCIeAN1lfEDVDftT1INoAOAoyLi/zLz5Kgr2o8fUI5lrWXZc3BEvG7AdLehDgJ7MX+wOiQiXkM1nI6keqV8qinDi6jbHn+Zmd9u4j8WEZ/PvgEkWbnS7dreNqW6Q7e70g8rw8eonhmfapVhtTWNqv+lrqr2yr48Ip5HbZ+foa5S/z9qu30lC58ec2FE7EV1MT6OaiQdQS2zXpfn++SQsUhWYZv4Z+a7XY+KvwfVOLgd1bC+irq16kFUJb4HNWjjsVHdz0+n9qf/aKa/GPN3e2r73IZKjMyyuPvpwIRVc7JzTQ7oJdI0WG6azQDJWU8xObn1/m2bMm9L1S2bUo2ZI6gTjIOpBF6vHvoUlVRdtHooIh5IjW1yKdWLanO6193G1AnGu6lbv4cOkDxA134KC48NnceFpszjrOvrqDG0zqca1gdR29cMddLe7snS693Q7vnW+3t1GvqLZdILTuOWeRpil7ock5Rhbcd2ysy5qDGeTgFOi4j3U09l6o2LQtTTsZ5EJa+vp/bfM6kT1ps1v7eiLtL125pqCx29GOVtlelmVI+kPakBt79BnYRd2XznvanxUfbvmESnQQmr5jh3Q5sl+57k27z/1712Y68XQEQEdRLeSxq9khonpdcDYn8qcXg6ldDpfxrWCgaPczPMxlQdeF5E/JyF9WHbXGY+uG8+NqKSMiePcUHnllTiZKb57JOY7zl1fEQ8IjNPoo4rW1IJzPbA2H9qXltJRGxFXRRsuyDnn+L4SxaO2UNTljv1YqltciZqbKPeWFg3i+rdA3WB6+Ih0+19pn2L5wWt119DbYPLosZp+h0LB3hvaycRen5PJW1exXjHydtTF0DuwPyJdddx/bHNdA+JiB9m5n/1FyhqwOlHMX9r35eoXr5fzMwfdMxH+/N3ptpSJ42KHeKOQP8F5J8x/9TjLrdgYd3T/rs3vTtSCZ2Nm2V3MU0PwIh4NNVb7gdUx4PN6uX4vyaBDFWX9J603bYdzflTX/t3hkridrVnP0e1G244J2pPtJfg7vuuS3N+zLcLmU+i9R6YcAHz+9Otm593UR0Ods/MH1L1I8zva73/L+u9FnV74i0HzOtAzbnZEbkKYyqtBf376ZnML4N+rwe+HBFnZccTYxtbNBcl23r/b9m810uebk1HPdeyVdT4ZrDysX1rVn6oxcXUtj4xk1blDhFxnzFjHxARvczvsMFoF2iy5ZtRG9sV1IpsbzR3av/fZKUHeRvVffSNwHWZ+YXm5P8E6uT+47nwtquHUDv3JZn5smbaXfFvoza4r1Mn2jtS938fTfWEOCGbMbIi4qVUg+Rc6mD30CGxUE96eFnzM/JkuLUcHkTdIrMTK+8MvZ4T11MnXo8Enh/VBXqQVzfzdXBTns2pxuy/UJn+Ze2sfNRg1WcDr4oau+fd1MHmWqrhdmPmH+kOlRQ8iLqKezhVgSyYblTPiY2az59JdSN+EpX0uh9wZra6sUfd5nh2U/bHRcQdqCu/bxq58Lq3t7+mKqGfU8nMjahESVcZPkqdWL+ahbcKdblvRIxze9Qzmu/7PHXgPJVaFh+mDpK/phKq1zQNlM2pxM8yKnH0JKpb8WFUQudemXlZROxP7R8HNb/3HVKGQ6gD6T5Uo2fUNrEbdULxQ+qEozM+Ip5PDYg4B1yemb17/0+gtr9/y8xjm0m/mEpynUdtX68fMX+fp8a8+EhEtMeD6vcSKuHXS058kSXYT5vPP4kaL2P3ZrkQEZdSV85h/kD5NOB9ETHoSU9QjbHNqW7j36Lqr8dRt9/dHfh6Zr6wmf6LqHroN9Sye9gizd/BVN22azbd67vWXZMYPzwiHkJ1oZ40abUZtX5vxMrHBagr2LduyjDsCu4zqJOrD1InwIfTtyyo48FZmXk2cEpUj9oDms+3LxTsTD0JaYZqpPZe762z90c9uQ1q+34r81dvZ4B9I2JP6sRy2P4H8KioW2MHuSW1X/S7UfO9r4waiBlqGQ26mtk74W6XeRtqu7nXWoydo/bvQV3kN2reX9Vp35Tafvfsi+21+drLbVsq2dDfBtp0DcbOUft3e9Dgx0eNf0dmDnzoSPPe76N6Bn2Q2q8PbKZ7KVWPbMV8L4W/y8yvdU1rgEszs6ue6jfucQ8qgXZvaqynvfuTSABRTxV7H9Wu6X/QwEhRF9leRC3T7fveO7P5845N2/ex1O0/u/ZN5g5NfG8dngjcuUnUfxD411b78UrmT256y+IuwNVD2rMLND26rqJO1rvGnhnmgdSTUa+PiN9Rdd+7cvBwF5tS9W4vIfYSqs58MZU4eSWV0LiSOob2j1Vz/YDXem7ByrdFfo8aoxWq3bXgJDszr27Vs9cwv6+ewnxS+ubNdGeo9tiw6W7am27ra66h6k6yxjT8CtW++ETzftf8vJy+21ypnk1PZMzjJPMPUPgOtTzvQ/dx/a+pZOFvqIsrC5JWUbftvgN4WWt/fh2VLDst6kETX6PaPBdQ9eYmzB9bn0UlZK6ibmnt1CQJb9F6qZ1A3YKFtxXPUe3tLYZNs7mbYODTvzvif9MrQ5Ns+//snXeYZEX19z+zy7IEYclBRFgEDyiSFVBBUBTJOUkWQZEMAgICiyBRQHKSnEEl54zkoCDJA0rOIDktws77x7dqurq67u3bw+7C75XzPPPMTHd1dd0Kp875nnQiSrUQvQHfR2kE+k15105CMmoOIoOArGh8ivLvrii315eplmdBa7grAhTbQCtgJuRlF6kfyeqxit+rtMDKCKaNpjWf64e/v4D0kV2RDBINaUPD+7H9x+G1Ng+0hrR3GGsOWk1sZrnHbVfy7qkZFop/NOWFod+/VJzTqvZDzWxl4BJTQakU9IvUh/b+kRXdpNVrhyCAqZtR7DTE6yOlbfvorPiZgv890eeglWhU+OlGfciKE91ru8VOx8/0A0NdFSoWyxsE0GUG2i0vVe6Isb9zk37fM1Wgu4rO8sBfQ8xlAAGvab84CjF4EjgwhO9caqqOcTTtVr/Y9lVUGaGuLciCMgQYbkoA2oSGogv2FXSxXBLGNhwx14cQozydds+EKmEnXsh7BiH4TSToT4piq9vcFQNYciYSXpZDORo2B670UJXEVDr2cSQMbIku2kfDePYu9LsMOuDPAVu5Kqf9IfSzT2EMo83sDFqK5bYo0fW1VZOWfLZqv/0L5RXYNHu9OIZAUwHLN1i7PiT0Rdf2OkYXmdaayBo3FCWB/QjN+U6Jx92GyNvoAeCn7n42cHYAKHdBa5p6hGyDkv+tb0qWWUVfQ0x9GxSetSA1e4JWjrSRwaJVt4fmQ0rHkDgfQcHaDQFkqUU8Pt/1wD4Nnm+D0O8PEGBcRXGOf0soiUv9Od0bnbl5A6DRhPqQFe2HiB9cRPs5XTK0ORpdlNGNvioXRlTYIyg0FFVcmTF8Pk0sGvnQf9B+6caHjgn9TxQAtSqaAgl8j5lZv7tPXbN2mDwCRgDTmFlVQsqc7nT39d39XlNI7sPeWYZ4DFJUIqhTlx8mrvUv0VofSudczJf0Bbpnfg185O25L0bQMhQsQqsCzSTh7xRIioLmRrQMOfOHz09pZh0KeTbmdcJP7KvquXKKFdAiDUHW/6/QeTf3ZWOeFIHDc9AuOPeNx7b9yEOl1HY4yj022L4nQ14Ik1TMRTpvURkoFlsYT237USjRKMSP+1AI68ooh9DqFX3k9BhS6OanBfI9jcCWi71LYYQCbdvwu3u592L7fmBVdy8l3MbdHzWzH6P128kULt/Um24CZAgdjuSW/WjnyUuHMeyFDGBxD5VkpyHJ63Hcr6NQ/l2Sdk+jUBAQj94y+UyT8Joozz6MFNjBULxTDkR8YBeU7mKDgsz0Lq3KkxMgwOtQFK55FpKxQffAxOF35EXrIVmu31TlM6cpwu+oGM6FDAGRPgAmsaQQQpAhIk2C9u4k6H6fGhmqoLUH5kQexukdl/Ybc8tOmoCik4Q2KfDzHLrTJkNySGoQ7UOV4Ur0dniuA9K7o+ae/B46m08jGWcM1fd6pPMRQEIY82wIDFsaAVYDc+/KE7YIAjt+hu6UqvvkB7TCzv5m7UWKhiCeE2XdSWgZBnJQ+kPavVB+h+Z3qCkEsgn1u3uVh1sbBSD7SqRjpBXznkPA9DEIbPojAhNLMtb7tMC7pREQcg2wqyvvU538uw4yBixV2Pcx/PqU8P/swBxmdpi7b0M7qB3BtOiFORQVZHk/6Dwn0CoOENuODv0PSz77IQLAfhq+v6nBsEqmOJpWuGcv1C3n4Ra0eGzTUMN+tI/yc/o8FfmJTcUk/oj41ezISSO/8z4Mfe/X5funRjw8NRhVOUvsS+ts9NHinSCANDf8TI10p57pc9BKdCKqoNSNTkaWl5j0t+dQKZP78lfRIk5A6/CcQ7vA8HfKdANCwa/KXo9WkJxJjUCWhmHZ66X2Xwqvf5i1vzGM87lC2//SzrRLbUGIO0gw+DPdaWKE+N+DrKOpgvkR8Ei4aE5ADHhFJOTPhxhYiU5CANcN2euXoQNcyl31Prq0LkbASltMsauizLTocL+NEOyYA6bU76xoLj6kJdiALEm/ozyGp5Bb+NeRgJKXvK2kiv02EiHxEezoDxabujE8gZhgt7XbCAnJcf07kl4ndC2arwuy189Fgkqa2HsOtH7vkJQ4R15ZP6V1JiONRntzWiScVtFw5KGTt6naE7MigTYHwkrtpw7/D6F9re8Pv19MXovP9zrt4RRHhSoOAAAgAElEQVRVz3cAOqPb0VkWO6Xr0UWeu9ffSPmcjg4/Q6ift5TmDj+7AYfkZ8SUjPXD0O8bCPRbhs5S9JH2RAB1DprdUBhzr3wozv2iaM2qaD3Eg/OiG6W1A90LsyPBfBba87+NQPmuzqY9/C4NK4ghKovRfi+AwnX/igSNquTLhLHuSqg+lNCNtObCkYX75vDe8wgMecfMNqallN7i7ieZ2ZvAZjHkKIBrm7t77pERLbErI+AqrkUOkJSoP/k9W13DlLyiiEIA+ubyUM3GlKz3IXf/RkXbeT7ltsc0bTvIcZTmoqPKWmg756fcFqR0/RPt1beQpT5Pkl5JXigk8QkoFkWYgO6FTN5E8kI/LRC2RDuhZ1ybznLkbeQKf4xW6eF08rMqWhDdDz9x95wfAOwc1uV1BIrdiOStXHaaAd1roxDYvTDyGjgD3T0p3Yn4HOh+ugoZQd6kx2TsJo/cb9EpJ6fU7525dSLQcJO77xL22inAZWa2YWEu9g6/ZwjfMRUC955HBojz0d09Ee2yckzlUcff8vfSZ4jrHuXsMQhMjADzLMgbfxZ3v8mUDLtEOSiT9vtS0m+U92cJzwYCJO4GFg9eXsuh9Bp7J/1hZlXyZpSNS/Ji6Z78EpKNP6Rdxhm4181s6/DagqHN3ChcaQ8E0P0Arc/SiZfRAAVwbjdTeNu8CFSbEekTHyH54xh0j1YZlyZHMnaHrOvuG1ursi9ojlNng3cRnxhNDzyrjkyhxCNRxMBP0bn6ibenULkHeRgfHsDupZBcPdzMlvBWiB5I3p0VyRSzIjlnDtrz9lXJv032fZrCILbbhrA3gzz4cngvehlPh4Cf6DH1JDCjmR1IyzsrekXFsLLpEYA2o7ufamYz0AlaHWRmLyPg6/3w+wOyc2MKIe8L35t7wMWomJTasBOrqK6d0MGh/+2pNzKXqO2c1jU05YedCYFk52Z6c09kuoy38CT/qynnWYlu96R6oLVXJX4M8fK0yur8dOo0jehz0Ep0izdIdGsq33tyk7YVn58D5fCZifYLrMPanFvckz4AHnHF2qcUGVjJ+6tkbSi176OFZqcUPTw+HGRbELjUh8K9Ni6Mp43MLFosVu1y8G5xVQFZjeB95u5FF8qwftcX1i8KI+/TSREQWL+GYQxB5YbPNLOnaAGKpX6H0Cptm9LLNWOIgsifgYvc/fKKcbRRl/22TfiBVunoujHciHJe1K6dmW0IHNzwPA1FFWLyvRyFqtSqNRxdUNFaESleqnnFuRjqepK7d3ibJWMYA+zdw54YQtnluqr9GDrP3wfJe5HS50up6vn+Gdr2FeZvgMLl8UChTdU5bTRvSf8roxCXn7v7CaU27v5R4Fs7oJDG76JzulepfbgY/1xYkyi0pHmyeuVDx4W2i7h7pTXflEvsuMIYSmuHqwT6hsizcXTqxRgUp9VQVcHnySic0+vR3srXKVq6f0HNvRD66QNeKIA56VxchfLTHZUIvUOQlT2Wr0/3683AL8zsdlcY5DpUVNDMaCOkxHZ4j2VjHoPCo5rwiyHevTJUpC+Z2b/DmLt5p3wW2kYvgqeatO2x7/Rs/F9oG2k/WntoyYaf6UpBQfkVUoL7kfJ6speTl+9Aix9228dbN9zHRwEXuPv1PQz7LuBtd/9hg/43QOD5Su5+SZfmv0Je+KtRkJ2C4hJBqwhoH+bupTDlU2nxr6eQZ9F3kLLV2MBr8oy+ie55VPqRITmleP8OB3BVR10MGStPNbOXk3l/lxD+SMsLf1UUvhb36MwI8OhDctjjCFjfKHz2m15I9BzmbYD3hbsh9SSKfCyei0eRMhu9wb6P7vhZ6I0G+nUlS38g9BVBq++jPEggnn92N0W4huLnSjy5dE9W3dXpvZ7naY0h6qOS7zySltGlSC6P6/toPesABSNB6W6P7xuwchM9BYFzy9IyvO6HDOePu/vKdR80s7mQp+O3zewZAh8CzvRWVdc+WuBXX3i2Eoh4NsqTu2ToZyJ0BhzlOFrMWzne7kKg3Om09JHlaU/YXyXPbkQFP6za8+4ewwPjXhgSQNKPUAQLYax9tKrpRdlkfVo4xccI1IqhzvMSwK3wf+leWSE81xAE5E5EZ8ENaAFhk9G5P+93993TFwK/T79vJ6qpj1YIan+dvF5BvZzTRYEj3P2YHr9jXNJ1KOLlgKALDEUA7IWD6exz0Gr80jLI+2I1dIlExv4EEo6KFVoKtJ2Z5S7l0XLxWzNLq470oYM/xBQXW9c+vRzS2Nsp0AH9jinZXqQ1aXkIdGu7INXx8iVaBlUWaVRK1ZXocS2S2OEKKuUvi547s5sqvaU0H2I03cLiYr/vIW+oOWiFa+T9foswF2YW28QxjExeizQPrbnblOZUt98OpiUgxXHUjWFqxg01SQgYKXXTjtSf/R4M9bonvgJteT7q2m9OAJes5U49SRjvL00hH4Q269J5YY6N51vQOnOtjK1zuj5wXxVgldE7SIi4meqEr5HmN7McqItjXsSUryXS6rTO09jkQ+uZWc5PSmsXaU7K1G3tlgnjHYPCVVNQtNe7oXataVXceczM7kehfyCwLQKhLyefPRqFrUaQ+XsoUeviwJPeoLLqWKT/mqqcRo+dIch6/5J3Jvy/hvZKqtSM+bPQFmR5nCtpOxXyNPikfT+czlto+2XK8/ZZaDvOyFTk4Q50Bh5HCvMawEZmdhIC35sCo4OlL6JcO73QE3TmJ6uitZExrxtgBVIE10d87Vs17ZZEAM4ywBamMKX1PAlZdxWrORqBM8cgnnNUL4BVoGgsmR/4Z4/7I7YdiBRwpXn4CfKWP8fM5nH3F1FRnaiov4t43zLIm2wG4HV3X8Tk4f4PJDNfje702VAezDpP8jqKd0K8i65CoYzR02RjFKq49Cfs98/ALmZ2K/KU24hWjs+b6B0USykaU5vek30k3nmm6ryQ3OsINATdMz9D3udbIo+7hZEXz8EoCf063pkcvpZMuWmh90qTVfQX4GhTxWcQgPJTlB+tbhxfQ95eEyGPp9eRrnEqms8079HG6OxtiMLtjkShkQOeVu5+WTAMHm1m+yNg5iKU5/Im4AIzmz/oMWegQgMrhI8vjXS5LROZtkqenYXe5MOU4t6MMvwhaL0npwVa3RjemxaB9DOa2dwIzJogvP+T0GZjJJssWved7r5I/qK1e8ultENDp5QDaS6T/xp5rj3YrWEF9XJOX6BBfq8gO62LUghMHT7zJ+8t32NTOhad+6vN7M/IG39WZEDumT4HrcYvXYOSJ74JPOPuMeYc4D8FC3mJnqZVZSKnp9Blm5a8/Ahd4B/RHlNf1X5k8ncee5uizX20UPImbZvmeog0G7qwGpMr4WO38LVRVOcvO6LwWsyv041K/cZ8D2m/fbRb3HK30zyeOvUs+qG3KoM0obr9tj3VZXlLY1iFcVMx7EiaJQTsQ4IwANbKNxDn5kIz+zh57Tiaj3cUzfdEHy333lL+j3yt0wszd6fOLbQDeefG8vOluVZy+qTndGHkRdmI3P2dIODm4co5pZ6AOY1K/u5DQFikscmHlqLlDp9TVUGCfgRQLoYEjdfpTPaZ0zUotHI4yTmFnu8GaL7WU9AShMakiqUl+T3c/QpTeNKqSCE8E3mFTRjaHurutYlsxyINALqm6kknobCC98xsV3fPz16kNRAfvyF8Nh/zZ6Ft3r4PhYJVzfNgx7FYaPsE3eft02o7LmlfpLwv4+5XwUBox86ouuZQqtMLjC0aQe/5PNL8S91oAZT3pxG58nytVNOk392jZ8uZporUZ6OE10um3qPuvqWpUMiFyHutCXCW018QYLEAAqork9sXANqojE6QtRtjZusg8OlElHLiHjM7DIXfXIn26LXh9UNoeelED4dhqLLZ5qiwyb/p9PTqleK5OBUBZn9BZ2NSdCcMVuaK/f4BhbrH9Bw3unuUq7YErjNV0j19EN8R57qXezItIpF7WozK/o/3db8r2uIK4IoArJyE9t+qHnKVhTU7y93zvL6Y2Q+RnDl76PeoAKZtUWFAyI2HVXRWGOM94TO/RXusWFU5od+htV3I3aN3EaYQ/aORHLNdePbTwnvPhudeAZjPzJbNjOn9iL99CaVWOCZ4tqwcxnQEsKG7X2dmZyNQqw+BQP2UcznlPDx6x38SXSDO7e8RiDoEAWmjUbQBKD9qTLMSgegJENB1Z/jMXNBRdGW8kLv/unsrkZntDJzfEAwrUS/n9FAE6B5TBfab2TAEosUoolfRfG9sZncTiv4QwrLNLD0fcd3fQQB+V3LluFsTpcxYAq3x2u7eNNS9jT4HrXQIu5ZHHUTbEr2ErHyRyabvnWwKXwMGkg93kLvPGv82s+Fj00ppZt/roXnuKXF/sZXoUMTEOy6TGhpO9xwSva5HE3ffnI6nM0fMJ+l38ez/2yra7Usred3LwO9cSdt7obr9ll/KdR5cOyIm18Q6vDHNc72l4WFDqc/vkbta1637muhia6Lo97onvpP83ZMFOQ+9SCk9+w3oK2hPVJW9TSkNqxlG/Zk6Hwkpta73GU1DszwrpwL/AikQtIf45dQ1BCah3COwLnn8Eeji7FqVyt0HZU00lVLeh1YeKWhPmF2il9B+/hHwdnZO+0nuhroQJdrXenJa+V3GBs2H9o6jfb87IYeGmd3g7nX5wepoSXqowgsD4V1/QqDHjmEch5jZ33KvDjMbiRRMkPW+csyfhbaBYjj3HXSZ5x7HMR2qcAuy2tfN26fd9ik6kx53kDWv+hxpOaQsD+QnCiDxnkEpPM7M7nL3Y3vst5d7r4+g8DeU4Z5CHtzdkv1GmpLqIhcpDUqedYXcLYG8g64zs297e+n4jZGn17976TeZiyGId+VVoHNQtz94naQ0tNA2jvvtAKhdFhT+yxGv3hrdDX0oFPou5OUV83PFRMYTuPsTAcQ/BtjdQ0GehvRFM9s9fE/q/bsK8rJcBJ2JkSgEu65owK208iNW9Yu7v2tKTr5OaJ/KskeinFOnmNl+SHnNIzII4/mRtXssg0CD49395zXjHCAzq8u9mdMPkLLeEQrn7n8zs4UR0HGJma0eeN22aD+36RlmFvNXvoVAx1WRLPIj4GYzW9Dbi5A8R31OunQsHwdAbG+UGP065IFYm6sO8erjUsAq9HeyKQfTRVTnjPouMhxdbmZLuXv0zO4HTk+9WUOfL5jZdig89lh3vx0V8rkZeWU+STOZ72R0JnuRe6c2s/XR3hyRjetVM1saGe6PR/vvUFNuteVpGfc/Cs/2mrs/ZWbLIoPm/dRXYHyJ9qqP3agfAdFjmwbuBjNbwN0bFThK+GF+Tp1yvtl+QrgpcK8psuORQtsNEMi8P9Ir3zUV4doKgal30wK5S/S6u7+CQPZG5O5XmtlMyGPwWR98SPLnoBW6XJtWebjF3f8RFvhMd+9aujJrux6yaJ2ABPWoQC6MlOzGFIS/C9EGbdK+q3DkSaxtg/aN43LNbHkv5HLpQi8ghlrnQti2dqZEfF/2VgnmNnIl62u8dqHPXekiPOdghMmd9WuJRSulSuAi6+NhlGjwh8jyu7GZ/anHeazabx3k7idWvWdmV/TyvVFYNbNt3T3PUZC22yu0mw640N3r9vJeNe/l493SCyXEK8YwsB5mtqK75wJbTo3Wr1fyZvkTAOUKqAPAsn5vCp/pOsdmNrLpvCX0LuJBuYKR08Hu3sg92t2vC+MZghK7l6pZRrqu0SjV349cYSE9UdhPVd6Aabu1kRJ0AbIIPobCBVZH4MqetFf8ibQeEtL7UShgek6XQRbmrpSstQF/dPc5mnyuB9ocCZBruEp232JmsyABMgVIRiJh8ksN+vxeMu6vNFR0d0fhJ8t58EAzs8nQHOcC9eaE0tiunEVVY/6stIWWwtRtnnvt+5dI5hvj7mdA7bx92m3nCSBDN0v6n+gtxGkIoVotGQjk7ieY2XzAwWZ2GzBh8FTYsEnHyb23iLvf0aX5LEGJP8TkXVFH61NfbCOnN4FpTV4odWHFTWXf1MNxQH4yVTZ8CMkXbRUWBwFYpfLsqihUcTdacstqKHdQTisUXhtDOS9n9By9BXnVxdygfcBpAQx5CoFHf3D3i8L7A6BV+D0SeLXLXTmG9nyKHyMDz67Jax8iT5qLktdKlQg7+vWQb9LkfT11qd/4j8s7vwTCzhPaRU+KGcL/eUTGRAhkKRm1G+sB8V5vQkGW/6jqM64Kc2uhNTzTOsMTU/otklPmc/dnzexwd3/ezL6DjEu/Rvwn9v0O7dXP4piK8myY363NbDd3b2JIBIUnPh76bTunrlC/UbSqeubf94yZLYlC5g6mBe5Ueoe5+xmmKnSjUBL7fnRuG3vJm9mNdN/3+RhG0i4z5x5aMZTtBPQ8I9D529tbRRYiaPVBeJbraCb3LUG9of17pmp7IDClPzeydCNTHtGDvN7bfASwSrhHvkYD40PGD/NzWlWsph8Btv1oHY6l7BE3BMDdB3hGAN8PNIXPrwcs1gB47Ylc4ax5YaOe6XPQSmj1z939lIZtd0RCRFcLn6nix6VJ2/tQUtytU6TRzI4A/u0ViYmzPjdEcfiXo6ogTdpfQQOAy8y+GJh5V0Astg1/14ITwB3BsvVgg7ZRWf0QWMLMJqxBZQfWzpQf43YE9BT3tckqfR4N1i6h61GM+c7hMiv1+4X4npnNSyuJaAdoZWaTeCtMr1KoDNYQUFjYEchb6nozW9TbrZp1VLXfBsbQkO4I1o3ZGoA6J4d5ng74OZ2JNQfIlCPnqzTcy8nnuikFN5vZcu7+YjdFOK6dmW1PqyJf3XfH9t0UAszsBwkA07V9aNcEVD3ZzGZ1970aPN8X0aXZZI7Teet6TgO9iVy8u4XU3GKyiF5rqgS0sLsvV2oYBNa3kOC4LJ1ll9O2KR/qBi5FPvRwt+cLCuX1KMxmC6pDWGP7oWivP+7uqyVvvQzcb2YPAmeZ2dHunns33Ie85ibPxxTO/svApt2EiLDWX0UhJt2SGKefy+fiJmDKcOahJfjMhfKXpdbNa9D6p7QnzXPvjTKzWZFgez6ZZdTMpqQ90eq3EF/p9/aQyYuRJbI05kdo9wy+BtjkM9B2owAwgRTC2P4rIEv0J+h7Y1PelLTtvAgE+HrS9mLgpM9A2xz0/mvyrHW0FvJWvgGF4a5OPS86AFmRSwYlEK/5JgKen7ZW3pdudHLYx/9EHgndqkmNopUbppvnZ0xR0DQk534UXjcL9TL+5Wb2c3T2TkQ8+etZmxcI3si5POvub5jZNig/SUoD91OTwZoSUqf3040I9D7BWx4wg/XkLNHRtM7L+8gw+jKAu+fVx0BAUR8tZbMrf3P3x2jPm/QU8Ja79+L5kVMful8G+g3A7xmD6cyTqI3BkvXgPWVmMwTZoomM8yQhj2PVve4K+Vwf7Z1ScZx4Ly+OjF8RIIlywK1mdiYKYdyx9PnQxxB0/9fKswSe5c0MvP8G5jaznVBURR7Ouo/Jm3FRM/uauz+cvf+syaA+V/LyZF0ApSPJ8uKluksDGtj3FfJsNNJFOhfx5BNRbsY49lT3iMVh3gygRikXWDx/Tbzfm4Z1gkCdNu9N66y0WElhH5+NgPNfZe8NR9EhGyLDYwSdDmrQbxs/7OWcNjSwHI/u3BKdi+TdeehMXdML3UR7peyxRp+DVoplP9HkZbBnl7a30soV8Lu6hmb2DXTBz4yYEugifhZ4wszuQYpZP3L3GxUY8O3IClm1+U6mVZK+iVvuyUixLFVMyOkOM9sCWXu6Kbh3mNw4N6c7M/8IKa03I/f8OmXxC0h5iRUiDqRaaY1rtzCyRH5ABdMK63Ev2vP7ltpU0Lto7k4ys7W9nKT1liBgz0MrDGr+iv7+GuZtAwqXVQUti8C4d1D55rr8EylV7bflzOw6Whd9f81+A63f3QjQ6Tbe49HlBt2tcHegHAOT0GUvm5LkboqUkm5KwWxof+6OLFF1guItZnYfWg/vMt7Y/lJknes2F1EpmI4uax2ebzd0mXQDVY9C4Syx/Hjd8/0dWUonoju/iPN2O/JGqDunUZCbFV32C7p7nUvxoygs4xJkSa9TwO5GIM6cdM8NEQHVzWgALgG3Bj60PPU863JkpZuXZtXyfoTO6LSlN939XDPbK3xvDlq9ity/pzCzi2idU1C440bAj83sRnf/CdX0AAKr3qPsgdBGVcK4uy8ZlNFDw0txLFPTmZ/rDeRBkNKGyMuqSd6HHRGP35CykLNBGEe0Hp6I7r5c0X8FeQpcSqvKWRxzHib5BlqnT7vtNEiwzXPUTUEn9dr39Cjxa9p2Blo5QyK9gnJYfNptZ8hemxndD1tQQ+5+t5mdgM7/EFS9qi4M++vI6Lh2RX//NeWAuQ0peA/SnQdB4Mnh727enAeh0J8JUbhyt9Cco5DMVwJU2igo6cMRL+8WHn8lOk9boPDfDqXQlTPn1Ap5FnfPcwjG8e4ZjFc/c+XMqhrvUkjeS2WAoWhPP2Nmj9HOD1Pqd/deUlrEMZ9DCJMLCvTmXT7yIjC9KyQGAn8zs9WaeNaYKtGeSPd0F3X0GgqlbgowjC/qxeh/R9BxDqGLjBMApdtMIU6V97q7v2JmCwcAq9RkBJJb0zC8qI+sgXSCtarGkegjS9OSZzdGYG5OM6NnXN67ezCegzyGh1HtDbRq+M5bTWFhbbKFZxXiugBWIG/C3DhwSw9AW9z3f0W8riNvHArJi7QaYd+7e/p6+pm36R5m9gqKRir2kdCbaG2agiXLInAUxC8vB640s828S/6pYFi9BBX2OTd5/dtontZEeuN/UD6xbyAw/jdd+i3xw8ZUd/cl33Ey4uUlehLd170U3tqLLEzTx2K135w+B60kNO4H7B4u2Z+WLlmTK/SC6OKZAPiymU1Q0/bc0G4dd4+bemKkjL2NKqTFymivIqDjK0iQLTIxM9sUXd4TIe+pU+oeLByAD5EQfFvVeBMahmKpP6L7gfkYKVRD6Q5OLIEUtRWoAQZMlT0uRQf82PAdWwcGsbN3JiPeGjHyXwDPIDfgjnDCZD2GISZSZWVNPzMU5S34GWKWqwM3BevGLd4qSQtygX0MrcuxyBOuKon8bKHtpHTJEZUolb9A87YycF8QlrolnIfq/TY5si49RBcGH8ZwA7Je95vZJl4RShjWb1FaVuExZjbCC8njw15eiFa4UbfypxuiBL6z0f3yWgRdEKdRESYQxjAZctedFwHSRc+fpP1QBKTMS8jP1IWuRPugj1ZSySraEIUFDacLqOruW5mSB/8U+LjLHE+H1mL7gsCS0/cRQLM2NTnqwrydhwS5a9AcXmDy0nqg4mPLI6BhNXQ+iu78pvCcGRHocYK7l8LpUvoYAXND6Q4uLRHarkhNHiVT7P37SJH7G11Cc4JCF4WF/WqaPkqncg46p1HgTM8pYRwPo323kpnN7IXcdmb2u/C5Maiy0FVdxlwSxlM6lVZy4rh3n0NVUVP6IpAKvFuEfldBFtRuNFn43Qe8UHi+C9BabYT25bPIxbwtPwa6B15E4dSPhP5WRnfwrIUxP4uE5dh2C8QXpx+PbZ9H83wo8pZYL7SfjE4aTN8/R3JCbDuC9r0FmreX0D0X266M7so8vHNctk0rVkaZbHu63NVmNjmy4g9FMkBdJSkQb10e5a5aN7vHAQje5oshJWZuFHpVWVHQzCag3bPx8S48eVsELK7mCumsJVPlt0uBnczsnqqzHebizyjnzdvACDP7sVdXhNoRgQcLIcVq7lKjGnm2SOF+ehDliZo5eGVUzcWRaC5WSObifXRXdM09OD4oeLimOcLWQrL3LeHOq6zWZQrz2h3tzabGxtIY/ksPoXi9UrKHi94srkToJerF6D+MVq7HWhnHzCZFwM5ydLnXM0PyAqbcdK8hA0vUd1Jg/5vIi+tS5MFXNKAV9JGtw/dVAQMLh/Z/NbM1u5zTJRFoXcmz3P0tU57h4xE/TMH/nsnLESu9AG3rIAD/h3Qx8I6tfQ8D426Sh/QDekvf8YS3KhGDePwlhGiRKk9RU2X1S9A9tjtwhpn9BhnYvoJ0qgvQfX6su+8RjNeD5Ydpm8Ge05yq7rN4Xhp7rDX1qB1b1Nff/0mKAPz/Q8ECcDzydFrVk1K+wfvoUCQUr4xc2xu19YZJ18Jnv4+EtBeBZT2pamFmB6F8J/cjAeK3qFRqkwNwKhKUmrSPm3XzLuDEFWEexgC/8IqS9xnjd+RBtb+775a1Wwh5mUwDbOPuxwTAZN/w3H1IeXsSKfZfRgpUPxIuf4QS85onyYqz9dgSWfVnBLpdKn9GyurliFmvixLXTUawAoZxfAmBVSBr6CpIMT3Js6TJod8rUNjlR2gtitV1MmDgKlRt4c1gcVkHGJkL3KYyrnN6loix0LchpjsdsLqH6itdxnA1UizWpcH6obXutpf/hZLGfgAs7+5FoCQw6qvRRf8+sLgXKsQk7Uehy+RDpMz83Fvx8bHNl9G+nBudkaE03xPvIbCkSftYVedsYIMakPvPyLryFPDdhoLwK2gPPkf1HD8Yxjs/8MsuZzqe0+fQ3vhFl3k7FCk+86E9OhkSai6j/ZwujUDfD8J70atvuCdlm02hOGeiM/0cEgA2qxISA7h0RRjzGMSzjm/wfI8i3rFPLmib2fy0zsZNaL3PoN6YcS4SQIcBU1ZZ383sfpRXbE+TJ1PqJfAF4Ac5z0g++/UwronQWflbeH04AmfXQOGMEyGhvOlaH4vCh+u8IcYg0GwVxI/ncfeHwnunAhO5+1pm9gbtZa2jIr+AZyGRpgo2J6PKRbcgYOC0Ls/XhwxHKyMvrtniOTGVHJ/d3ZcP400F/D7kvTy0YswjEE8fhgDEt9x9xHhu24+MS2n7uWvmeTDjmDDM75vuPkWXeYtyQDpv46ttSrH9ZrmMYQrHuwyFyNyJUiysx1gkU+n5I5DleeUcADKzKZCC8j10352C+EU3GW4lL/8u5gkAACAASURBVFctqxrHiND/kqjiWd1cHIQMblchT+YbKfPkxVGY0inIWh751/iWZ3uai17IFGK1trv/YpCf70Ogwl0pjzQVALgIKY/LNeBvq3nLU6vu+yZC/LKqQE9lWzPbAZjG3Xep/2RbHzsgYHkO6nMiVd1LE6F8ROvS/Z48DxlrxyAPvLp7/VJkHPwj2u9dvdQy3pErthu4+5lJ2wmQgfunKE9TmxdTkGevCePdxjOvppox9HpOf10Czgv9zowA5hHeoApdGP/S7t4tImh2NNe96ESjESC47NjY90HPm8ErvL1MaQ9eaDJP2ecM6Ywz533nulJs6+5Dzey3yCPqNDJPUZNX/9norJyEomtica3rgNOBv7j7e+E79nH3PcJnB80PezmnAfBdHsnok9EJcG2FdIdSipXhCJS8k85iHv3u3hMAaSqCsBQyrj0FXOCDrBoY6XPQKiGTa99fkDfOsigG9VCEsEeA6qVe2/Y4hshERqCN9xAqq7oyYhobhgPR0wHoof2q6MBuRHdwYjvESJu0jUDUDiivxHnhWf4bBMPoFbO6JwnhQz9zAJsgC+KMCPB5FrnVn+aq6PJtBDBNigS14np8kkslCKhrV4zjaiT8LYkExm+5+6IV/R6OGMpiNAQGPFiTzGxGdPhXyC+YpqBV8ix/6nUMvaxfk72M9sYlyFttzS5KwTUIKO2jmaC4BnJj/jmwr7vvHtp9E+3LKcJ7F9Hbnti3x/YP0gzk/nWY28aCcJjbbnP8IRLQNqIZ4Hg8UtRq5y0VnoKguT+yQk9AO2DwLvK+2SWcwSMQgHwT4k9vmtm2Ya6eQJa5fyFheH26g0s7IuGh0fMFPrQzCvE+iyBom9mKCDQbjfbi9dbcmLEmAtB+XxIUTbk/rkaA660my9zSeTsPCXZLZGZToztnAQRc3xmea2FaAOIQeljrJsJ4Alq9iBTfdxGPM6SsLOLlMuMzorM1J1IcL0+e40JUiXNAKWnwfNuFvt5E++QxtOfmRKDXj13lvEcgoXohBLQ/EMZ8dGnMvTzfuGo7nsbRy7y9hbxv/o343fhsm1If4ok/Aw6MCrmpItqFSBjeNFVIxzYFJeAs5OW2lbsfF17/CuLzcwB7xHPfVIYLbYfBgCdN3RgMCf9zomT2XefC5E25M5Kdcg/PJ5Ax8yB3f9/M9kZy38N8CvJsr/328P2bAPt5D7mkzGxO5IUxOqz9W5QV3574W8PvHlCes9dn8SzSIG9rZscAM7n7ig2/KyrnTyDZ6mUqKjh7tddJBAY2otk9uTrav03u9R3c/YgmzxI+Ow2STaYMP+nf1+Z3VJBxb0Oy/Ll0yrOTIlngWHSXNiriEkCYw2h4TscF9bLvB6ET/YGxuO8L+3hGd38h/F15/gr9TO4KZ27rFzpB1zrQKvy/FgKl4n5+y8y2RPv4acRPJ0ARROcBZ8UxZ98xAFqF13rmh72cU6QrXYm8r6vArfj6kxXvV1G/u7clgTez15CB9Jzs9T6kD6+XjWM0sKXXFP7qRp+DVhkFRnYJWvR/IEHhFKTYfzjYthXfVUQhg6J+Ljr8jyNF/bf5xdHrAehRmOoFnOgJiLIWWn0fSjA+KoxlRXd/stu81cxno/UYV5dKL/2aQs16AgaS77kBuMbd981erwWtCvvtImCXXsfQy/o12cu9KAWDERTDZXMI2p+XhfffBFZx9ztDm572xCDaNwK5B/l8TflFr+e067zlFBSlRdGlHkHdezM+9FXkSr0hytFxG8pFcB0Ci15P2jYClwb5fCsi6/A9SBjYG4Wirejujyftmq7dNiiH2hHA4S4wfRrkobQ/cLO7d5TwLsxhpXXKWhbiDZHwMiXib6dmfVTNRQwrHk1NyFN4vlOQIWNi5CXXj0CxWKzgGQTqn1PqIIxjeOhndTRf19FKMtqhlNQ9n6lS1lzu/mhYuxNQaNkHwF7ufkDST9r2W6HPeUpj/iy0HY/j6GXePpW2JbJWeMWf0f45Hp3HVdx9nIaRmbwc3kfJdndCittliCdMiErcX5x9ppYnm6p/HUArt89TyCBxsKuSUz6GDQne24OZiyD7DRjaPAsxNnkzfB8B36n89Fd0frtVkroVWeZXLrw3CeKBVXMxOfCelz10+pCS/A3Eh15BPLdpdcIlkZFnU+SNOGAUM4XYf9fdr05em5RwX7j7euH/t4EvlZTmXvlbHYXxrI3C4nMl+2rgziijhdc+KWj1HFJcl2gCLlT0kXqo9GL0r7rXz0J306Y0yyUJqqb4Ruh3OmCUu/+yh2eokmfnRl6K86NzfhxwaH52avodNM8K92BeCGsu5DWfp0lxBOx8M3ltOZTnbyV375YzL+7jk5HRsYk8+4n3vQmwH4lAjUfcfUh4fR9ganffPD9/8TMlHcfMLgRucPfDwv+GQumJfSdtS6DVI2m7oAddgGTeW9CevAEZwx8Lc3If2jtnegbql0Cr8HojeT1p3/icmtlNqFjNVkjXf9nLeZjHCoVn3KigI26HZOHzkePAMygiI+az+5438CYt0eegVYHCQTkDMd6d4iHota19AhQyKMWHIAvGRl6R82cQB6Bx+x7BiZ6AKFNVoUtQvpELgfW9xuJmClWbDSkxEyIh8mUUEpC6b/aydj1dKmHdvo7ClvJxPOLBe62XfgcJDMzt7g8WXu9H+WzyCmS1+w0Jg72OofH6NdnLYYz70UApGMyFaWY/RPt+BEq+uXKFENrrnuhlrZuCqoN5vqb8otdz2mjeBkOmXHUXImHrcPRsHRdsU3BpkM83N1qT6Fn4Ey8kNO1h7fZACfUnQIreUHTm/gRs7O7vDvJe2Jn2KlHbI7B5Q8pu3qDcbvlcvIoUgzeSNt+mM8nzbUjpeCT8/we0r6dFAtEE3oO7fpiXPRFI8T4tT7Y8x1Ld872KvK6iwvoWCs9+KVf0c6E0vNZXGvNnoe34HEdQiBrN26fRtoqs5S0+JcqLt4pn3g9mdhkql35H4IkT1ckVDb5zKiRwv+zuI63leTkhUiRW8KyyV/LZIk82s+8g5edtpBS9jgT5JRFv+ZG7v5z1NQBaNZ2LQT5vKj+NolxwKPWijf9vioCrRyraD6PifgqA5sYFxWc4uve+XzHc0jmqy8XyQRjfE0juuRblY/x76GtxtCf/Cezp7r+1hp4eVfytpv3jKBz8ieS1omdIkH1fQtEQaYGfEUiBjrkqv4O8gyIw15/85P+/iO6pXdz98PA9S9G9ANP5noS/F4CzXoz+pXt9KPXGlBLd5O7fL42nKZXkWWRQ2wgZcHdA996kSE44JgU7a/od1Dk1GSlfoT2keiC0Ovk/nr21UVhXTv3heUAGxL1pz/vbj+SNL6O990t6k38b73szux6FacaQ/rjfv0b7HroGuNvdd83PX9X6Bl7xMuL9vw+vDUGy5W2F9vl9NHl4xtz490VkRF4AeWpv44o4GYYcPzZAvHIISs9QGR6Y9dtIXg9t3yU5p3VkZu8BR7j7zjVtJszPYnj9bXrPmTYZWvsUTHPEm95x97aCC4GXPQTc4/XVQyvpfx60MrOq5HN9KEldGluaJ6F9rKYtyDr0DPC6uw+UpC6gkHejTT8cMe2YM4fw2uiKMfa7+4heDkD4/l4OTC/gRLGtqQJIiaZGuajOoXxYhiKrwrq0JwmNzDqWgn4XMda3kvdL6xGpP65HQ0F4BmAPZIWYgrJg1I+UqWNQbrDFuvWb9D9WgIHAJDf1zPWyCeqNLuPiGHpcv1/Qvpbp3m2yl3tRCqoU4VLZXFA+tbWA31NO0N7v7kf0Kmj00r5HULXq+eoulyZzXHVOBz1vSHD+MRKcS6Du/EgIy6vPDUd78PaaMa/UFFyCWj5UVX1r2jD2MykLzP3uvkPTtTOFSv4YJcR+E7jRkySn1pt16m06hdVItYlZXdbvWv5t8g7bwd07lJWSgNhEKTDleynRasj6+0tawNM9Nc/Q9fmq3vucWmRmswDPeX0Rls9M29B++4q3ZkeK+qGUy9z/nnC2zGx6pKgt5VnKgYZjWBXJILugxM5Hh7cWRbLTrkjugFYuvkjpc+Y8eRIku7yLcnvFXGRLorP/OLCYu48Or2+PQivXpr20ere5mBzxnyqebIi/5NX5UvmpVKxpJFJsD05eexOYBSmh7yX9DUGyRQQ6SvdTVHw+jHMRnntvBKwcnzzj9EjxXgqFPd6Q9fV7qnnGmPDsLyDFPQJGf0GeYFMimf0W4NvufrsVPK165G9t5K1cfSXQuQq02hzN9Zdp55fDgJnoPcwHFH4/Kbqbdg3fcwntxWhSwCT+P1dpzNl4e5Fx8nv9Mqrllyp60UOqjIb3U1N5disEpsWiLROgs7k1mvcnkNx3cQDJB8uz+t390PQFUyRGXqxmJ6RXXIiq8kX6N5q3b9GesHxiWt5iIF1qzzDu28LzfBPt+xlpecwV5dlPuu8LQFEHaGVyqngByf3X5uevBrRaF4GjIz3JB1vTfsDzN3ntLxXPF/OE/rXi/WEo9cMGKOfmuwjoWgeB/tvxyeT120jOaR2Z2fMIuKtM+2AqVLA/cLy3G1xH1YyzivZE+zHNR/wm0i23K519M9sX2MTd8wIyjehz0MrsRpov1HzZ//cVW7VoCWTZecmTEpBm9igJCmlmp4QxTIAuz1fpvIwjrZeNN2WCVQJBpDxBcN5+ePZ+RORL4MTiWduba9pulbVtOt9RaXkAWcUcCVujkfB1AGLMU6Gkv69QX6UtrVqUHuq6S2WqMP5JUM6aawrj+DmKwTfkwvs0ioOftdBvmrOmn9aF0ghQqXm2OmU4328RnBiOBPJn0CVYNYY2z60ulAs5ddU8Zsn+j2WNS0rByKxtPB9VivBgKSoFVXvie+F3P+2lykvtUwUDWmVhS6DqRFnbWJK99HyjaD9DdRVDFs7+j0n3x+Y5Ba1T9Jp5ifbzMTV6XlB+rVfD7ypKvW/6aVXiLIFLS2ZtY0jBJ32+HJh+IHm9ESBeRU3PaXhtFBKKtkAV4eoqd+Wlo+8Kv+uMA/MC87v75IVxDha0GlP4nkg5EJXPc9FDuEQ+nqvWfE7jj6wzIXsVpd4+8f8N3P30AFq9gPJldfWKqBhDrrinVPKCiK/X3XvrIjnlPgB33zj5zm+hXH+nuPvmyTjid/QiO8WxvIaKT+Q8eRHEWz5EMs1/Orsp0oIod99v0xcTJfT0ZJyTI5m2bj42Qgrhv7O5eAZ4LHrRJK8PQ3P3nLv/qOGY2yiAqNFLdyZU+GNKpMxt7u59oV0JtOqFv7W9nniTNAKtTCGDjwDnuvtO2TMMyqso+fySSLn+hbufZfJWiSDlTAismQEp4X0I3MzHHIsr5VWDS/fkjFmb08PvRkajhs9UurMmQjknr3H3F3rkLela9gdgZSiqQLwp8m4agmSeGelNZmrrt0lDM7sbuKTq7HW7q5N9H/Wm5xEwPDny5q6Tf3+fjzv5u+u+bwha7YAM73OGNl1BK5PX7v3Io2rTbvMSXi+dv2crnqEb9Uejn5nNhbzD10Vn6FXEf59E3o099e/uG+fntK69qajJwij8rihjB8xjcbT2HeBVLxTmcUN3Pz15bSr03Ku4+0WFz2wOHObuEw7mO0tWlP8pcvclxlXfYUH39/aExRMjhrBdMoaNkvcjCrkxBTKFkPSy8b+b/N0tRnyj7P8ts/+3SP7OBbl5atp2MP4u48DMTkIAyk9KGz/QRUn7lVEozNXuvl9Fn+lllTNggH0Kr8XnXMjd763oN69MMxIBavG5037zectzQBTHHvpqnB8hGVvHfqMdhOpDwlr6WuUYxqZ3Q0EpWCJrcixlpQDahZs+pJBHShWYfiRUVdFj2f/5vsj3RDqOUu6IurVOywS/mr23RPZ/ajHLny99vXZNCgLanNn/leeU+nmLtBzaO48j8PZaT5JhJuOYFFnHd0Mhtot6RYnlwpi3zf5PPcLyOc4NC3XPV3dpXkc1n83X7hNTxTnF3UeF9/vQvVAJ1JjZntlL38r+34Iy1YXUDIY2R+tQFbZYSV5dTrxnst4qcU2GrLu1QuFnpe04HsegK5iNrbaIT30d6FatbhnkqTk/8iqYENjPVPjgfnSGB3tnLdm9SZnqPLvMbE3gOHc/tvC5u8xsK+A4M7vR3c9F8sRqKGx+tvwzBdoAgb9XAbt5TcU/M5sXWctXAH7o7jd26zwozpWUybOGvLaL8mxosyHwx0xO/gJS+jpkEVd+vvPpNEJgqha4Wc3wXnf3nA9GPj8rmrtuoEbls4wDOhQZtGqrwFWRqZLoG+6+Tf6eu98Q5OZLgnHkflqG7UnC74OAj9x9Ey1lB8Uw8xLgmd+T38j+r7vXU+pH4XmDpREoX9MyqApdmreoLew2pSrjkrt/jMJ6LzCzaVEah5XC90wcxtvknI5N+jrQF/THSFMlr73l7vtnn4myd9xbfXSXf1P66ScYbweFufw1As96oT0QQLp7t4aRPMtxFV77UqltL+TujwC/NrNdUKXFjZCONweKMrjY3Xuaty7nNKV+JOP9GbjXzA5Aoc952w0QsLUFSsvxa1NV+hMGCV792hQt9Bp6xndpRUKVaCQKvR0U/c+DVuOBcsVn4vD7yYr2zyAQoUipQDAOaHxext1oeRSbWwVYtZG7X2hmR6NnqAJdcm+dJnQ/cGIVYFXR7w6oCuN3Cm3zMJyxkh8ooSb7LQ1z/Qli9nON5XE0oV6UgrzSmhdbFcjdK5O2mlmve2Km5O+eSrd6Vv0nG8eGPY6j6XdWXRxjhcK4b0eWncrQH1co30VmdjkCz3+HFKUSDat4vSsFgXJs0BJjqZ8qGqv3AjRbazNbm5bnGkihH2bKhRBplLsf2K2vGroRODp6inyKNAvy4GgCWnwRWf6bAEafhbbjsu9e5m1cte0D/tTASDIA/AQPnNHImPU+ykvTB1xsZo8hAf7vqCrlg8hjqB9583R4Tnqr0Mz3UOGLNRuMuwk9gsJNOkCr8L1/NLPvAiea2UvufqOZ/Se8V3mHRDKzdYDL3X35bm3d/X5gVVOi7z1peX6Pb8r5YVrsoUTvAZOb2QporZ9y98cQ2BI9eqZGck001k6LFPkq8P40lBrhuxXvA2MXWK+joKBuQqiwm7y+CVLsq+7PlN6iQu41Jef/I7p7ZkeKf7zD+8LPqmhtNqnofwPkydJVlgseSr3QKugZpzez05CH0fk99hFpbBtmAHD3V1DUxjGB/ywEzNvknAKY2deBRU35aB9196oQNMxsObSfLym8PTN6xnXQek6DPHv60Np9jLxqchqDHA6mQ174jcG2ps/YA52FjJ8nN/2AmW2EIjI287GQ029skSu35LVADHFcA3lgbUCPYF+Xc5pSfwCXL0Zgdy2fCp5t30ORG0cAuwwCvHoLhRkvSKtiZ4waySsBRx6wGu3hhD3R56BVAwpus99FC3KX11SPyNoCbDs2UEiTq/vyod/bG1or/0+RmU0ITObu/0HCx5M9dvEo7SGAPa1dxZiG0HIjL1LOvM3sEWCqCqbeROh8hIKXR4WlK6U+4HgzOwJdUq+iKk1t+y0FcYIF/p06YKcpZetX124we7nnnCRNaBAX79i+qOM4xqogPB75xVzAr+oAq5SClfx0lJekg0wVI6cAHvSQ02V8U3A3nzRVFD5BX4+gype5sN3oXgj8ZwJqrFNm9g0U/jAFylVxjlcnSX8IeYGClLotkdD9MuIfm5LJBWa2Rx6OkLx3NUqi3BOAm3x+CErqXikkhedbD3nUnETh+czseOA37v6yKYntFlSEUqZj/iy0Df9PjUKAq+ZgsOOYHFl6qwpqpPP2qbetev4qMrMvegjbCrwFVGXtNFMuyudRUv+3kTfWSsioNAWJp6WpIu9WwVKe06xI0P5ElPDkp4F1zWz/ALSUaFMEvlxlZifSGT5eRyNRZdte6AJafGGAwl67CPGo85BieSCDy6OU9pveTwD7mNmmtPhhzNs4Yfa51VFKg/kRv4pGzX4zewkBgT9299FmtjwqRb9k8tk8n1EfUiSHoBQTP0c8NKeFzKzKw/Y1d/9nxXt1NL+puuyUyJg5QxhPv5ldiwwn27r7ZWH8X0Lg80i0H2rD0AO9i0K/SnQMMsJtgcIPB9IMmPIyPg1M7+05bOOYI+UpHiqpqUEpyJF/QTmx/o1yMC0MrGdmP0MgXik31LigLzRt6KrsdjvV+TkHyOQ5fQIysg+E8prZvxEAc2MAO/ZBZ+1qBERNUtH/lSg/3si475Gnz8O0PGqq6BkCCDIOgKicpjOzKMdMF36vgM7fPMDCFbLLLKak6CMBzOzHCARaEzk3nBRenxSBKJGmyTuKZGa7ooT6eZ7VWjKFWE6Bim91BXeCwfYU4BRTJdpSn3XyeuU5LfTzK8THn0O5pp6nPUl6PrabgCXNbHEEXh0O7Gtm99KZaugpd8+jim4CnnD3Aa/JoHNPiQwLOU0XvmPQ+sj/PGhlSva4BKou1bF5g8XrDIRuDkGM5QAPJUFr2kZGNA1dUEgz+yNiMAtRQCHDZXsirfxU/WZ2epXXVa8K6yDaNwInkrZrI3f/gyrmeDqUz2hlYKiZ/Qsx0uWpsEaGz+Vr930S75fCenxsZvt4b7lQ7gXWMbNjvHnp0FVoXpK5RHcyuNjqyZCQNyFC5WdDAiZ8AtTblJB2IZqt3wRm9hGwlrtfUGjb014eDJnZoghM+XMJeDCFqeyBrFJR0d/ZCxUZxzUNBlRN+MUCFevR8xyHc7okuhx7mbd3kAW725g3R8+5ZRhXX/a+IctQLNv8jplt4+6n1PTZGFwKz7cmCnk8tGLepkEX6mpoH/8TKbJV1XCarN0MtLyoIl2BzmMT69SFKI/aaxTOqSmR+u9pea/8EtjEzJYuKQnu/oApD8lk4Xu3AI7yUOzAZM3NaU+gCFqhkM9Js9emCH0NrwIeTVUe10E5QaYws9m8XM0zfb4+xONLz7dJaPcyunP3pDr/Vzrmz0Lb2D4Pxx8bfc+ILNdfq2ibzttnoW2kBVBoyxQeytmnZMr1MwrY0eSl8ApKDwCtMxTvUHfltDrFZJk/CfGuYxFAsiA6N7eHfXVn+A5DSnme6zOOoQ+Fwq6DwnMmABbxQuGQAk8GuNBUCbjjrg8A3HJIad0a8YeiTJDMReTLICX/uFL75HMD8hNao7y623eR8hsVreURGLaVFyqJJZ8buJ8q3i/NxUcIqJoO8egpw3hSOfkgBDg+hO6dh5HiOiVSZn+C7qdVzewn6F7qC4piH9UKbPRAWYvqsJUOWYZW+oHLyFIFJPwt3pNHuHved/R6jF5Nab9LoqreRyavb0MrTC6mDOgzs5fRXMWf/yZ/z4SKEZRo0TCuyqTNBco9NbumKxmEjLM/uvNW9fYqk8uivFeHUAPwh7YbJP/GPfTDAGQviPbL5RTyxybyLMAR4Q7a0t2v6fKd30F84LwuPGsdtDeHI1lgX1p8aGcEVK+O9k0M6+xHyfP7u42DzvUYK4mrA4A9NQIvut3rVfs+Nz4PQSGooGqaT1Z8/a20n5Erwu88FHMUMlJUPcO8wDMB+NkbVXV+Pby3GYqO2bZCPpwDgU+LhJfeMrOtPcnnVPGdqbzesfcbyOu9nNNtUWqRxXvwlsLdbzZVQr8Q3dMlz8l+VGgrpTdo3Tmxr9HIy6/0PS/Qu0Gljf7nQSuUMO0fFZv0K6iixTCUa2RXdBHsZGa3RAtIRdvHUazz+ghUidaSEgq5NErqPCEZCmmq2HAGcsNbH13S30dWh2vc/cxszB0Cgalk5pcbKriY2Tnu/pNC2xxcegP4WQU4kbYdhpL53YASmaftvhBenxNZzR5HFpbZ9badhqywpcTH66Kyun1mdiia751Dv6X1+CWwp5k94u7nFcacC3+3IZfxE5Cb557ALQUrf7ysHkJCxQ+An1X0OxWyHG1WAgcDMPA8YwlQKe23BNS5hQLqXQAnhiI0vaN6RWH9lkLM7WwzWygdd2Evj0GCYtVeTpWCqdFa7+JJmeisfbwwV0DntLTGE6ALb3EUIvJM+PuvZjZPfqkU9sTDyKp1aAPBZDo078u7+62FtiVQdT8vlMjNnm91FB7ZYUEpzPHI0L5qjvNz+mGYk/yc5vN2P7rgJwO2NrPzS8paQtuEfr+AgJIBN/gwhutRZajDkML9I+CPZvZofk4K4NJrKN/TxYX5KPGhvxaeb1K0j7+GlJDpUQ6Oy8xswfzZKtauChBv4xfu3gEMhWdaD1mYU/om4mN30XlOf4AE+MfDXMyN9sePkHBxVM1cxMqs4yJs4lAkjBb7NrODkXD1EVqTPuAKM1vU2ysbps+3PRKoNkHKeP584yT843+Aepm38dl2V6CvgscOQzz4O+hOeAd5ncSwrz+YLM53oLM3r5n9wxU+sg0yRC2W3OOXmdlx6NxfbGYLBA+4k5Dndp4rLtI5iLe+jPjaEOBKM5s/NegVeHKUDX+DgJYzKZDLezXmCxlBIawkm4v7kMHrx8DGZnat1+cwi/LTbAgwvTLpN5Wf+pF301Lh5zRTjpUNvVxJemngZnd/PfCcdLx1c7FHfj8ln/shkq12Qorjd5A3bjQO3oFkjn1Q3sRUXnoy/O6jrEztG77/LOR1VaK1EDAKquT3FWQE+ZAsn1PG395GeR/XzvkbynfzNFrbmdGd85vw3r3Abmb2hLdyKh2H1miZMJ49kOx+FC1j5bDk7wmp9rICFSmoArSqKI450nbASmY2ZQOjf/QiO7DC6D9NeJY10Z77nZm9FY1G7n65KVfQYWa2a4k3JJTew9Ggsz4CqWZCsufcWbtcnr2Qlj5ySS7PFugwYGJ3P77wbPk5HRHmY1Hg6aDfPGRmf0I5ic5C9zjI6D8NSuMxJIC3O2dG9NXCe9GQ04dk1SGoImld6NxGVHi+ZPLsjCiC4zsUih013Pe7oX0HMujth2SbhVGI5dIVPGUfJE9PgfbHxaio1cS0V/U7j1a1xy+gnlxTFgAAIABJREFU8NY03HcjtLbL0HnvbI+KO5T28bRIRp0R7dHHkRx1spk95u51+TsH+GGh30p+mMjrvZzTyYCzewGszGwedN9Gb+L/IgA1zU17HOVQ7XdpYLQem/Q5aNWyApboWLQJlnH3q02JzfZFKOQvkJBTbBteu9TMvpy2rUAhp0MXcAmFPB4drqXd/e9mdhSyEEyKXEsHLvmKA3BrGNeyZMJRof3vkfvpmmZ2WSpAFMCJxcIYSuBE3nZ5JFiWGP8BCEDZ3d1/Fz6/O2Lsr6KD9BOTd8DDYe5Go737ZXRJvxD+P9rdYyLBjvUw5Qh4LzxrG6BRIfx9FyUz3gTl4LkReYA8mo3jB8gSOgQpxTu5+8kV/U4a5uUyM5s3BeMSYOB7of/nwt93BVCul3Clfnc/qGK/HYE8VE5CIZXpPJTAiRWBr5rZzAVLQdv6mdlodMGshy6BVNDO9/KtSCm4lGwvB0qVgknD93w7VwrCuEuK8K0FQXE3NKd/dPfNzOweNM+Tocop2yR9lvbESsjr7ERaSUir2k+JLtVLC2udg6o/BQwJqnemgHjh+SZErtSl58vn+AF0sXTMceGcLkv1OW2bt/D56VGOmIlQ4sezwvPn53QqFGLzOlKS+oEdk74PRwLMT939VDP7B1IQ/hPWIwXxc3Dp20g4OTcHl3rkQ/sh4HmUu//WzB5HydgNKUubJP3ma/csUqRGmax17yb9TgYcGHhaTv3uHmN+pwYOdve8UufUwH2elQ4O5/QYJIT/0N2fNLMzw3efj4TMo5L2JePASmivzE6oWlVFZrYYAu8/QsLx5bRCGnOaMzxbRwiHKafWdkhQXR4B9CcinrwNIR9h/ny0vF0eRPtiLzNbGK1n1TgWDGO9N7T5rLclPPs/Q5ux2ffcoe2f/4+0nbXidZBi/13gWHf/JQwoFX9D98kOCKj4IdrfvwEOMLNXkPJ3TW54cveXTJ5N9yKZZgl035xSGocpWfoaSHlaEylphyGj4q8QyBOpjSeH1x40s/ko33s5zR6e9ebCe6W5+BLyyjjDFE51BWWe/CUkr9yOzmFa7TbKT2sifnKDux9gZtejOVwJGfKWLYAH09EOGqU02LlYFyl+Ub6rynV6FFJsN6ZcKCX3EOlHQP6uaF4Oruj3Nm9VD5wFOLPk8ZLzN3d/NeylS0n4W6A7vbN64G7h34WRPB7zml3l7v8C/mVmsyK+eBvis3XFOfajVfE4p0MRuHmMNw/Fz8d8BkBDo/926K4uGf3Tex3kdb0onUajC4CjEe+7rmqQ7j6Qx8taYcIbBD3ubeBwd9/NOnOJ1ukjuTyb0xxUR4a0nVMz+wABZpsjWWirMO73TI4Ed6F7EeBJdz8vfOaPiL/NbmZrJeDEvWgvp0UIpkey+KaUQ7VAOsvmqGhDGxXk2enQ/X9NQZ5tuu//4u3VA/dFPPPhMH8noLOe07Heqh64hruvbCpecyqSu65393tdHqB3J/0fkvUzD62qyjnNDNwTZJvXgb2SvX4YCs3d1FuhiIcj8G5bWtW+S/RJ+WEv5/QmGobsmtm3Ed9bBvHF49A67O/uD2Rt36ec/P0DWkUbxguN0yS9/0colittIzNbGoER5yQgVGx7JVJc69pGamubfceUpkR8UKi+ERjBAigxWtzQ8QD8lc6Y9vQAXByUsolQ4s9SkvW29gjAO5WWgptSZOZ7uPuqod8jkLU+d8fM2/ah8JK2tqbyoJuhi3CgOoq7v49c/WdEniK7IJT3WyjnwPaIyQ9FTPRIVLZ9q9Bv1XrMgRhaaT3ipXKcuy/o7qsjT4t3QvvZEGM6G10AhgSLedGh/TdiXiPd/eCqftEeOjr0myru0AIG3kNK/NdC3xMj5rI/Yv77N/ypotmRsF2iOIYT3X1ed18ZWVc+oF2orVq/fnRGziZJZl2xl+dCVqWOvZwoBZcgJjwaMfBJCuOIF+bdtKxof0DW0BSEmgl54jkt9/I5kAB8Oi3LVqTSnngfKVr52nW0R/vzUMprHZWCVdz98DDuE9Gl0+aCW3i+0egyzp+vNMezIuGuxC/yczoBcpnOz2lp3nD3l5An4itoT6+KQpb+gYDGNxFfewyBDt9E1qpvesgBEoCHNVHVz5jXayRKYvkXBEqlFMGlvdx9xdDv4Yg/5BWGmvIhQ4Lb3d7K3TQjEm7a9nGgfO0uRZbR55CV6rrk5wRksb2u8FMMO8zoI9otXpE2Ref4EG+51M8a+r2bzlCstrlw918hxRM6q8am1Id41mHIOhyTHE9IZ1GJSJOVXjRZbQ9BoY7Lufur6PnuQ2d71S7PB/JseCOM5RvozFZ5R7yK+NFDaB/Wjfmz0DbS9eOg76jcTEv3efsstM1DagEwhXrtiKzpA9XjXAmRzwj//sfl/R3P8hpIgVsf8c5i1dDAz1ZH9/r+aB8/WRjDVKHvZ4F1guLYj/jj6cjDILYt8eRIJZ5cokkp5FKsmYtn0f33CpIXD0D36F3ICHUv8jQdhoCrI1DoSgRlBuQnOhOzX4nWL6YMON+Uly6lPmBGk2fwAGDyCediJPCidS+cMg26dydGyvaC2U9e5TqldcMzdfMSnIJCntMK/oarImPO32rJ3fvdfYfwudPMrCO9w1igO9CevdfMNjOzxcxsAZMxe+7QZr7wfxVNSzW4nN+T06D7sEPGoXWvn4Lkt53RXsnv9ag4F0N2Kygf30QUvEYa6CNLdPmeXs7p24gXnYHA9QFy5UBalfY0MyA5vB/JYCvR7mwRve4nz37id1WFvULiYZlRSXfZn0yeHYv7fk1gLSunKOigsC5ro/10nimqpJJMXp/fpRrsjKlsRiK+db2ZjTCzb4bXr42AVfj+MUh/yWXUnPpprt9HSvlh5TnNf5DH7Apmtn7NPPzIzG4M37EEuitmc/ctS+PsQh9SX4V7rNPnnlby0pmx8Pq+aEF2L7R9HlnA69oSNvv0WVtMSc8OoFWSfAhwuJl9DSH8bweU+7eIQaT5ROIB6Kc93j8egKOzA9CP0NMlsjGU2kdm/hoqPRrblpj5RCjM7WwSwbOi7euhfVtbpCAPoVzi9DlgRldy1oNoxT1jZkPd/WMzexI4pWBpKq4HulSeJ6vqVycIB0vSKkEwPT/8kH3+I2S5ObpBv18I/5+Bcl/Ftikw8A1PElub2f7oktoF5RsaFNhsCgtcCl1ms5rZTJ4kUK4CJ9D6PUgnqFNav6eR8vwE4VzV7OWoFLxP+17uUArMbApkSX8FKQW7hLb5hfkfM3srjCNemNHKswcSdnZL5jcKGh+TWCiq9gQCza4jEzQq2g8J85CvdVQKzk5A1SgIP40Aqti29HxPo/098Hw1cxzP9MfZHJfO6VthzPk5Lc1bpCeAmd19BzPbCQFTc6G1nxiBEm+gs3iUu+ehNvsiIfXXyWsThXn4mFayzipwKeVD63V5vl74UDRQ9CMLW+y3Y+0Cb/hFeP7tvFA1z8ymDYo1Jhf+S5HbfTd6HAHkaV+Tovl8lYQv0lrrfpIEslXCOBKa+2nlEcvpLeTVuyziCQMVO919ndB3Kc/fh5RBh20RGP8rb3lKxud7gGCtrHk+3P0fZnYYyvEwf/KMpXE8hTwR2oCRz3BbADx4zIzlvh9FiXoX/z/S9h3KoU2RF+3qnTnbnkS8JHp9DCir4exdbWa3IL5SJHe/w8x2QEB4VYjFr8PYtg+KE7TuvUcR4Fp370V6i0KuyYp2JYWsbi6eQHlHpzd5mpR48tHA8T3IT6C5ndrdLzWzLREwsVfStg+BYVvRytHW32AuRgNTmiIJ7kdy3YdBFjgGefb3AWuYPHF/5uWKzvMiz40+dB9PQgv0Hxb+PrrwuT7kGX0tsJyZ9Xl1MYvRyIiXU4m/RRrgbz3SFkj22pOaXD2DpHvQGelD65g/7xCUQqI/yCElKsqiFTJOvNffoF3GGbjX0Z7eGFjIFQ7Ydq8jUDHmd8LktZneNXl+xRK9Ttmw0lUf6dJvL+f0VhRFcioFQ4O7ezhfp6Cqbmsn7x0bzvTuZnaHux+B8iz10elZBAKfX6BcdRB0JtOq2FXy7Gike7bJs4ylfe/Kq3Qy4ieXdWsfPjPG5C33UBjvPjXNNwaedfdrK97/COW7mstUoOo+lOblx3TKqJFeRjp+HcW7YYB6vBu6nVNoz6/3IsrfuB+S2d7N2q6AnvVA5N1fVWCiCX3MeMaRPgetZNVcx8x+FxUyM9sCVSc5zN0fz9ui0LJ3urQFuXKOJkG5AzO/BF16xyMvqDUQgLQFSha4GGLqsyMQK01Qmh6AN0OfdQfgacTIU4W1qn1k5m/QLkyVmHlsmzPzUts70ME/hxaQsSRSuC/zstv7FFQIlwnj72XtQIxgajqtDt0E4W6W8V4uq9g277cbMDAL3RNevgb80t3PyV7vQ5fferSSfq4BrGhmW7p7dEOuGsMdyCMpBXWq1u+q8D3H01q/PSjv5eiyPJL20MeSUhAFxQGlIFDpwvw7sqjcQEsR/gZy7b7T3dO8QXE94qUQqWpPvBXGmu+JUvsIcj+ZtS8pBfH5/ks7yF16vjjHh9ESCKrmOJ7TKWmf49I5jfN2Ja1zWjVvkSYmzFt47jvCTxuZXJGXJckPY2ZroFDr012l1/MxxxxUdWOObZ8lAZcq2t6FgNfzkudbHHlXXBksg5Hi2r2LBJZIXRW6wrPPifJVzBF4Uh8CPZc3lSceRVkJAnlEbmpmBycA8+FIUNrC3VOX7TgXMyDAJ9LAXJhyjGwdXo8C/hfNLIZLD3gyuPsLQYFfJoJUFbS8maUhyK/RKQRPi4TKp2kluR14PhSWE5PRVz1fpK9mzxcpVraKZ63OQyCOeUa0Hst/im1J2tfx+HE1jl7mbVy3jfQMLW8PAExJdDdCxWIupJMmBka7e1TO3kCKfioHHAJcbmbLu/ulpYG4+5GmpMOjkHyUhhzPisCYh9GdGiny5MNpydVVPDlSfu9V0d9QuP6hyTiazEV8nhcp5LQxs5XoIj+FeUhpJoL85O7Hm7ypdjSFJv8LyQl7IP72Y1oKU+VcBIPUKOQh9XPEqzYxeVzcjHjq6chT7ka0j64zs295EqoWHxfx0pNRWORZ7j5l+J7Vaa+ilp+3S2nJACtSHYLoZB5bJf4WjI0RgB4GTBQMatBFlhv4Ivd3TQnzjzblgsrXsc/MLkKyR8xjlf49Pa0cPznl0RTb0u7tFsfYh2S10phfpv3ejVS6J+P9lN+TA/eTq+LpLSik/haSez0AZ78H7knWfWLaQasxaM/UUdRHDgrP1vdJ9JGEejmn+yFPl7qk9JeiOV8OGdtTQGgvZID+nZldgLwlYwjaNxHfi3f2FLRHXuSehLuFn3R9S/Js3Pd/J/D0fN8Hw10KMk4FTBaA5iZ7fj/gUTP7gbtXhn+mFJwL9gN+a2ZHejkP4gikU3dUSA3v9yG+3R/6fNuUQH0D5BV8pnd6Q4G8B7uF7F2Fcsrul8gzvdwNpSipKtorPEMM3Zyt0OYN4E0v5JUbBI3hc9BqvNOBCFG9zszOR/k4fo4End9UtN0aeN3MjqxpCwrfeYHEQo2Y7vOoysyLMGAteBB5kYxEzO/L4Xd+yKJw9BotYaruAFyFDl4aYlLVPjLzO2kBYlXMPLa9ksDMa9oejSz2MRFjFB7eoaVA5fRtBNYUycxWQUx1DuDfQWianPr1+Buy1HjSTzfhrxKwMiUs3xwd3N3MbEFkWbqspt8IDKSJqCuBAVPFiuWQALI3umCvR0zpduBPCZjRVsY7oW2RwHc+Ag2OQWsxMXCsmT2CXIirwIm4fh+b2dzojFSt3/5of+4MvG9mlyKworSXH0QX7NcJe7lGKYgX5kMEvlWjCJ+ILFjvIUFxPuRd009nha4oaLwb+um2J/4Wnn+AatpHkPv4pG0VqBqf70VagHjV88U53hGYtMscx3M6Ja05rjqncd7GoLWum7dIC9GemLWDwnOch1y4z0YeYnMiPvQKWbgnLXDpY1oW1SpwKT7fFWHc3fhQVEzGmJIJH4XWPvWmg9baPUzgQ10AcUgUuoyeDN85My0FOs7nbmjdbgvfMcTbE6wehM7u383sZgTYzI3CKfP8GXEuZkIWzo65MLOlaE+c+TgygsTXHqAQ4tCFfl94rc9U2OAfgU+ehPjzpt6eJDQ+3x5oz/2j5vkiLRefL6M06fQQtM+qBOV0zH1hHJ9m29i+TrAfV+PoZd7GR1v4f+ydd5hV1dXGfwOiKDaCvfelorHHggWNhWiM3VhQwd5716ARuzG2GEWxYq+INfFT7CIqaqLoskQsWKLYsCAq8/3x7jP33HNPHWYA46znmQfmzj777r3P3muv9a4WFCsz2xdZ9pcOz08imxetBnxvqsj3siv/R12OOHd/wOS1sIDleNO4+58DYHMAUlow5fC7EckdByeejXjyicCEPJ5syoUCMjh8H/s9i35Aya4fRmBK2bVIVYhN+eJWQsr9zpSTfSPagHp59jCUE2Wgu2+HZLHjwzhvRQbapcm+n0Ayya/Q3b4COv+3hPadgOWCYvpfFCrmyID2d1MagdkRD9shfM/zyPC1bv3X1O29D1Ey85sRGLBm7G/nh36yQKtbUKLkvxfwt+HUqtNtRqhcG+snDXhP4wE3hOd2It2TphsCiL6ivnLgRDJSkwB4LRwfAFPOt6LwyyRoNgLYxsymK2E4ju71J6nJOGn3+r6hzatoT3QyFUHqj4zp68TmsGnBeKOw37hH2N8RcH0m4i3bo/OUp4+sSY4+EmgwcH0ZnuXuz5jZeohvFFVT3A0BVCsT7mZ3bzaz/ZE+cZK770VI+WHy5P7JQ2EaM9sm1tcn1KIXvkAy+HfEcrnlyLO3IL4Q6YYN+97M3kPnL6I1kBz+fPhJgvR1AFoAyp9E3kBZoFVa+O5glHd4e2LydoyuRWDNxSl/A8lmnVCusCHovS2IeP+nNKaeiGhdgoyaQ9Hd8JyZleGHIDluNDSe0wIqbGtmV6L1qkrLWn1VTtD6TNE0U7940MrdXzOz7dHhi5jhS+hgf5PS9jh0ccyGrCipbQM1I+DqZmgJe+gJHBK3mATrQp8whq7oQh6GKswlvW7ORAxlQVTxLE9hjdrvB0w0s7+Qf2AicKInMKYAXIraLgB8kNc2CIpnUXOvvAUxsr6eUgkuCIdboks/+bcuaG02RsxrAgKWjkPrnfc+HkIuyyNNiYnLCH/HkZ7zbBYUS71imEs3xDB3NLOhSPBK6zcCBuYH3s8CBsysM1rPfcLfJqJL/EXk8r4cEmLOMbMjPaViSYz2Q8mc/xj6vjyM4VBkiR+IrFmp4ER4f6PRvniJmuWt4f2FvbwTclOdGTHfu0nfy0OoWaZPKFAKogvzQWBsniLs7jcEQCKy+ESX6CHuPioxhsFoD0xEJchXJX9PDEZC5H9L7KEI5D4GGF8Ackfzex3wgvlF/OJ+ZJ3OW+M4YHxBwTmN1m278FHeukVnYFsUUtFAQSC9iJrHxCR0RrYP4/kQ2N5D2FxizJEXRFSpKgtcqsKH7jMltI9AsjsQ/9jFa1WoIore3ZLAiBIGCmhU6KLvnWBm3yLFLKIf3f1aM7sG7dPj0OU/JpzPW1z0eRBuL0Lv+avw/4ZKntS/6zvS1sLlGt/yvszsDuA7d18/Y05l6LfUe7Msg/bmSDN7GfHnOYBr3f22+INhfr2R8NwltMuaXxTWvhTpwmc/BKAuiPhbf7KLrERjXgytx8ZAMh/llGpLrH0etdc4+lF+3dq7bUQLI6PF36l/1we6+4vJh81sVqTozIKUu5fDffISqt7cknzXUyoHZ9BhyJCwDvIOeR/x2zPcvU42CTx5c+QJVMST50CASSfyDQJxakJeqXGlL2stbkEgye0pf9sJgTJxT5e1yJZ9v0MevR8Go9zayIsGAHd/28xuQsVy5nH3jxLy7OGI72etBei+aULeDD8BL5nZYegOODK6H9z9KDN7ClUQNLTHI++SJqTQ34IAhpeQUa6bqagGSG6aFPqaaEq4vFUY0zOxNRqG3l9ESRDpAsSzc/mbu/8D+Icp59ceKJF8MhQzTu8jkDRuoIruj+HI8JSkZnffMKtDy0/EHsna3ZGx8w2UcD6vKl+SBqMwtzLAZ3SvLwW8k3Wvu/toM1sD6Vl90DmJZL8jPb9KcSHF9JFjkOEvU56FljXalAJAwN1vMrM/UJJnIUBuJZTzMo2+R8Dps+5+Y8r3/Svs1b4B0I4iEHoAM4XPIGakchXtuTn8/3szOw3Jr91R4YY8+Tfa90cicPRdEvs+jPNGkAEOGewedvc0b6GPiYWJxuhhBIRHFD9/qc+4PKMeJRgYYhRFlqwHrOeNVfX2MbNx1KKFDkcGnp1iz27jKd5QZrYYAhOzgLBobJX4oalS6orUijIkz+l3wCcVz2mc+qF7KrViJNk5/TamMUUMpERWtCf94kErAHcfZsrnszxSCt7IssAhpvtvFBP6QUHb1xG6G1k9f0AHsOEAuPszQE9TOMZAd98i2Sa0G2tmW6ODsjbFAsGyiOmPp+DABGZ+M7JYzUUOuBTaXoSUoea8toHOD98/Cgmu93osn1LKmJtJqWiBlJlN0MV+UlB6lkGX5xrIxTjLHfo2JOj0oZzwNys6wEmFFgT0rIgu0b+aKqdFoVpbh/EfkOw3AAPbopjwZrKBgZNRPPWxyMV6mLvXJdcz5Xv4EyoVm+rtYqqwsQQxRh8DJy4KHy2I9kUeOLEgUoiHozOS9/6iyij/BEZ5dsWLy9EluCayZJxChlKALsxd0Lp9TsqFmaAdEIjwNdqbt8UVl4iCoLEvutQiQAWyBY37kAfQ3BTsoQBy74Yu8SbyQe4L0PteGYE5RfN7NsxtJLBF1hqHc3oBSth+EDqveef0IAQYv4l4Xeq6BVoXAYxpe2Y1JGR+i/bZe+i87IAs2/shb5oGcDmAS9ehvbEL8hRNBZdawYf+Etq+SCg64bEqOLF+XzOFZZyA9mekCKUC4mkKXYLGk5JHIyhp15jZCGRZewF5HZ1sZm+gaknDgf5pglOir7gwfgxtJIxnkcmlHlQm+p3Y510RP7kCnas3kdt/lkfJKsiCf4K7Jz1u6sgV+nxTxp+fcffXzSzKAfZMskFyzGGskFJSekq1DZ91TbZr73HEqHDdplTb6JfwTDPiF+uhO+d2T+QxCsDDs2i/3UeNf0cUlUmvTK68mRsj3hmN4VZXkvc0mhN5UF8C3JVz7+2DcoyOBjZNUaRSyRROnbkWMdoW5SKqU6bCXIagu+V0ajz5ECTP/gF4Mi7PBiX3sPB8VwScxUO5QfP9h9cbYiN5dg5gfM5agMD8E6mv3BfJcGPiDcPa32lmhyOesilS4t519/dNyYjj+XaS1BJuHPh4mjfVbdSvXdIbZEIwJAykHH/bFskMWXyrZTwBaEhTGg+O3VPjkAGzYWxFFICEvsjDbi1SKn+Z2cfo7r7U3Z8u6PJtdE57Umz0j+71XZA8mWk0cnc3s/4IiLwNGe6yQugrk7sfZ4pw6U2xPLsser8N+WxT+t3JFK5X5pyujYDlVI9id/+a/L1MePY5pItG4x+LiuEQ+z0V4KgCtIV9/3sEbn7HZO77ALpcEHh9fB/fTb1xoyn5TMb3HU8jb4roEa9PQRFRHABrdvcLgiGvF3JM+Zu7P57yHEg+35dsY1ALVeSHo5CxaX0z+wdtc06TlBbSCwJQH075vB+19A1Jarm/Al8+3+ujBRrIzPZy98tLjLOBfvGglZnN4u7RJnquRNs30KFN/q1bijJzHjp8q6EyyxNNWfu3IqDd4dkF3T1yEd2M7Bh0AFyldpdKHgAzm89DBZgYjUIuvx8ir42iA3MgQtp7InAgj5kPRRv5S8TAihj/6ciD4NWMNtH8hgc598OUP+8OPOHuBwcwBXd/1RQG82/EhFKZSHh3GyaFP7LXe+3wb5oFfAek8P419B2/rLYGPnD3SzL6HYwEtc/QuqUBA7sjT7hXkWdZQ/JQd/8MOCww/T3Dx0kANYr3H5N4dnsz2xGBB72ANQvAiWEoaX8ucwx7eTgpXnIp4//JzDYgRSlI7uVwYZ6FLskIMC66MMdTThHuXUEhWBu5fr+OvOWK2o9HisLDKJwzFeQO89sRgSSGhIzU+ZmSZK6JBIJrC84z7n6YKXy2NzEBLYNfLIvcrMuc03vNrCUpaoIGIsFmZZc1vpMraeZV6Hz+Jkf5w913NbO/x8Z8j7u/a+khPXchT8foPLUVHzrN5J1axpjxFekKXUTfUqI0sLtvYWbzIqViWwQ+HQ1gZh+5+/wFzzcI46jq1rLeaKGOhPFCzxMz+w1yu++GPChnDvPJDGdz9wNK9Luqy/OllPeLKZT6lNgYop+0cSyPQkveKDHmaaFtNMcXKbfOVfpeKrR9kOJ1mxbaAuDuqcVPYvQwMlatjvhxM3B4sIK/HH4vlT8o4/snkigEk0bh3rsTgcxFfY43sz+h8xTlOI36SePJ0XNFaxGnwUFRilMUjr2Su38R5NnbTZ5SzwE7uPsTOeNOlX2Bf7t7i7U9Ls96uSS/b6MQwDh4t0H4dxUEbiRpaZRUuS6EyGV0azCiVKEwz4i+Q3z9k0Sbz5BXVJn+SvM3BCg2eL3GACtcIVtDg0GyyEP2/6iF2M+M0nmsiTxWhiHP4P9Sq6rZA8kfGyAPnktcVcWKxjuCcvfkQCQHzR2+N9VoFGg5ZGS6sTWAlama3ElhLnMifTcV5POcSIVInjWzF8xsnxw5GVMxrYPdfZ2sNrF+70NAe6vJgzdf+PXRVvZRBWjrifTDS1P4S7Lfsvv+Q2J5m7zecD4h/O2zok48PedUMwLVdzOzE909mah9aZdhZTnk4Tlz4F03BcPrt/HGpqisOI0H1jQVucqiHiSq8pnZV+6eVbUx8rBLntPv0ZlJO6cvUcs79zpwVR4vRzLwmckPgy6RjHzA3b+kXP7Fc4BdzWzf+J0QkcnBZBD1RNQwAAAgAElEQVTSOTtAq1bSKwH1S/PqKWxrSg54Djp4dQfC3a8LFplhZnY2sjy/D2xqIXGcK9H0KyZviJUQ48hMvJYmEAQl53LkdZFMxD6T16zgn8b6SRWOXPmR7qEWnpPZviw4YUoUubc3es+UpgAqzI8sNGeHj1veRwAEb6KEIBEJf3nvLrS7LyjldflrTB5Yc5GocBHr9yMa8/TU9UvxZTUn8Iq735v8nhR6BQntAIea3Es/Q6DjN4iRNcQdu/uNZrYSEhgzL2JUeWxvV26AInrFUsIVw/ub0xMVFpNKgZnNawp5bdjL7j4EAUC5FICGE718GEiDQmByk17CE0ntqwgaQSko3d7dnyPFspYCiL+CPPyK8k8k+34u9Je6xrF1m5xzuioKqeuNKmpGHj4jzayfuz9symu1FaECZM6YW5K6m1mTmUWu/Gcn2j1MunUoObbbgX3LzC/LmGHKpTe3J/ItZSl0sXc3kZJlut39QySs/8XMJiCh9BMSialzno+/6xUJHnPEEkqHdqX4d6BvkTL4Tfj5OnyWpsxnhquk0BNm9ld0F7YoJqbEqT3dPenC3hVZQL9BguD0CEhOU0YmIN73QIkxTwttIyq7zlX6nj72zLhY27T7clpomxoemiR3b8ndZfKWfw8J7cshY0gTMMTMRiEvxheA5z3dC7OOzOxQdz+/qF2grHtvEWDZcA/E6WqkOBwL3J0nw5nZ+cBxXitKUplMhTDWAE71WlhJi/xkClMuzA+U6DNLfkpdixy6EqU5GIsAvLWRp/mbSJ65P66AmYoZ7UYiX1l7kMtjoA4MMLOt8gwuZSiLv4V3XAp8KNM2AeqdgSqW7w9c7jneECaPrL2Bi8zsNXf/W0bT6dw9GkOu0T+Mp7TRv+y9nkM7I6PP3eiei+6XHREQkJZCJI86AU+ZwvdHAN0ieTYAZI8hz8W04iGlyMxWBxb3AkNrW1MZQDy271sNtKXte3f/igxvbw+e6K39vtDHAabw2uvM7AZPz0f6Lnq/61MzIixGY76xXG/JDErLU/caurfTqO6cIoD3cmCku9eF1wcD9r8QdvApck7YDuhnyl21T9Y5N3lFVaFmdz+voM0ayFnnifD9x7iioaZHUUFHobt/j4rf3UIdoJVcIoeGTX2ey4upTNtByHJ4MAptSK2u5O57meLeByJL1wRkATwKWQTfRSFRJ6KNfTv56HSLQGBK0n0oCp95iPRSvnUCRIFwFIFLH8c+S22f1jZ8ngZOdAFGmxIfXh4JTVlARoyaA9p9PGIm/cLnkWWm7t0hVDqzhHQk/CHheW8K3l18HLE+VqcWNz023m9MqPyCDK+KGDAwIfF58rIaTcIjL9a2BVAJl+WmKCxhPJr/Kij+eXZqLp3x6pF/QfvtB5SPIMs7JKKG95cF6iCPr4vN7BAkVI5GAN76yHMkPo8WpaBoL2cJihlKwSaoMuIxwFAPVr+0CzP57kwhU0cij8PdUr6vQYHIETRSAfG09mnzy1EKkms8xOWplTa/lnNagl9krVvROU2u2/7ojMX31bPAs+EiG0NiLyT6isClT4LwvA0SPudIPpfDh9LApVnQPj4duCIIS1nzq3t3Adw9HsX0b0cBpby71lZZWR8puGsBl5nZIu4+JuM770J87VNkgTs0jPcS6kNv8sadBS6/jLw/k+3TkrCfhRKxZ3qNxCia315mdhm6a1ZA4d/nkci74O7PBlA+Ob80b4A3kKBVlwctY8zTQlsA3L3sOlfp+2Vgkrtvnmibtm7TQtvfIK+s7ZDlP0vw7hwUmyh1Aig0blFqd99g5J27EuJ9E1Gu0SI6Mnz/oe7+bEHbJE++BckrA1FahDpyeRlvjqomXky+DNcb+Lcpn2rmWqSRmc2HZM19kVIW9y6Ny09vkh0ykuxzNvLlp9T7KafL81FY/OHhpwl5X/VC4U+PmCIUPkPeocsguSKvvD1mNhdSoh7z1ud/SaNrTQmVjyzB39LGtQUZ/K2daRvgEncfVNQw7LFLzezXaO9kgValjf7xez32Wa7hOKWPlnvd5NW0OLrvRnpj5e8vkefQNvG/BflrD+RpcnmFvbFiGOMRKMT3rNDfb9EdtET4viOtsaBK0bzi53SXguZtRhUB8dR9XxZom4r7Hne/zZSq4xj07pJ//8qUmP4Ok4f/RajibpLvZxmKN0Hvbp7wb1z23QzdA+OQ48qdpBfsiWgbtJ8eDuPIuxtOQ9E09wCLuvtq4Uwdg3S8zqTIbYjHZsogGdRMfSGJBgr35Nomj7QzAQ97rB9yOjkbONMVdt4q+sWDVu5+lsnr4EzggQAiDUcgwBjEEKMkuv9Cm6kvShQ3CVnuLgUWNLnrRm3nQML3eijW+1vk8vcFcrF8FQlV36C41BdRQsdtgc9MOU7SxnAzigO+iAAmIDQ1i2FEAsRRyMtrVbIPQByceAgx9qwDUwdkIO+KCFyqUyzdfVMz2xNZFgcEAWReBPrFK1sQ1jAqu3tZWKOPEPrdCx2c6UO/de8OMYIfTbHwyXWbA+W72Itajq/zgbM9PRdYnC4ys5MREDUXsrI0Uwu9601MqETvd1xjN0ACGAjrkHZZnQzcHtbjQgQazkQNGDgwCNTHIGZwjjcmk44sQN2pd3PdBOWvODP0nXuBJN7fSWY2Br27w1Iu57vR2p6IzkpnJGxejc7I5tTeyUlmdixywV+I/L1cd2Ga8mvsQ7pSsAoCWG9Gye6vQErLgTRemL2R4HUH8m7bHoGiG3h6KGRvau/6KfQ+sgSNJKj6CtmCScv8EE/IVArc/ZZwhv6EwIgLzOxNlLz4PlPVq2iNF0dJT79EZyBvjZPr9gDayyuQAjJZrUT90YgHfIDOc+S11yIMuvt+YY3PDX1iZgNI53HzoCpU/0aelXMja9tRLjflOCX50KJkgEvuvrEpf9mpwJ9N+UPmJ4UPEfLSmNnbSMldHt0LK2VY6qI1yVLokqDVlaaSyrnk7k+bqvkcgPbvsWb2DunrthyyDEbf9QDQ292fLPoeqzcOJN91pbwpwBYoLOVtM7sN8fGnPSV3T2x+x6B8asdTy/U3m6k62LfIFb5T2JNRjoeW+aUAH1XGPC20jdqXDWWbFsbcnmuxDQK5rkMeh1ei8zcisY/Gm7yoXkbhE02Ix7yBcvPdj0CLlpQB4YyWoeWQkvVMkMcGAcM9PQfeLabqnheGZy5DRqE7UVXM+L0Xlw2XoliGWxXJA0VrEaf+ZrY3Av/GIjlwCDE5ICE/HQgQ+k7jLWnybKr8lHE/ZcmzUb8ro70/FrjI3SPP6+0QL90T3b0gRe5kr5WPz6IJKJRpAAXKVkVaAckzhfwtIpNR5w9oLosjw2VaJcD2pNlJeNuWoJeoGYvTqIrRP240uhXdjZmGYzObBxkmlkQG6fnQ/bS/Ken22rHmY81sj/j3u0JfN0GK8yhqQMFHSP86BTg93PGnov35Tlyejekj66H3tyYCExw42FSZb3EUDbElSuA9CMkXuec0zC/qd1uUO3fdEgB5W1JvygPiyX1/Oxr/3mQAbdPIvo/oQqRTHeHKF5akvyA5ZCvED5uAq8xsHQLfcuWJ7E49P9wMFQK6Djg8BQT9e1ivP6H0Hyeh4j5Z/DDSQw6k+G7YBMm9LxN4XACETjKz94FBZjbSGysxN1NcKTRJb5jZkl4fPp1K4Q4YhmS0U9E8l0m7O6vSLx60AnD3V4DNTZ4I/VEOn50QOBIJkZHQ9Slibs+hS6AXYtx5bQ9BlVEK47LN7FCUL2ldBBgtgBT/iL5DDLMZCTyLAXuamZEtEHyOrACLIeV9VuCgAD7E29+NlIEzwnd+gQSdc2iMKd4GHcKTkNDTCR2c35MAQQLjfxkJObuHNlGuifuDQh2NoWtYvyh+92O0T3tRq57SInTG3t2yKNHrd0jhzHof74a1+A4pvGuZWd6lcguqIGQITBgV1ug9auEOcaHyXLTuz5rZ9Cn9rhLa3BrGMGPoa32PxQC7+9Ag6J6HQM1oHj8hYfiy8PsjQK80wCr08z2NZYojcOJSBGTObKrKODINwAvgxOcoTOmP1KzUFyKBNO39jUMhSW8hMGULpHgn9/IkBEqMRpdGVhx2dGGOMbMon9QPwG5JD6Ww5seawkXPQO9mutD+ADP7I/VnZF5kPZuI3MYvpr5sb5w2Q0LzTWjPf4LO97Bkw6AUPI3e4T/CunyBrA3jTPl5onEcjITr99E7/hpVzzkj7Z24+3/N7FQUCnMMskB/iYSfP8aafofe/1zoTD0PTGdmi5IQ0NC7GRq+fzeU7wwk/A8ysyRvmSfMqSc6awtRc61uJuH1GATKXwcFZhkk7JxMtqK+ehjL7Wifz0pjXP0WaN0GUONbo1Elsbq9FPjQi+h99A/PxvnQZ7H5zRweWxztnY9QUtj1zGxhGvnsyoivrRDW6xakMM1lsvjPRC1Ed0XEP0slYA73xrlmdh4KvVsX8cNeKLdBN3Q+xyHDiiE+/ymwuJl9QDlh/EFgBY8lVUf8cqOc4f2ZxtLt76NzvRNSOoYDE8zsWbLvqCXRXh2G+GFPFN4Rze8LZI3/Ggl+97t7PJfaNdT2RpUxTwtto/b9UahUW/b9IbWqUmkUX7dpoW1EP6FzuTAS3vdCssZEUwLaaA99hO7ntajd882IL28U/j+PxXLhpQDfqRSUj77h3B2GlNEuQRkYQ+M+XgbxjfeRLDIJgUZbU3/vTUA86j6U8DirtHs0jh+BE00VTPPWIhpHEzWAJ+LL15LOkyP5aSRa66Uoln0L5VlX0YiDzOwEiuXZV7PWIvCs84HzA7hwj7sfmrNc8We/MuXq2Yo2BK3c/T+mtB9bU52/XY0Kp2QaPtqRHO2LQk+rGP2GlMJRLR1WM/qfh+78s5BsMwHx+2M84T1sCvV9Aa3fj0hW/xY5C1wfnt0vfMcyyBg4zMzW9JBAPACeeyLeshSS/+L0CrpfomiS6VB0R5Y8+wAqVvScKeH/KmF9xqCw29FUO6dzoDP2NLrr7qjindVGVBoQD/t+e7TWuyA+0Yxkqs1NeZ2mxX0PSP4MMuzvSA+FPBfJ92ugeb2Folj6h9+xlpoigPbFv5GR92J3TyuM0geYx92vpjw//AHt2b5FdwPi56+Qck7d/XJTeohzzewpd/9X4u9xOS+VAtg2wFXRMzMnXMpzv0NeYD3R3fMHdD4PdvfHyvSRRU3Nza3OUfk/TUGJn5uEUuDppS9Lt23lWGaL+vX6sKRZqR2AXmQLBI8ioeDZku2fQBfFmoipTYcObRYzfxOBL8uUaPsAqv4QHbQFaVS8RrvCUdLWognonFTkzWxOFDLyIspBlfk+Ahh1ILIgzYeUx6JL5QIKLpXQ7xFI4Z+jRL8fIiF3NnQJf5jSdp7Q/X+QIOxIcXsPXSx5VaFyycwWoBYGN3eJMYwM63ArEmpb8/4a9rKp8tphCHDpgoT+MSnjiJSCieH7J6A9ndY2eWEORUJ56nhRjHlfyu+J58I41yjZ/gX0zuZCZypLKXgrjG+JivP7ayQQZKzxDEjQ6E+5Mx2d068Rr8hatwg46E4tJDX6//2eSNZpZgsh74fr3P2MAACl9f0aAZQMY14ZgT6TEICeBJe+RN4VXVGS3rLzezW8w6z5vRTeRWTMyHp3n4Xn0xI/R21OdPes6oJtRq19165cWG3x/Qa86u6dwu9RjrO1yF7nR4FHPYRstsc4/pfaTivjmJJtzWwJ8nnR4+H3M6iFyG4WHv8OGc5eAp4KSkQlMrNuaA/n7mN3/3fKs7PF2n6MPIbL5nxK9jUvUty/QEa0tHGMQrJdkieP9ERBhsCTL0UFYa6cWvJsiefGIwWqNABlZiei8PGFqo+09HdMFf5WlUwRCFcg5Xxg3lhMOWgOQ4rn6e4+oET/caN/nozzJPLGXxqF7Kbd67OEZ75Cusv1CIxfBK3pSh7LgRXk/38hj7etw2d7IAPhfF5QrCYYcQrlWTNbCnn3bxPmcRJKh7A1Us6P8/r0KoU8qyyI3p7USp3o5tBuTabBfZ9xh1yHeNkhZjaJkIg99vdO6Bx/EXvni9M4v1UQgNmdDDJFg4xCxc9Wz2lXxw8rntM3kHfq2qSc08DLnwxj7+XuH4V5U3QPm1nkuLKpuz8eX69giI3TJ8hD7FK0R3ohj8SDXJW450XOJJsjZ4YjWqu7doBWU4lMLoa3A0e3lbIQ+q0kEBS1L8vMq7adVqi9LpUq/ZrZ0gVtH3NVq2k1Fe23KTGGEmMsrRS0p6BYdU+0on2hUtDO8/s5ntNuFIBLXsvB1W7zy3p36HJfreDxd4ou6ra+F6bGuw4WufnLWPLak6K5ey1RcF7b0mOeFtq28ziqrNtUb5t4bhLQz92vDYrYB8jT5kPk4bgi0MPd/5jTTbtS8Fa4GFnGy+R8ip5L5iTc08tV5/vZUpwfIm/bI70x1CXv+b1QQZAZCxv/AsiU5uJE5HU9At2dH4Xfp0PgxFIoBDRa+x2TRuIS31MK+My5109EXtt7xe719dG+P9hTEsOb2WkolGqO8Ps8KGxvODLEjyfdq7vZyxVnGYzO3qfofr4u9rct0ZnuhoCGUjkkp0X6uQBtRRQcHGZNyN6HAp+4+/VpoFWFvndGYcy/ymlzM9AHWNVLhNQlnj2Zcud0E2SAHApsl3ZOTfnSouinownJ5EuAVmug4gKzunLmxkGrSdTOUjOK9GhCxub3ECjV4M1minK5EBUxmDn59zLUAVpNJTLF+n4I9PFYvoUOEply1AzwnDwBJfpYCVjSK1SRS+njJuAAV1XF1vaxOTBvay2rbUEd+62D2oPMbF5XtbvJ7WeutrLk53xHZ2AGL5kEMljdupZt3xbUcU47qINaT6bQ8ZNclXEn+yyZigOc2Na8KViq/4Q8SadDiklRLqko/9UZnpP02Mx+7YlQkFaMrxMqtFJZoWtLir9DFJY/zN2PqvD88cBh7j5nOw3xZ0fBA2Vv4LeA0VjV9n20F6/2/BxV7UZm9g0Chi6OfbYESoewvbvflvLMAcC57t41/P5baqk18qjZ3TsXNTKziShf3Umekk8tOACch1JWFPZXhczsn0B/dx/blv3+kqm9QCszmwWFW24A/M5jlU8rfkeZczoCpdF4Etg5AnhT+loQpayIPL4K97ypQMi8Mc/FJGh1COLNtyCvySYUuTBznsxsyrl7gbv3zfv+LOrIadVB0yptDmxhZke7+92FrWNkysF0BLJK9p/MccyJkkeeClzl6Qn8ssaxPEosvBlKrNdBU4DCu+oPLOfun5dovxQS0nZ393vbe3zTKrVy3V4zs/Pc/YhWfmfkUvwSoTppO4JLFwK7mdn8JS2FCwOvm9lueUpiB3VQB00b5O5LxX4dj858IagewJHt3f2ixJ/2QLkW2xS08jbK+ZRBI03Jrs9w92Qen0Iys2VQyPndlKjoNgVpOLCVmR3rjZXisqgPCgvtoEDu7kg+jrxRuqP0Hj8CX5bx+msNVbzXXwf6mNlVsfZR1dFeKMQoSWuiqpMRPYlSKLQVreTKAZdKQabY3cxaLSuY0iUcnCJPbYg8njqojajI06gqBe/CnRHPbAI29vRiTqWoLc+pu78HrGlma6PQxtRiJEGWXgCF9vZD+b+y6B8BwIp/1lx0voMDSKsAK+gArTpo2qWVUTz9HaaE8YOR0PJ8msAS3MjXRQnfdkRhARu1FuWOyN1/a6pMdQowMHhePYxcZOuE4XDgf00tufH6CAxZ2UPS4GkBUJkWxtDOtBnwTJm5AQTG+xrKA/RzmF97UWvW7XVUybI3CnW5qYyiZMqjcghSCp9GhQUiai9wqTcwtKxru7u/bWYPosT2pQRRM9u8KsieQUsD05SnlZmdg/LePFPYuIM6aCpTEJ5bknab8mqc6+47pTTfBCWsvd7rw+CrVj2sOsavEO9r4X/WypxPMeqDEvrvZyrfPriMN6ypStahSHa5islMXm5ms3tjJa3Job+jxNonovxGRd+/JQI4kpVFs9qXHm87zK3dx5HRdi6kDE+PANLvUS7N9hhvlXv9EmTM+tqU2Hw8UuCvQ9UDH3f3O2Jj2BWBv6dEnwWlPrVAUWsoD7BKtPu/vL8H2ecmd18r5c+bonN7yuSE4Fms8ERbtm0vqjqGivNb1Scz1UIAXI0aiL8A0M1U8ftHBAKtggru3IC8BD9O66s1FOY62elZgj6cpxPPiYDffwNP+GQmTW8P6gCtOmiaJFfixCPN7CJUCv1IlGD1WzMbS6ML/fwooePzyKXyJq8Yh58zlr+ZqmrsjsCePYEmM/sBxXlH45gNCblfI4Vz3RTQLBcYCK6l1yc+7gxcZmbJinbnIYvUJSldNbv7FhlT+l8HdRYE7ihsVU9Po9wnv2RqzboNBbZDCScHAX8zsycpDnVZHhUXONzdkxXTetM+4NK8SOitQqOQMFyWbjSzO4CjWim0bEitIuO0RrsBh5vZh2if3O4Vcw51UAdNRZoV2NHMjkoJs+kH3OftnLexDAW+12qF1d0fCV7eh6Ik0SebmZPPk9dBCduHo3DKMh5dRfRfM3sYecXc5e6fTE5n7v4vMzsbGGBKcjwgy0Biyht2BQqnvLwdxtumc5tC44jajkXl7ldDSnYdmSrdPQhcWtJTpOwYelPyXnf3y0J41GFI/v8BVeg7xcy+BW4zs9FoPy+JiqWMQFUMo3nMgBKlb4CU8czqZ96OifpTaEZqYVpJ2gPdq5ObM+pDU+XM24HhBZ6JVdq2F1UdQ5X2z5rZKAR2/7Pq/EwV+K5C+zsKM54V7aUoL1MP9F5BOabaLYeeqUrjhmEM7wB3ptxnec/nRSZEevSi1DwbpynqAK2mHk1EiZSnupA0LZMrceyRCMBajsYEgaOpT9LdlsJDfBzfonj2v5mqNuZVzBjl2VUGi4CBJsSM4laEbxCznCXRtgtimr9HCSojmgklt4xTfL/9r4M6s6CkhVXoXWpVEn+p1Np1m8Pd9zKzY5F79LrAwSgRa5x+QtUvH0UCxH0Z1rL2ApdmQlVOqtB7NM4jj1ZCoTXvmBJxXoYA4kwAPYQzb448zwxZh8sqWlOM3H2u4HW5Tvi5AikLHdRBPyeqC7MJIRO9kXI71cjMNqSmYJ9f1rMjjVyV1U4zs7OQ90ZUMXozJLPMgLxXIpnlTFTttS1D6Q4L33kScImZPeHu61fso05OdvfjTUn6jwF2DaFYzyIgbiaUEHgbVL3uTWCzCsbLKuNti7lN6XEcAxyHvApB1eHOQaGv3yNvqx7oDtoA6Gtml7h7kada2TFUutfd/YigYG8HrBIZgdx9XzN7BBmPe6J3fwI6M/EcuDuHOd+NwNh2CXtsKzLlvl0RzWtyaQh6J7sjb7Vh7p6VKqVK2/aiqmOo0v4GVN3xPuA7M7vX3bfLG0zwrNoAAf8bI8eAc939tPD3vqjAw/qxZ2ZBYW/HAf82s/3dfUjRxFO++zNgf3e/KfF5E5It+1IPvp5jZreH/zcjGfs6dx+T8RW7IE/cupxWZnYtOjMAx4eQwmmOOkCrqUTBy6WtLrlfBAWBaqrnJwgu/f9o5eO5wEDou3f8MzPbH+WnaNgvwRrV7O4bxT5bGqgTeOP7LTDX/2VQZxyyIlehzsjC8EumyVo3V6z6heEHU8WyFlC3rGcf7QcufYIE5yo0IyrHXYrc/Y2gBG+PBJ7HkXfoM2R7OSyDlIZrUQWYSpVmpiS5kpa+jgCrDuqgnzUFj51LgFvd/ZGpNIYZkBGpT+zjWwl3uJntiAxmm1YNzQ2AzbDwE//OTjmGtTYhVxLti8P3LYrKslfto0FOdvfDzOx+lMj+cKTARcaPJlTJ9WzgNK+Qg7TKeNtiblNhHIshb7p9kSdVryylOoBFewMXmdlrnlKtrxVjKH2vm9l87v4BqkY2W9JrOSj0N6U+XKMvga+AbaaS91BpMrNfoUIDg9z9xcntz0OxgsDf1iR/D5Vu215UdQwV57dzaHcIksm2MbP/kO95uhbarw8Avd39yUS3DcZWV3L+S8zsGpQq42ozW8TdB+ZOvpFmRwBykg5FgNOtCCB+D837TgQ2TUT7fWfgJDM7OQLZStKdyAliKwT8X5zffOpQB2jVQR00ZakQGDCzHVCloIhWB7qa2YDYZ83AXUjZTVJRrPf/OqgzCgm6Z1V4ZmV0CfySqU3XLShMrQmRay9waQSyMlcRIpLJXQspeI/dDNxsSmrcGwlBiwO/od4z8/+Q8jXc2ylHShUKQONcNJYq/3SqDqyDOihBZrYL8vLIomZgK3d/N+P5TshiPzeypk8tOhmFe+yKkkf/J/5HVyXEQ1FOnzYp6NLegFXK971NRT5a0N8/gX8GL9WVEL/6HhnXXpjc+VUZb1vPrR3HsQ1wibsPCr//J6thWL9LzezXCOTKBK0qjKHKvf6Omd2H5IdWvUt3v93MNgE8hIdlAZjN7r5Ha76jLSh4Dg5F8zy+Lft25fUaHn7arG17UdUxlG0f2p1lysu5ITXP016kR8ucgDxP32zFHL4F9jazV4DzgoGgMAdfCdoPeNHd/xh9YGZ/QADX58Aj7r61KWfaKcApZjaDuw9I765h3Hea2VPAlsDaZrZPjFdMM/SLB60CEDDUU0oEhzCwr6MLsErbimO4EiXLfCrxeWfk/vpWcPf+WZKZrQu85m1fNrpd3kc7UxlgYAvqra6zINAoKaC/AbzQTmNoIVNVjNUpAeqEvXwl8K/gNRZ9PiX38i3AlWa2ehnLtClB77Zo3NM8mdlqCEy5tgzQYWYLIPfoWz0/IW+7rVtQLuYDXvfiqicjgE3N7C5URCUNmE1SGXBpCHCnmf3e3e8pMWZDF/hfSnx/Krn7q6j6V1reuUIy5Qo5Myhp8c+nRzziqckFlEylxPshQW41ala+Fg8GM/sUWSbvA64v+U7KfHe7z6+Dfn4UBO9PPb8S0WcoFAJ0R/4O8bCItkf5RdL6nweFWqyLPJgKE5jRPe0AACAASURBVJUXjLfVPBnl4rvC3a83VTFMoztRyHWbUTj3yyLAfHyJ9nOhtAOPufsXYQ47A8uh9Y+MWiuiXCufE8ut2R4yQOAND5ZpmzPeODW7+xZV2lYdc3uNo0TbuVA+ySr0EtDfzI4pM4aCvqoYjfZE+Z3+APxgZqcAV+aEPDWQmW0X+vkSGYGj/GdN4aeUbhD2bbe4PNtWZGYroXxJCwLreclcVmbWDaUFKXonh1Rp24oplKKqY2iv+QV98J+kFLkJ3m7zIP5USr4xs2WBN70+LBUAd78gyMgnmdlHSQCoCj8MwOYSNOqAWyC59kN0XghGmn5m9i5wgpmNcvehZeaDzkp/lNPqNDMbUnAHT3H6xYNWyMo1BqgDPoLw8AEShP7ZirZVqB/wCPBU4vM5ECjR0m8rhKPN0CY8wd29oG0X5A2wMQUKbmjbDZhUgpkPR6Vg70wAGb9Cngb7u/uIormk0Mm0z/toTyoEBtx9x+j/gemNAT5z97mSbYNi3eZjSNDlSBi6tETbfiiEc7iZ9XP3KKl8w15uRxqCXIHvNLONPCc3iKlS0x2IF/61LQcxuUpBTtMTgWXd/cISfXZBFugBqFBAnsAYrdtQM9uwjdftHCSAzlei7RCkpD2LkrBeltUwzG95SoBL7j7MzP4PuN7MtvGcKj8BaL8BuY0XVtGq8O6qUm+kXCepO1qj+N3QBXmcjfcSlXVMOQLPATYC3kd30NVI4RyHLNM9wk+UQP9C4EwzOx8421PyxQTX+yM9Vt0pfD4jsBdKHBoB4KXn10G/KHobyS3Xxj8MfOcq4M+uSrb3hs+XBn6XuDv/SDpdis7qlyjn0SNpjcwsNaTIzGZGluxLXeGyUIEnB/qUGk+ej4QMk/i+04EDyADgUtovhXJQ9vP8Sqanotx0C5Yc8wRUJGaAmb2IcgXNFD7/FOUsJPQ3I+IfcT7UJjJA8JDr4Yn8pWbWE9gHybCfIj4zNPxt/Zzxxqm5RNsFEGBap2hm8Lfk2NtyHFXb/kT1HIRboPxnZ2T0Ox0ycpRRbCOj0SnAX/PuSXe/xsxGoCpmo9B7PT4YOS5DxuqiXGWzIuB0vjgIYaqouQswf0kgakHgjYQ820DhnO4OLOPFqRCaTMURlkL37TruPrrEWDB5vz2APETzqps2m9kVZdsi2S/ve6vc660aL3DI1Jofkh+3pJyM+gzSP0chGTUrB+mJKK9aGgiWxw+T8luU2H1M4vM5gZHh/93jf3D3AUHGuyIAV6kex4lnJgDXBEBtR3QHlwkTbKadK+1G1AFa5VOVl9AEYGa/Qe60ZSnKNbCEqQLW9whgeiljDFWFo31RIs6XKLZwXICY+USKFdwLkDv7DEXMHM2hBzAu0bYLssrNGjU0s1cpDm+L93uGKQF0nFJD2apcKmYWlZruitYjLya+CzpLaeWp3d1Xiv0+BDgaeNrMDnLlA8gaQwQMdELJMtNoeXQBxr1dZk35LKJhYQzHA48GweCQ2H5LG8P2aP5nprVJoU8RE/4j9ZUQ6/aymR2GwLCNSryPvigB4bzAwZ5Ttczdm83s4DCG54KCfY27vxbrrweydP8Frdd+rqT/uWRml6JcDzt5IlFiCp2KPNqmC/s+U4EI89sOJX8cQD5QshLwoKlK3UB3z/O2i8707cgalXmmw7rtjyyio8zsr2Sv2+noTP8dWN3MsqrhRNQHXdBbJHDWr9z9gcQ4InBpAySsZoJWKLdSX6SAlinRfgRSEP9hZrcgwORZd//MlPcgSuR7FDrXfUp6+rQodNE4gjD3BxQa2BMJqN8jheddlAg5i4bFrGNHm6phnZA4p8m7IXrX86PcBpkULOenoDme7e5JHhpR5B5/H+K1s6H9fxDKDbFjTHGPaBFqVXXiNCtam9coF4o7RYSgDpomKevdd0WKRdKAUqVk+zpIRniE/ByZWWPohhSgB1B+NxBPvrXsANx9gqn61e+RlXzhnOabIhA5tyKVmR0d+/UL4FRTeHIWbYy8QI9M8ORx7t6Qs87dvwpj3grx3B9CHw/FQXIzmwQc4e7XJvtgMuRkdx9qSix/GNDFzP6LDJ63m9lBiLf8iAyWC6BE4je7+07onk8db5JMVZoz24b5HZUyvzL8rc3GUbWtmfVHCuw5SG7IvCNMnq6HIYV6AioUkrYWN6HztHhWXxGFe304CoefA1W2zPr+hZGs+g06I1+ic78nCr0fZ2ZXIw/FLGP8veE7TjOzJ9B924zO09PAqmHfN7t7ZniZu48xszR5NkmbAk+UAKwiiu7IWdC+LUsXIYBiH+Ae4L+eEVFiZo/mtY3rRCW+dxGkp46jHhAv2velx9vW80u0nQXtpV5ov3ZHgOt3SL9aF+2LQi8rV9jghcG4uR0ZoJW7/2hmzWR79WXdMYea2UZIVvwcnYNmGvXaj5B3WGQkSNJuCFi708zWDR5dnQHMrCmLp7j7T2Y2CNgv6Dzd0trF6Pb4LyZP5p5ke76RBD/LUgdo1fbUA3lCxWl6dOAjAWdRxEA/pRbedRRSZKZHCunSGf1XEo6QhfwVChTWQL1RbPWEEu17I0v4ryhm5pANZCTpGcoLoMugSltvJT7vSn1OqIiqXCpnhXH0Qwwjb833RczllpS/1Sm8ARjYJIz5ApNLdx4wMAcCzczMHgNudPd4qNHsiPHF91y3xGfJ/TZ/+OmMGPVTZrZB3OsqNoYTEUO8tQyoE6MXKK7mtgPwScn3sTea0w/onWSCVgDu/qSZjQ3PHI0U/6+R8D8TslA0IWHhSXcv40UGstCPQ4J7EWi1OtoTyyMhP8/qHc0vUgryAJgewIvI+r4HkFfdpzc6068hj5pccvdnAnjek/x1i0LH9idH+IxRE7KGJSt0vYaUvyRthxSqlc3sRrLBpZ2RQPDHMuCSu79sZg8g/rA5IUdMQmmL9tnN7l6q4EJCoTvPlG/nXPSumpBgNAO6wJdAua3Go7Oaei8E3hAB/t0I94K7Z1Wc7Y0s0GWsxwciJeBAtJYNZGZbZzz7FtobuwInm9ltsb+1eD+Y2SJI2fx17O+VgSgzW7lC8yhp8wQEBoDuqL1pBN0joPUrtNdA+/s4lOB5SrSN2ldpW7bvRcO/X1CTM+ZFvCXJmyN54xtqisecyLiRDElor7YRtYC5ZjY/ysPzh4y2raGV0TqeCYwws/Xc/f2KfST3cQ8areBF9BaSSa4G9jWzv5GuvC6Kzn9RJar4/o7Gt3xO+0hGSMqrr5FdaOF1xGfmRGG9md6qBVRZTjaznRHfmYD20+wob+CfkIHoFOB0d//BzGZC3kEHBsBi2QrjrdI2SUX8rb3GUdjW3a8KYNCJwP7BYDkaKb7fI33wV+huXAcp9ZOQUSOr39WBOwpAiDhtjXJp7Wdm3cm+1w9A9+UWsXv9VuDWMIc9kRx4hJk9iQxbt3l96oGeSF9aiXre2AQshHIbgeSYukpqKfQCsIPlh2Aug3LP3uXFoZLN7j5/kG22QTL4+u7+74LnQCH8F7r74DZoWxVo+wh5vyXl2bx9X2W8VduXamtm+yF9ajbEY99HQNV4xHd6or3/O+AVM9vTE+l6MuhlBAy1Jd0fxrkKOoOzU/OynS2l7S5oDzc4Hrj7eDPbEngMOSnsj95dJ7R/82TFu5An/orIkB2n6xGQDIpIiHT2V83sbrSvIHtflDlzqdQBWrUxufv9aCO1UACgXnH3ZcLvryLw4ZTw+4WIGSyLNueLCP1OE1KqCkc9EMNdtUTbedAlFlkjyrTtRjE4EVEhkOHu/Ur2hZnthnKBJUMI5kbgWJIWIIEI54zj5NDXjCiZa2YivWDlu8lLVolw97EBvd6dYmBgFLIsfY8Y9EVmtk6wHoLyzEyK9lYYTx+URDBrv52OcoH0AQYhQeJpM4tKYMfH8AFS4EvljYjRexRXG1yUdMAijZZEgvQMqGx3GboX+C06V1vRmLB1OPIUqlIJcgG071cs0XYOJKB9E74/j6L5TSBRPTKFfkTC5P1ofnkUndNxaO5laCSqNJS3bs9TzTr4GvBn4MbE5z+ktI1AoFNROFoeuDQJKbVVwk1GIcF8QZRjI21+DyEAvQq9DvQOAtLF1MCd+zyWz88UxrIL8lbqBKzl7p9nnFOAY4HbqN0LWWGQ0bsuQz3DGvcimyfflvg9XqErTvHnH4n9fwYkDE4uPUd5Q0ZciWiOPdeJxvk0TQNt4+2bY/8Wta06jrhS2QmF3pL4bGq3jShukJiZ8vy+LH3v7oMDOP8wcI+ZreHFufbyKOLJVSjiyZFH7kgUDtkMbGjKd7MB8mT4AnmoZJK7t6x1UE7OdPdZs9oHmePICgYbUGLsOcO/WeB5IbVSTn6XGlg1A+KHY9H63RSX0Vx5WA4JvHaviuOdrLm1Yd9t3tbdTw5Ayd5IdtgTrWWc3kdy2dXIgyTPGBTJOKUo3DkXIY/nvHv9eWAfdx+V0sc7wJ/M7CSkp+yJ8mpeaGbXIZ3gX6iowZIpwxiNZJGby44bybPzIzkmKwRzerQeaZXfsuhxxN/eBoaZ2colAKQvKK8DFrUtrRPFaATF8myVMUxO+8K2piiGi9F+OAOl62iIijFF11yKdOWHzGxtd3++4Ps/oLhqdSVy94b7zlRhtjuNYbgDEej5BpI10/p7xcw2RFE7T6O7t7nIuOnub5nZF+F7/0kME3D3XWL/7xsb5/VoP99A8HwjP0qpMnWAVqI8gTj5typtyzwT0UOusqzfmMK6NqYGWsWfryoc/UgtN0kRzUTtgipqH7X9jGJwIqIyQEZVmtHMZvH0nEHJdZ8FgYNV6F2KK57MAkwws/ndfWzJfiNrYhow8DlSBI9397PjD4VL+V4zu8rdqwJJEW2CFP1PUYjPuUiAeIFG5f1OpHxXqebWjPZHav6F2P9nQwJSGeqO9s/0FcbyDspn4GSENprZEKrtiVnCOMqAVpGHTZk9FM1vElIK8uhd5MHwFsXx99E5nR9d8GXoPWCevHWrSmb2ITBzRW+9mZElbHGywaXHyMkHk0HR/D5H3nINHnNmFr27KhQpdH9FAtLvPKXkuitX2LFm9ji62K8jXTHfhNpZmgEBfpuG+yGq/jmLKTcgod230e85HlnEBJb3gHmCR8taaD91RQr1FtTWtil8/yvke+DGPZzKUrfYHCJqmR8KsYyoCTgNKUpp3oiRAPkVUjBuRDxmawTExmn+8O/3aL5To23U/nt0TiNvyxWoeUq1tu/IK2siOvvnIV63MY0ejyuEf7+mtrZTum1Ecc+wdiN3f8fMNkbg2QAmr3JXxJOr0PzAF+7+nSkn0QDktd0EHBna/ID40KUVvcE6U+z1M5YSYV0JmhO9yyuQt8wQT89N1B5y8nzI4/tH4MfABzdD88wqrHEv4hdnFIw3TkVzmxyq0ne7tA33+hHQcs91R970PwJfxsFbU86gvH5bc09+gMLS5yPjXnf3kdmPt8xjEnrv94RwpN3DzwGmcMkj3f2x5HNm9jEwnbsnIzTyaCYke35FdtjoWOAid68iM0XndFME1J2JQt3y6BZgVzO7wlMSgFds2146UZUxTE77Mm2PRODg+gUegR8i3tY7tB9IsfPGrJQIJ6R1/LCFXDnZGt5TcIBYGJjR3cflPP9CMApsj4DovLD4OG3t7o+aWW+K1wLEj2+MA1ltTR2gleg0Mzsq8Vm0NoOCRQrEXK4wsyjHyhs5bUFK1zfh73GE9BskSMZpZ1PeEhAjm5FaPpGhVksK2g2Fn5yB0NKku2CS3kXhKGUu3/8iZtSpRPuo7XjKIal9kTLUJXiWgS6CZuSq/PtE+0WBNdy9SIE/B61HvDRp1vvohMqAHujuK1COVkeMPY8+RUnr+lHes6Az0JQGDJjZXiiXztnJh9z9AVMc90bEvJ9CONLyyIMqmZw9ud8MXZARPQBs67FSqonxjEBeWaeUmxqDkFDSycwi5TgSoON7uQvyHDuX4r08Hp2JiTRaBrNoAhmx2KZqdqcjF9eyHkigdz0z5cKcIqXg3RLto/nNRHZp5ogeRJ6EZ1Icax6d0y0orwhmAY5RUs0o0e0IZKlb3Yvze72FwslOLDkGkPeBF4BL0fyqUOb8YjQWWDwI9V1KCltzItBxOmDnNMAKICjKjyPg+jvgd0FpTTunoHLjUcnxTsRC8KgPSe6EQIEoMX4Z9+vF0HmKknQmPXk+QEmvB5vZBJSDLBd4DFbzhQlhXlYL74vO2RKmaoQRxeeXpLSQ607Acu6+Zd44wndPIJynlHG/Mw20TWv/fYW2VcbxBUHw9cacgI9OA23j7UB3zjIoP2MU3jML2pfbmJLMRjRnaHeYu5fJbUcYw1um/IeDgyHojUSTJmCjxHfNHsbQy5SUHeQpsZMpVGmil8vX0cKTg1JyginUzRCQ8DXiEbeiUJFSZGbLo5CVorxx76ECOccGg2kZ6oMUnlMR333VzC4O84gbDi83eZNDjdemyQAgPvVT+HuenNyZeq+f56hVVJwpY7yRzFA03jiVabuuqfBF/E7N4m9V+27XtnEgJwAveR5aRf1+BqxnZqPTAKIMmhNV9s6816uSu3+E5LnTgy5xHMrB+BWNuYu+AbY3s4FJ4CmH1kL783zPDpUchYD4KqDVqsB77v6Jme0D3G1mlxV4+ByLvKOeN+V4y9sXRW0/BxYzs4W8RKJudK/PDHQuca9HdBPyeCscbxhDW84PxE8HFgBWIJlsc3f/U/AYOi3ZIKajR7QT8GnK50kaFM5PE+JV35DNDyNqdvfZAjZxq2dUzgxepYWFEMIdM8TMLkc6WiHF7uj3EB8tSsHRjNax3agDtJKlPotxfZz4PQnkxJHNZFsQiPAM8J27L2NmsyOrwg6uRG5R+BkofjSyWHRHOaXSwgNWQ4DOUMqBRQ+ivCWZiQZjFIETM1Ks4EZtx1LOPXhDaoc0mYMnK19FkaL/L+DX4fuTKHPa+/gSKWhVXL8Xpdiz7SOUJ6NfhX5XJVuonBcBPit5epLtD6hX1JuAa4iVqAcm5ey3mahfn8hDpIUS4MQNwB1mtoW731Uwr2uQB9UWSLhtcO+O0SbIkvxwQZ8g4f036B2W9WYz0vcBYYx7UF3QGIXOYJlE0sORF91TJdpH81uAYivIhcB+1MIe8mgEUmAWQQBvLpnZfMja32yq8nOeK3RtERTHvga1ffYh2ht7kiN4mnJVLAksaGZ7u3teYvXomV5ofxR5P4wA+pjZQEqASyY3652Rpf4qBPJe741Vb6J39wqyYpcBgPqgi/2hAgHwflQM4nVgJjMbiSrMpJ3Tv1ITwuZGa90gTAXaDln+svLR1JEpiejhaG5XIq+Et5AA9CvE0/oCl5lZlldMFp0c/k0LA7so8Xucz2eGYceoH9W9uTro50dR2GkTjSGxe6W0j9qVBq0A3P26AIodjvhqkpL7NaJkuF7kjTiJAn5hZvsi2aWOJwfF6tVE25tRRae1vFyelfUQyHV+zvd3R3l5uiNDQuG5M+VG6UVNfvsS3aOn0ChDT0/tnrimoOvdkHfhV+7ev0BO3trMTndVth4HzIU8hPqT4HsBVNqRGv/JGy+x8U5X0LYJyQ57kC4bpu2Xsn1PibZVc8kUrcUOyIOjbL8R8JlJpirpLyH5sKzRqGzuokWQwfQdM9uh6EyZihlsgbys8nSHSufU5N28DSGJt7vfb8q/dihKH5BKriIOwxCfyz1b7t65oG0nBPwcTbn3dzK11CVF9zrU5z4tHC/QuY3nB5rjqWhf5NGVqOr5Hogvpp2hpJwbzS8PeP2IWgqSWZFcWSUk8ywk548JxvZ7gL08Jf+Zmd2LALoRpiqrXQOoFafWGnon5HnvBxqO8uFVCTmvRL940Mrde7dX36YqI7u6++vhwr8WodTNZna5u++LQJRJwIEhXCuK7d/M3fun9LkIEmq+Dc8X0TjEoMswpCEIPGumWMGN2v6EDlUmuXunwPhfQkkdC70tTEk3s4RFzGwtdPncmuUhlPJMX8TYTijZfn4EJKTm3QlttkXCZzM1z7sy/bZcVin0KWKay5EAD81sOuT9FTHJ16mVOv0cgWFvITfNd0nfb81A9yCoL4ku9i6h/0VIByeeB64zs+08Ue0tQQNR/POXwAZ5LqumvBvnAWd5LBF9Bg1DSsIPFBQiMLNRYew9ga/D70mKhOqFUBUZR9a/Iov2PxGgXMaq+HcEMiwY/p9Hw5BAMD35idWjajbHobUbY2ZzeEoSclPZ2m+QN83L7n5DXr9mNi/KEzInEvKORclHf4fmOx4pi2OQB8TRSMAqCg+4Bu3RO4C/maqWZFp6zGxNpMR8ASxfAC5FfOg8lCMqk8+ZKt89HcY+CSUinw15X/7J3eN8LHp3pRJAxxS6r2lMWpmkFpAmPLcCeu+eck7PTNwLe3lGfr2wz+8CXiwCl02Jim9FMsBl7p4WkjASuDTwzcFI2Hkh1sd0wP+huyuuhET31jwoLGf3vLHEyd2LhFpMrupJvngtqq6YCw7njHmabDsF+i61blOhbRQauRiaT1pYZZzKtMsz8l0CnGNmh3st38n6SAjfhXJh7Fshz5/hOTx5DpRk+gTEix6wxtDYJN2H+PKdZraRK19PKgXA59Dwayp4F4D7O9F6XAQMCIaFAe6eKusET4IrUD6gy5GR50jEI26llvuygdw9V0Ez5SY9rqScPBvwWuB1yyCFdAMUInYfAvTfQXLNgNDm0CrjLdG2d+z/z+XNrRV9T4m2bTnehZGuUKo4VJCX1waeKbjXn0Fn7mF0/gr1Fyufu2gG5A2yMjqra2V5NpnZYijh+NdIEc8Llbwenf87zGzjnHM6ARnDosrg8XM6CHl9HujuX6Y9bGZHIp1rLHJeyHzXJdqujIDdzCrmMeqPvEzPQrkrk/lJs6gPkqcKx1tyzFXbbg2saGYruvuLWd/rCoO7Loz1O+rzc0YU3UsrIJnoJ8R/8jydJrj7x2G8BmyZptvH5vR3BAiONHn6x6kz0knnRQnxk/Q7BJ6OQHL8+2a2YcKruWrkDMjTsIxzyuHA46ZotIFl7v+q9IsHraYEmdmswFVISPkzAiPOM7OHEENsolYdgPD/1KSgQWE9CiUdnBU4OEdhPQI4CYUZbmBmNxS0j5J5F7kMg5judwiBbahakOg7zvgrWUFT+uqEqg6dijwDdsp/oo7KXiqR8HcHGTH7Ye1PQxaEC9BFXKbfl1C45owo2WoaoBKFvw0ylbH+Ab2T3uG7FkZ5cCL37i9D36A1bkaXUN5+ewhZKT9AscqdzWxxssGJ5RFAdq+Z3UGo+oIAtpmoVX3ZFwFgm+cBVoEuR+9yqKlySp73xKAwl5lQpZg8WoFaAuAoeWuSIgUmSjy/KOmXQAuFPdEXCc8bmNmv8951+O6PUe6G6c2sS5ZSgN7DDGivFVXiBL3TZpQX5d1gYUm+j83D3z8HFjGzPgWA4/nI1fsrpPx1QfvluTCPlWNWm4dN5a7fJDsEcxa0TzdAl+kz6EK9xMz2JHsPbYX2aGdkwf2GDHDJ3e82VQMsygMB8lBbBgkYi7r7fwNvOgWFFXSNACF3/5eZnY2AO/LeXUKhW5L68L1Mit0Lb6L9dyitvBfCmKO1KAMuH4HO/3gKvNmCJ8osSMGNJ3o/F521rxLtrwnzM1TNqxCIqkgPEgt9M7NjgG2R8pQGanZCoamZY56G2oIA7NViv7dV3w8SC7cqWLep2tZDqGMAU1JDJQOYvmP4NUo4PtBqSZ3rLOXu/qap/HgaDUPKTXOs/aOhr2eDV2QRPWpmbwNnk82T455ca1KSVwTqhJT9v6GKwy2gpJnNhXjn8Yjnf5Pm7WlmCyEP/oWA3u7+msm4egzKDXNDypi3QcawN5Ex9Ucz649Awj5ePsQql0rKyVuhNVwaedr3Cu9pU3S3xI1JE4ED3P0hU/LxUuM1s0sK2lZNXB3v+79tOI5Wta1Ihe85ALHHhL2fB3zuhrxZmpAn4NJkG41A9/4uKOpgb+DqAo+rUrmL3P17M/st4kWrI8BzTwrkWQSgzU5+CObpSPbOO6ebIiNeT2CXxDm9H8lMWeFwIDnhWWDdIg80M3s/r20ARZZE4ZJRAvssugt5DE0C9k7jLxljOK3seAO12fxCm8HAE+id3IbSoWRVzfwWyZ2zAQubQjbT9sV26I7dxN3rPGPbgCYhw8YgxMOaEW9uQnk6CZ9hKlYxMozxufjfAnWmMZ3KEOAuKxc5E/c0HGxmE909s9BAwCf6on28h5l9Rvpebnb3qvkUAWhqbm5L/vbzJTNbFIWw9SBUz0gDd6q0DcLA0qhKx1nAghF6bmYnI6Ght5l9iUJhuiAEdCXETNd1Je1NG8MhSDj6CYE3WQrrE8hbYLeS7Z9GVv+VEWhzdUrbODMfg8KwSgEZSJHvAYxNQ2FNYWkgT6FjkbXzJ8RE1kLeDwsjFDeqKlPl3c0b1mQ+lEclS/g7BTGyfyB3x90S49gBMZdD3H1IhX4jj5vxZIN9XdGlPgkJqt9Rc0OfHlVVuTplbmX320Sk/G7g7s+ZvNquCN+TBCcwsx4I0BmJmP2BpAMVTQiY2BcpEX2ovZM70/aymS1LqICIPI2GeKyqRQApN0HCwAroHfwHONzd703pbxlkNV8XMe8hwFHu/kmi3RIIhNsW7fky7+740OYgpPSXbf+PsBZROF2WUjAWAQnvFMzvL6G/ixDwdyzy/krmBHsZCVA3hTGsRv45PSqsbx93fyh8X28krB3k7g3WODMbCvzB6ytXdUEheKeiPbGtuz8d+/veYW0Wov6CbQrf/zYKTT0YGBSUpAhc2hE4Je5tFACVF8IztxXMbxISNB5KzON0pLht5e7DYp8/gPbfB+S/uzdRnrkxQD9PVDRNfFfynB4NXOxydT+ZxnthZFjP3ZGV7UZU3rsBlApr8SDF7/pwxFs2Tq5Fxpib0HkZ5u5HmMIxj0ZWw/sznjFgtLsXhUp1CvOL84vUX7eZzgAAIABJREFU+aU8uyeygO/l7lfljQPxkFJjnhbahv1Qep0rjmMfyq/btNB2fuBTVxLu6G+7UUtYnkW/jwNe0dlLA6FMHqDJ5Mpvo3vy7YLviT/Tk2ye/Am6I0dRviJmRF2R7LM9NWPaZ+hcdw+fvY/4w17u3uLBFeSTfdC99TZKsPtm7O8bI0/mKHdPNLYm5PE6CDjNQ54+MxsHnOzued7w61BOBqgkJ7v7iPC3zYAL3H2J8PsMSNZdDPG7e125jkqNNzae0m2rUnuNo+T7+BgZS6vQzKjaZu5zZnYecAj5Ms5qaD/9CXkQZ97rYU/0Q+f+dHRvj0Ny6mVp59HMvgWOcPdLykwsyCl3ozs2DeRqkWfd/aVwB54e5tmV/BDMmyk+p3uXuePCWIcjgOv9cA4GuPsFJZ4rbFtBd4nk2V28wGu/6hha275sWzPrhsa/J/JAynp3ExEoHd1PC9Aoo05CnqqHp+mwOWNYBzlZ7IO8QFP5Yax9VyRbPoa8vmZFBaCakGz/ZPj/zIjnrYQAqg8R0PwS0hV+n5QHTF6p6wC5xk1TfsRnkb64CfB0XNZPad8Hebx1QY4teR64m2f1k0cdoBVgKp16AvWeZ98Ah7p7Mk4+t60pFnuj8PlAZNnfD1jR3deP9dMLCebzmpJ3dkFARRQvDFLgznD31FLHBcJRpLAO9pBks2x7pMz8mXLgxOiSba9CAvWisb89iwCYFvAmXFZZmzJiKjt5SHRa5d3FvmN2BB7lXSoRc8rKqzUR2NPdr6vY70fIJXpt5FGTB6jsihjScmF+bwK3xC0crdxvE4DH3X2j8LfTUB6MtcgGJ04F9nP3HiaL6MakV30ZZXL73jWxdpPI2MsBdLwOWZ5/QmGWkcCzFNpX3yIF5UUEwiyEhJjnqBeOIjP72QSvHiQQnxifl8mr7A0EqNxR8t21CBqtaF9KKUDWt7LzOz5SsoLiv3jsfbwXB26DgFZ0TptRqObxseeivbi9u98W+zxKNLwyUqTuQTkkZkN8bCYkvB7twTU6TkEAXDn8xPfQY0ihe9jdd0t5Lgtc2h3xrq9z5gfy/EkNTzazu1CI34oeKnVZzTr8FCUUusC/dnP3IYm+M88pApauDCBF8l64E52131Ljf11CPzeg8POkol3mXf+AhNO909YiY33OR8aBt8K/u3pG6I8pQfWpSMB3AhAFXO6xpM9hrPeG+YH2+hx58wvPzYgU3P2QonJhsk2s7TpoX32bN+ZpqG0E1NxDwTq3ou9fIx76E8XrNlXbBoH5MhSqPgnxiGHozmxV2EEeaJXRfj50XusAVcRHckuGF/Hk1lLgyVvSeP9uhvhRd6RsvUaNJy+MzvxZiMenhrOYvGaS/b7gCc8VU0jnRHffM6OfXBlgMuTk2939r+FvpwE9vVxBhtzxVm0b+NthNO6LOv7W3uOoOOZd0V3zPOWrh60DTHL3pUqMoUjGmQ642913Tnm27l6PgVZN6P5dDgGuO6P7759ITrrXg0e/qXrfYHc/qeTcMLMTQ797kSHPxtqeRYWQ2JxzOhwZf35Me7bEmIcBb7r74W3VtoI8ezCKuii976uMt73mF2vfhIzfy6AQu6hq5hdIH3jG3b8JbTshoDUpoz4anhmAQPJ5UOqEuxHwmibvxvlhdDYydaLEs5MIhtCYPH4FOgcrhbm8G/79Huk836EIhxWp6VQvhJ9n0P2bZtycLfy9DwIq90c66AEoOqfFCBnWMlko7RG0X37r7qNpB/rFg1Zmtg1iQI+hC30MuuAPQi+uRTkq0xZZBqKqbzNRC6+aO44smtmKwBPuPrOZ3YmY263I8ngj8qKYD6Gy+7j74Jw5VBKOyrYvAifKtkUHdATyLroitm59UTWgNTy4WJrcdkHC+gHIO4vQ5xrIIjMvEmYfR8BP4bvLWIe8S+VldNi3RBdxVG2wB/KC2w0d+AeA3eOMqsxlFd5/KUAla/yh7X5U328TkWvrUoghPYvCDk8lAU7Enj8QOKeExW0vpMTfgECYMQiAOYSCvRze/Vakr9vVHpIABkV3V7TGyQtlOHBJbD81IWH4TLQHd3X3j7LWuKqg0Yr2hUpBlflVpYJzOhj40N03i7U/AoXuXOTuh8Q+jyqE/BpZgB4Jv/dAe7oJXYbHeEbVk5wxfo9A51SLaQG41D1nfkMROHRyRr+zokv9M2A9d/826jcASmXe3aTweTK8eg50N4CMAqNRYvXpkMC0YPiO+Dk9AXlEdUcC5XYoafJ1iMedCpzk7mfkzCdrLR5Dyn+mVTqAC6uGX2dBoRqrIBCqr7un5nMJCt2TSLhtQkL+QmG+w4FNXZVsMIU/nxl+TnP3bwIg1TI/xOOXiI1jDaTQTId47905Y14DnaOuwGrxMU8LbTPab4QAiIZ1rjiOhVLWbQ8kaP4hsW5TvW1iTRZHyvWMSDg/B93tm6Fw+NXdvWxBjni/pUErk4fBcwgAepbaXbYayiu6jqfntpkqZMrH0owMg6tSyznTA415bjSPQzx4K03Gd3VH3rt3/z97Zx13WVX9//czdOcAfqVr0YKENEM3SEunIq2EIN0hpXSDICKSIiEDMjBIdzkschAJGUrpmuf3x2fv5+577sknZuAH6/W6r2fm3nX22fucHWt9VgGnREUv/FYpA6B32lRuOQjNncVoyS0Hu/v5gXdadG7OgTzabohyall/m4wt/J7ub6OS8XXsb03bHmheMxuKDGPmBdVte9uH5JrccxIp0rXO9XDNdgTQKlGUByNvmR3Qe/4KvYs7kFy+NAoPLMxdlNxv9nDtAzWBz5jTsb9DMBtR2FP/jgCSy/qLN/CXybN/R3JDo3nfiz4M2Pj6g4Ih4x4UifNn5Lk6C5LPPkTnQurdm+6HlyNj1HwU6ERm9jwCjh4Mn3sJhlAzmx55Uq3h7kNDX94B5nT3ZzIA1wwIWN0L6d6LIH1icnf/gRUbNwfRcth4Eb3jydC5koJW0bhG5tpuYFavGT7alL4DreR2+T1ksfkq89vNwFzuPldT3vBddHv+CfIOmif5bRO00OY1s4cQKPIleukvI4XssyCIrOju3+cbSmZ2FbKkz+fBXTt8PyUKzXrTE+ta+G1LpChPnfl+XLTIjkDxum+iA7jyffSy77n9CL/9GIGLg9AmUpoTKef6KkBlK2/mhps730yusWvRmm9PAEYr/PBl5Al3PBlwImn7cmARd58v57cY+jkH8r77n7svksM31uaymc2FDozZkNDzNDWBwa8zhWePF+fKinyGrB+FCeFNoVbnIfD8BgRI/QI9t62ALd39qoR/BxSe+Jm7T5x8P1ng/zUCXHZtIKzciRSSs3oLLpW0fy7ah+Ytel4m7467kFfjzwkJN8vazVz/D6rDfpZFCvng8HkEwN2Xy5wLUyLhcBCy6PacC+Fep6HnPDi7/9XoZ49wU8JzEPKCSKkLhR51AM8BUJkQ7WnbormxUyLkbIr2mbPdfd/w3eMo7GuVnPbi+E6hM2nol8Bm7n5djT5/haoSDarBOxoYNKZ4A/9pdBZfyH3O/dSPrux8Lnlug8YUb+CfGoGRv0NW7J2RR2CcQ7Oh9floHUUzp/2eMJsavKejPWBtdx+afL8k8g78i7vvkLlmGhSq8XwKaJnyb+1CqyLvdSgk+IuEZ2lk3Z4LgToxlPBPXpEfMijzJ6DwnnnJl53WREDwQmiPyb6XvHbnQJb9TbzduPNk6OPctKq0RUBjDjR/X0C5S36QXNchAzSQk6dESlT0/PgEyV3Dgyx2GVK+vkKyYTcq/PPriv6m1B3aLuOdgZDk2N1nSvrasb/lPM/+7EdveCdEIPLhHtJrlFGT/qbvuaCtf1HfaLQoOaBVhn9ZBBSsh0ADaHkjV+UuWg0ZYT4BlvYkVLagb4PQeuxT2KiZ/ZDWHnBvEbhZ0cYNaA0sjQAMp3xe1OJ19/Ur7nssitTZOQLF4fvSed+kv+6+/tgYn5nNhIyv//aCBPgJ3wgEAi3hicdvAJDuQE4gqybf34/kj8Uj0JOcZ3n74U9QGogf0Qr5+w/yjHoUyUPruKpNjkbAVAS4jkVGidOzAFfJmFLj5uzAZiiVxrDwdwJ33zCn7xaeRVrp8nC0hrf1nCII/UHfgVZm76O4+A6XUjNbHVVumddV2aQ2b/guHsbTI0FrI3e/zhR7fwcSvPYwsw+Qsjg+2lxP8lYs/hCEJP/AM9WAGiqs6yGFsLEwVdH2IPLLaqY8byKUed8sr5ltjjwHZvQkEXcZWBR+nxstmP8hC/MLmd873kfN8fQIf65Qt6p+DEbPbD60OTxYp93Mb0WAyjsIuLqVGpQz3zZHuZ3eQptSnG8RnHgh3Odl5B5dBk6ch4TXbhQrfagrse0SSECYMbDH0KM93b2t7GnZXC4Z01TI6+LPXlFh0GQB3RB5AublSxsXVZX5ZejzJmSE8YJ2GwkaWX70PKbxzjDQ+ZFS1rP23P36OuNDgucJyHICyoN1MXBy3mFRB9QJfCeg5zMuEv6OcvdjTElFd0VzYCRSrGZF82e6AlB3YpTcfcfQ12zZ+izNjg7eO0PbSwJfek6Z3brgUgZQ/QrlNbjK3fNK28drFkNeYj2CRIHQnKvQVVHdcyHwfoxcue8lORfCb8sgy+di7v4YDcha4Rd/oGD/Dnt7DEWcFO3f+6P5/A+kYKYeps+jdxjBk24kLI6T8ByBwjGmcRllPgKO9hxvsWR8KyHFI/ZjIRQmsiJSVHeJcz70+Tnaw9Bjf+5I+/x14M08t0gxpKrjOTfsx9RIyI2KdZp64Pe0P7exzpt5FtFiC51zKOYxmy5vb+gvMrMXgXvcfZuc3/ZGZ8k03srzdBya2+OgHCAHu/upZnZi+H5k+MyNvOiHI6+6buQluiV6NqOQ4vV/SCb8ECUULwT+rWXo2gh5LhUZ2rqQMeEIZPGvAq5mQvLNr9D8inQKxeD8csg74xUAbw/3G0JGBmggJy+B9sGPQ/tfome5Iwpv+SPyzHw1fH8cSiC8JToj6io7aWhbHi0R+vC0dxpb2/a37IVmdmc/9qO3vIOAad19/irGhv3dtELGmRMBAzMX6RfJuT4VCr/6NzWMRiYPoeUQ2PVf6uUuepIWCOfAH7zAKzzITxcjGaosBHNGdE7OheTkk939HZNX1xXISzC+q7eQYeLGsrHl3GNkwbiy1E37PlrK6+7pGUQAiYcgOehT5OX9mLtvmNOnwnnfpL/uPvsAjG9q4AN3nzH7g5mtioD+6A08GuWD2of8irGLoj3pNBSBA4CHUHFTQYi/ArN7q5jIBwg8PyoH+BlCiU4U5NfPUBTEJyiNy0JIln0RhYD/D5050yNZqTv0/X6Us/cAlCv4zWz7OfdL82lOifbZLdz9xgLQqi1nqZmtiPbildz9xar79Ya+qx6oTbTIje05tMHMGP7dhLeH3P1uM7sV+JPJEj8bqkKxWWCZBHjKc5Jro4nZhSZkPORXJFFYzaxUYSUkY0ML8lMzKxOmTgF2NXl/jaZkMzclijsX2NrkiVPEO214Jlsj4Sw9gB4P45sLocK1KICI8fD5q5kt7u3uzoXvo4ImR8rcX5GwXdWPUaZY/uGoeuCinhPTXNauuz9vsrIeh5IAXo02nltQZb1hwKnuflvNMTyJxvwnZBF4Hyl7m4X7XRCAsl+izfpzZM08JijJV5oSAI+kBU6AnuWjaOO838w2QBbnBxHYNTJ8XgXONLMXM33umMs1aGokiD5Fq3JGEU2P1sHGdFatwhWqt5+ZPYIOAaC5oGFmByCrRB3+OCcnDeDtnq58B3ugSppfIkvJjMBWZnaluxdVxIzjOxgpHR+gA+I9tBccCWxsqmD5VjK+CdFh1mVml1Gypt19fzN7FXk6zBSFUHffPQiwOyEB9C0U3jqKgoqgAQj5mZk9g8CrA6gWMLrR/BqEgIpucspdu/tTYd1di8JEBoWx/pFiQBUkfL1kOUmXk7YfNlkP10DK1KQBiMzSTOg9z57+ngWli6jGuQCyjJ/r+RX4Rob7TxO/CO96B2R57KZcGN8qfFYJoGQVzRPaXBh54z1iZiu7u4fft0ThXEPRPv+nnDZuQsLeQui9TYTmfx7F8Y2X3APkmXaxma2CgI/7zWxVd3/L3UebqutOnmnre2GsPX0OvFvQmZx4ZgTODThv+H7LHF7QGmt7zg378W6Yx1neRdG5nz63d83slznPbb7w3AacN3z/q8B7IQIh8ooEPIDW+3wI1KskU5Wlphba2YBJzCwNgXjJ3ddBwPp4KFTmPpPxbX9UYesvCEQ/wczmQetxe29V1exCHqwno/GOi57FJcAhnoQ9Blnvr8ClQTEsCumKFZ1ORc9mcjN7wjPeL2HPO9bMHO2N69d4Lt1I3oRwrpWBCAGEOrKuPJv0rWo/PALJNUskQOGlCHi/1dvLyLuZbYwUtz3dfemKMdYmM/sEKaEn5vyc3d/ayN2H9Fc/xgTV6a+pwtoxwJs1ZJzxaFXZzbtfPNcfQu+71pp1Ga1fQPIRplxVRbmLXkceKYuh9/QB2oMPM7PD3f2Ygtt0AwuZ2SHkh43+HwonHozkz5VRVb610H7xHgIbYoTD9Eh3+Yz8RPAVQ+6MZmhKZrYjMJm7/zbz/YEoV/CEtIwMXagK9iLeaSQrnPfuPmuTPjXlr6KwH+2R8/1SqN//Q+Hnv0Ky5hrhU/ZOdqfdOzruh3ej5zQfrQrHk5CjjwQq1Ync/QthQ/zD20P+dkfzaeHwmcLdlwlj3RfJTquGtg9GZ9EopK8Md/ejS8aGyWBwPlovRQXD8mgRtOc+Y8p7O4Jiz7dcvaGKvgOtREVeRdH6nD6nJrwpbYwW9TLopR7j7S7qRQsklvGM6OYyKMa8rsK6OcoDAbJIlQlTU9I6UGZDEzZ3Mw+8w1GCxC60yIs2/kHh+aRJOSNFS+mEme8/QUJ7FZ2BXBjnoVXyE3Leh8nVuYp6hL8gJE5Ky9ugiO4PPNMBw8MhVNUuJC7VBYDK9UhYPB74m8m9ehjaGEci75yPEbATkxefj5SSj9H7GYQ2zLb5FsCJk9C7fr4CnPgIWb6WclUvmQiBBX9Hz3xVbyUEBwkE+6FDIAWtsnO5MN9YQhOjeXO2mZ2cfJ9nnZoi8O4UhH3QM24Ld3T3P5nZs8gq/TbVgsb26HnPiw7yS9B6reLfCCWu7EbvdDACBA9BYRpHooS+X5jZWYSqlKZqLnmhpnF8e6NneR0qbb4f9Cg4V6ESzsu5PFmarNNIH4Tn1GY1deU6a8t3ZvJELCV3/52pCtSUyAp6NrIeZWkadBhfhQTQ8cg/8GK7D5sqSD0cxvYu5YDqvEgQPp5WIsoiupd2gXnNAr4OhY4ckK2E4rmwLPnnAhSfDTFfWhd07MmfUy2Mr5Jcnw1PK6Judx8RzqHrgbvMbEl3H+nBy9RkHbzP3e/KuT4Kb1M2HV+W3P32IHjeEvqxnLu/7ZmQwUimsvC5fc7hvWFs8wb+wufch7bvMpX+rvvczhzTvKbEtbd7fvhqlAsmzvmtiB6gOWg1LwJJUotxNKxFoHXS8PeXCDjZIDKa2RvIEHWOJ6BzOCtPNYU3bYXCP272TKhh4B0WgGiQ0n9PQV8jMPkhLe+DQi+0ACq8iM74/yLQYVQO6/RovzyTdvmqimrJszlUJicvipLIp8DdiegZXpltKAC8VyOPnf6kGK6TR3n72/+3ZIpoOBsZEs5A+kWRjDMxMqDvbGa7ekGqgnCuv4lkzNF0Fo2qpLDGHg+fbJ/PpJX4//wwT2YOfT3SzCZw97w5Mwjl9jkcONjMsqGSMyLA/QV3N1N0RazU/hoCyfantQ9NFPrwBq38c3WpzwUdAh2cvbcpj+nRaM/8LQIexkXrf1zgTjNb2tsr330T5/2R6P0tHPSazVCY6fvoPT5Ap9FkPhTt8DfynRqinpdN19Db/RDaZeU4d152hfz9OYf/HZen6n3Iw3QTFLK3CAK4Ngzrdj13fy/n+i40J6cK93vJVIgrzwiZpTSa4iclfN0UGLur6DvQSrSGKXlgliZDD3cjM1sgfPcLU0L2bqQglPG+CGxpZu8HVPGAkj5sZQpLydLEod1dzWwdlCSvlsIarv8lQnDnj5avImEKCS7ToQk+kSuPQNFmfgxawL9HuZgGV2z8s9BSrlKvheglMKeZpRvxSFQetIrmRd5hy5vZ8sn3ee9j/tCHj8mxggVKhb93wueVAt5I86ED7R2KvQay7eZSBlAZ4Uq4va7JM2p7FO63Bdoc4wYWlbov0Sa8F3C5u39a1ukASnQIqllwwlSV5cwoPLr7J6aqjasDF3unx8pmCLxZ3pSvJVJ2Lq8b/v8F8oDJE7LjHjV95vsiJbubdoChGz2P7BgfBx43s4vQs1wMlWidgoyg4S3vxeHWKlt7t6sMd4dg4q3QmKPRQf89lGB2fZN349EoT0kEL6EVvtCFXLJXKBlf3Kt2SMcXFJy1kHv9b5FA1HSdllIARnZFFZ2eQwd7ncot0yOPgbnRIbqnd5bhnQO91yu9frjdYUiJrQOofh+FyT5IJ6CapeForb2NEgbXVuiClWpb2r2dLvdWyOpdBFDdlXh8BEqKvmxBX35pyu2SpQnC3yNNVu0F0T77FDAyzLfcd+0h/5HVDBvNkrv/NwCGTyEQd0iGpQggyBPe6o6vrX13X9/d/2VysX8KeXet14c+f614B7gfTZ7b2OKdxBRemKX43WR5v3tOyKC7b1fUjyIKa+N8zw/Ly87veVDYXUrXov3hzoJb3IkMiinwndsVpDAshs6YfT0T6mGtqlKHIsB9Pne/I9tQSu4+pylv12Kh7wcjmbBnbGFPPh6F3HfsyaZw1dmQvJXmVNvFlHoC2vfOrAwAkpkOMLMPgoGpSE4en+JqzkVK4WiSd1XS3x7yVvL2Mt6ZzeyH3ulVW8tjph/70Rfe/VCo/Mg+9Pc4pF/83N0fCby5Mo7L83pXU2qPn6LiIrnk7t+r6lNvyJSTaKPQt3OT+/0L2M5kGD7IzB71/FQNb9IKVc/SXCgs6/XQ5qjwjIehtCCfIMAr7c8XKOfnEfSCTCkvJqX4Xb9bwTsDih6YOuHdFxnGV/L2Sr+gPWIv9N7T/bruvK/d36b8FbxtVZTNbBwk352SgOJzIZn6oNDGTJ6p7GdmP0Cg1SvZ3wKthp7F44F/FNqzLjazC8O/uxK9KG8/jBQN7hPTcpz4GOWbLSoAcjvSvSDZ94KuNxQYamY/B57MAlZmdhshIgMBVrejiIuN0bnyRuj75xTTbCW/9Qt9B1qJfkI5KvjT8LcLoZXRLTNPIPtp5v+HUA9VXIWW5TuP4r3ioV1HYQUJU9cjwCZSkTC1PsoR8iiyYJVt5pH3TlSxpWrjP5xWPos8wCib3LCu10LZe4PO99GFNrBK4a+B4mxIed68P9qNgEpybRfaJA8M/x8PKczThLG8h9D1Op5p9QaUgBPI6pD1eInlvj/IubzKgyPO5QjSjI825emzQFvy3M5AyeQnRwL2hVmwLOHdGAFJ2wJLm6z2WeAg0koIdFgIeNgVy50VNFJaFoWkLAiFgkmkBZBnz7ToWYLCXvah01NsRyQQTB+exYQl44vV9c7JtIG7PxgU/HNNHnNN12kVTYPyoIwAnvOWW34pufvnwOomr4HDUNjrzcDPPOPRBcwdAJY6SUqXoj6geg86eB9D+S/K+jvEzFZCoF9thc7MpkAeArGwxkcICD3SzA5x9xM8kwelgv6FBIipCn5/BQmeM6BwxY/QGonzsy/vupS8lQA/T8E4JqyLLEWZ41wz+xA9owXCp5tO0D8dX0ptAlkQxGbtY5+/drwD3I8mz21s8J4RPnnURcbrM5KZ5VYkLKBX3X23kt/PNXlm5N0ftI99hZSlU0x5rbrdfQqUkwqS8N0MTYOMWKMo8SZx9xfN7EpaofrPmtlh7v67hC1dD2WKdbbtmDtvZ+QhvaOZbe0V1WnNbHwU3rgtGYUQPZslw6etbwllZeftKDAwJfQgsIOZneWtHHwx8fOm6JzL0gbAkxX9TfvdHQwfZbxd6Aw8ysyyHtHZ/S2lblTFsb/60SteWjL1CchjbKTJaH8jyrHUM6Yazy169T2YtFsk40S6CZ2r/UpmdgrwR8+pamvtuYsGAZuHs3o3T6qcufuhJiP3heGsTNPBjC47u035GU/0pBI40gegOGrkPzTzGI332gdFQ8xFMZALME4F7yBk9D858E6BZNBfe35xl0PQHJ/X2iNXqub9pXX728/jI3x3JvIIjDQFkrN75ror2uU8U3L0G4CVTUXEfu6tQhhxbFuZ2aWeVGE1VTo9GQHB8X2figDcLtp12axelIclxP1wY6RfvO3uHyDHlVxy99WS/76PDMovZdi+RwijzdDFyKg8M3KsmAPl8L3RZPyMunZcu4Np4Qzx/lUOHn2m70CrZshgtupZ45LLeeQ5FYWKKGyM+9RRWN39SoTMZvNJFAlTg9HhMz2Z3AnZzTzhzRtPljfmGliGVrna/qDeorqGkONS4a8uuRLObRMsTGdXtWvVnhhZ2oYkF5grieW/yU8U2F+UghOPo7C10909WlTiO1yLxG3UWx4cNwMzuHteLqA2CmDraei57eXuf0l+js9tGMoDsjPyfNnJ5GL+aA7vxFQAB8k1g+kU8MsEjcHIu2jxGvzdSNBLBZPJkj72kLtfbMrPcS3yQLuvZHz/Dvfv2ANCWxeYQk8uRIBg3XUa8xrMDAwyxaRnaRJ0AO9vZrFqSLe7b5R3j5x7fgr8OggGlwFPm9kO7n5TwnYssEdQAM8LgFcRNQVU30OeeF1mtisCP3PBMZenwlINFbpYnWsPlIvqS1OusyNRLpkJm1hVvUF+B1NY8q88p6R4hTDea3L3vJxCwynfR9PQmrZwp4aAXnpdbSCuoM9fW94B7keT5zYmeavWyHYlv01W8luWihR8kKJVVx5YDoUH3QG8Z6oieCLag/YwswtepTNXAAAgAElEQVS9vVLgpGgM/wjX/NzMfpe3F5m8XDYGbnD3bczsZ8CJZrY+qoTYZznU3c81s+vQmfGwme3nJZVmkTK2S+j/zejsy61g6vn5+HpDR6Fn9U9Tns8Idm8NXGSqDnuku79mqjJ5JALONm/S3xq8qSdYntd8UehgnbYHkncb4GVTcvRsqfpxUIL5bGqCqnZjiG8KUOXKOAlNRCssqj/pF0hWbQOtrDN30U9RJMdqyHt+UW+vzrktMtxfZ2bLeyZ3VQk9i3IHp6BVDBdennyQfRk6QYVSMrMjkRHtZZR2onBe1OD9CXpPF4X/f4CMonngTzzXZwp/s3O/aN7Php57ZX8HYHwgI+kDwQj5LpIBY+qB/2V4o+FnGHo3cyEZdTtvFcTqRh74d5tC8F5CHu7LIH1pl6StY5Hs2Bf6E9KhLzUVpjobFfnoMBYHA8vZ7v50OEt+m+VBQGXeu3qH1rudD7gPvbcdUTjkvkjWPyLcy8iAVmOCvvWgVUNksNcoYhA81kYVj2ZFG8X7aKP7u7vfXbOpEdRUWM3sPyj/VY9CWSFMvYkm7RbkJzjt2czRpJ+B4g035V3eFQYDsGN/CTF9QHVfQW6S/Sr8BQvVshXtNgFUek0V821FSkIUA/WAE2gTWxIYZXJrXQh58ByMrI0jUGLSr4JlLnq61MqT4+43m9kdCEi8ypRMe3dvz11BsPycZWbXIGHqflMZ3iMTMA0kpNYFDqKgkcZrlwkazyIF5aUa/HehTf1hFBc+PlLGvkSH0IWZtgehyll3IyCsaHzDUNjx8e7+PPn0UySAroYAxrwcWdC+ThdB7zoKlIvn8Edr0Zy0QPzeAL3PmNmPkJv5X0w5vVKw5T1C8vbwDIrApdqAaqDfoEN4QQSUHmnyxDs3TwgIfW2i0P0YJT4/M7n+JWSZ+xdwqJk95u43QM86XRiBaNfS+3MBtH9nPZJSyhPGvx/uvSPynCu8nyn07DB3X6KsE/4NSzb8HX39qAaw26twGmg7G9cE5jHlkfwEyQXDUejQf71BSKEp7OghdJa8igwLb6Ky5XcBDwWj1itIEfoVWqtHufsjwZJ9t5ntCzwQ9zqTd+1x6CyOXvXnmdntqNrvk0He6Mjd05SCd8C6ZrY7cJKZrYHOzDzaFLjF3dcu+L1XVCUnI4POsSgFwdPA6u4+3BRmdQkyZn2Fzqku4Hh3/3NQ5mr115Trs4y31/KrKVyov/rRiNfMFkdy3GPojO9GxtYuWkVusmd56XsOMu6SKHdn9MwqlHFMUQKbU5yeYyAom7toSiQXrYrm1AEoBysA7v6Bmf0Y7QV3BeNWmhu3KFTyr+h8vx0Z5KIMegECpe9z9yuSdvZA8/h5M3sJ6QHpPnRhgUyyIwIUhnh15fjXynjNbCiJkcmV3+tS4KcmT6IeAMjlfT4lenfD3H3VsnvX7cNAji/wHIb24dtpn9/dFHu4Rhl/CSQz3mxmv0M5g0FVqGdC+9FSyFv2YBRt0VGJuQmZ2a/QM37Y5VmVAojjozV5EfkRDrsgo/rTZjY9SqK+nrfntnyDfE/sY1GqlnHd/S0z2wW4Kcjf71EzX1nYZ3ZABoWiMOWefM5Nqau7u7G+8f8VBSV8KHBnVknuC2/mupXRZI95nf6HQKNJaSVXfg3Yy92vqWhrd7SIflCksIaD4UaU0+JKZKWbCFkXZkDC1JpImHoDgVivIEvWMigmdxkPMeqZtudHm9xXaIIfgZDdvJLwkfc94Gdooz8vj7c3lPc+ggVzLXfPS1CX18bsSPibO/TxcVQ6emNvUMY+p92FURWhSTPt3oKSYe9JJ6CyOQIojsi01SjvTM35BjrI8xLxgYS+GZBl4hMEYsVr3wJ+6e5XmEp/n4isM6+jd9wF3OjuhflMSvq+JKoG1IXA07cpeB+m6kDnIk+1LdHm+Hzo803uvm1O+8ciIG4Dd7/BzKJg9QhK9HoqEjQuQZbwbTOCxiVI+X8mjHuhIv4w/x9BuXleCn8nQjHxNyJw6hhaisyh6LBc3d3/XjK+TVAC+E+R12XuJm6K8X8IAaRQUPUpWafvhDbnQULaRFmgyJIQzL6sj0yba6BKYe/Smj/bocP3cDTe95H7chu4FITm65A32S20ANVD0X52MC1AdTR67msjQDWWNt4avZs7EMh1oxeE2ib77+1ozT6YPguTt9MvPMfbKfz+F7THLow8Ps9HylkXSoicrtMIIF6DhODhnl8dNrZ9DhLGrUSAi+/6ZXTmrEsrbKQb5WH8mbvfmXNtrX3ISioz5vA+ifbw26gY33f07SHLzxfU1zZnQTk7z0P7xFtoL3sdhd/OiuSA95Dwf4e71054bMqZtw/aP58GTgrCf8xJ9QNaZ2832mu/TJqYJPntY7QHTxCu+QT40hV2GO83DvLs3A/tgRsCm/THvmzK3XId8mSdKtuuqYz7Ad4eChV/u4Gwpt3bqn5W3bNKbulGxpefunsH6BGUtG2Q4edt4FoPVc7K+pvTTilvk/2tadtjiHdClMdsOEobMDnBcILm7T0I2HoMGcjKnsX86Jz+ChlE5qJYxlkdecr/EOXwLCxAkSV3ryyiFM737Twp3hDWyMcod9Gvw3ffD329AYWILeXultPeIsjzfebk67MoD8GMCno3kokPd/cTAuCxB5IDR6J0LdHA9AiSJ9N9aEj47WB3T5Nbx2ibX7t7mi82l+rwhnP9XPQeT0NG1qNCP45AgOZgBCTvjdJdDHH3B6ru37S/Tflrjm9aBLjENAvpv2/3TDhpMCBcj6JfTg7frYNksLeQwbb2Ptt0PzSzGxFYNjUCpuZC+arPRuvoJWANdx9qimh5CK2lR9Ac2s5VaXB6pN+v4UraHtu/CEX5LOAKicTMdkMpei5FjhYxTPMx5KX4JfJknCz5zYB/pvKgKTfpFWgveZ5yD9xeedV/B1ppo+tGL+UBQrIy4KHswdSEN7lmCzTZX0Qx5Dd5ku8oTKzXaHkwjEJgx23I0v5Opr1BKDa7jsJ6NFLOopvu3ygWpmJ+oW60uNYoeGRxM/8LLVfCwhLIgTcb4rQ8qi7VMZmtWWnqecPf0eigHYo22CubAGMFwt+XlLiwFtDw+NzigkYKbtrue9QEVJLva4NWNefb/ijH0gQILNihDjgRLHKDgVHenttnERT2OTsSTEDv8N+0FNKOuVwyhkmRYrER2qj3oOCQMFm4L0eeM8eEMY9Gib4rgYNgeTuGVunxTykWNOZEc/5VZKkYj3LBJPK/i9b10yin2bOmhO5X0p5g/nMEePQkCC0YX5MDMwpo/wB+5+7DC/iyAtqgMI49PQndM+Vxeh7lQagtdAZ6K4IhZjYrqpg1X/j/nGhPiWu6R/g0FSEoBJfM7Kfo2UxLOaA6B5qXV7h7T9VDk/fpDsjCNzeaP/eH+zwOPO7ylor8hQqdyZvqInc/PO8BmNnkSBkACYUvIsF+u8zhPz3Kc3A2OhtGo/kR97nbPFN2OhXG3T2byy/lWwSBblPTAqsWQqDt/mjebuzuf81cVxe0ehc9u9tCPwvDH0xVoqajBdAVju87+vZQkLXeRvP0dmCod1bVbNrm0yiEbxTyrrjO2z1YMRWJOYIQQozW6m3hc3cRGFzz/ouh6kqfIk/1pmXucffts98F48bFSJH+Azml00voX+7+p9DOXMAT7j5x+P/USFlakYyRwpS01929w5va5PU0Dg1kgJpyy3rovc0IbOjtIeWlVNbfprxN9reB7EdveZNrekCeRN67EMk1i6Cz+Eu05xe2G87Dw2iBtUUyTgro1JXxuyjRL4rGk3w3NdpHtnL3PybfT4zAtS2QUWuibHuBbwLk2fJDZGw2qsM1J0HAzwvenij8x0hONmScexXYzHMqvIb5figC97bPjOleZKg/sMYzqcVrSh1wNPJOHyeMK/vMByEg+VyU37PWvG/S36b8TdvuC5kKCPwFvb/aRtve7IfhujmRF+OlaF3NgMD7cZGH4O1Ipv0eWq/fpwXsXx+uuRKBVrcl7c6D5NoH0P4+DwKTX0EOLo8kwNShSDb+F/KaWqgCtPonMjKs7MVRIH2i70ArvcCVwmcFlMunG1n276AlQI9swhvanh0BF7eizSm3mltQ0ldF4TAzhjYHIaHmMVqT/J6mQpPJXXdeYIoShXUxNPnfRmjtOFUAQ9jMt0IWmwk8p1xzwrtH4F0QHRSjUc6sO9Gzud1ViQyTJ0vdSTkFWrCTogUd38cgFKbV9j6qKBH+Jg7XZ+P+q2ikh9DHdEFn2m0EqITv6iqLteZb4J0YVRlaCG1IuxWAE408asJcXh6tkRURINqruWwKlTguXF8I1ATQ8XcIiOtGINGZNYCDd4EVXDHsuyJLw+ACQSOuj2tQzoLJkHJfJJi08eeNNayh9WhZhtsE9ZLxNbKmRwGt5pqOAtrUSLH6JQqH2DM8pzgvekN3uvtK4V55B94kaD8ZRkb4DL9XgUuvIpfqIkB1DQTc/aLkGSyJPLvWQ+8QcoTmIoXOlFdlZWDeovltqqp1Mzo31kT78wV56zu8u78jS/gdyM09gk1vh9/iHvpag3f9LBJMh6KzYYfkftegggOX0F75a2EU/nh4SdMjgd3QHIohOi/GPiJBrS2PhJnNh57jymjvyI7vQ2SJLvIKTWn98PfDcF8QsLgtnfkdVgh/30du9KAzZI+cMQ4Ub+Rvwlu37ehh+Tat3GEzoOIB22V4lwl//0sL9BiMQMx9xxBvpDfRXFgRCePjorXutM6PO5EsMV9BG//OKlVm9hySr2Zz97K8Q9HavQwCvCOo+gnyTrkNgWjPFLcwZsnMFqQ1H5pQdk8e4UmOVZORdCZkcPgk+X5htE+fCJya+a2RDNALueUG5Ikwd955meEfBEyIzovc/uZcUzi28PsDtPa3buS1Wri/NWl7IHnN7HmkqD4YPvciz/DLLMcrI8gDayMgq7IPBf1KZZzJEOg4jM6w/VJy92wqhbx7jUaeQjfQnrvoVRQi1ZEY3swOAg6KQG1F+6OAB72PIbGmXJ1bIRmhKrrn98gTbO7kuxURePLzFIgruL42b+CfGq3Z+dE+PSGKyBhJC3BrNO970YcBG19fycwmQ3vPE17TC7evOlEGXF4enX030vKQnAyBpBuiuX51aH8FJEuNQsbM6D35CNLFL6JVifcJFOnTTXIGmEL97kdy3DnAzhnQKnteRKP/8XWeTW/oWw9aZSlYDSIwtRyaGDFs4jY0we5wxT1X8c6GDrc5qzancO9pkEJ4KZqYUXCbj5bL+HBaYExTUGWsUxCu4riWQ66a3WixxcV7u2fKcdZs+wcoRvzXSEgufHcV/dsQeWs9W8RXoy9tSnnS7s4oRPLwguvyAJW6oNWZ4R5zNZxvz6N5mgdO1AKtTBbqCNTc662cHFMiV+dezWVT1ZctgNO9IlzEFOq3DbIGzU85cLAgCo99AVmzfkABcPB1oWR8h3qzXEd9uecyyHr/BXoP76F5sQvy3GxCn0ZlsQC0mgNZe7vIAa0y/aoFLmWu6bDElpEpnGh5FIrdoWDnKXRmNiNav1e7e26SyrBON0NKcCyKQVHfk3V6PhL6f0D7HjoZWlPPkij1XpJbIQgX+3t7sYj42yRIqZkXKe2RxkFW+EKlErjL3dcIwt3myCr7OALHQUDZw0jYvQ243xNvF5M3Z3Z82UIiZUJLDL+Knmnxuwly+j3h14A38jfhbdoPaH9mXXQ+w66vAW+kFEj5IQp/OB2dIwsGni/QuT4vLS/x9D6/c/e900ZN+U8+cPd5Cu6b8q6FctRMgvaXlWnJeVOFe7yJ5vCtSGnrVfVeM1vcc8LdcvjmqyvzRbCmbA/I8I+HgJ0nK/ZQQ1b0s8xsaaSwfoH27Ty5qht5TA+hWAaYHFn7Z6uhxE+IANqj0Z74J5RDcGQBf4/sVLe/7r5yDd5xkNH0jjCmWvtb6FN/9qMJ73ToWb+KwOAJkGHqNqTUngKs4+639La/Od+3kSmEfRskm/U6R3BB2+lzzu4t27j75TnX/A2Yyd3nz/6Ww1s7BLOkjanQ2fqwu29eg38VNJcm9yQhvCmp+F9RlM4TFL+THZvw1ujPZEgmimu57rneqA9ja3xVFAD2Z4FNvWEV5iBXTY90uyEU74dzIP3/JnT2vU4BuBwM2rMBc7j7rRmAa4Zw7bEIvF0E6Xmfu/scAVBeEOlLz7t7d5ifO3grLHIaBHrthXKHPZCR2cfxJGLKzByl8DilybNpQt+BViUUDv7FkLAyBFneJkYL9AF3X66Cd1IkXN6b8lbc8xxgaXdfKPluMJrgQ9AknzP89Lq7z9TrAY5lCgrKorSAv2WQkPgVUvxudfdDGrYZw/LGo+a7q2ivkfCX7UdWALSWJ8Z8KOFdR7u9BVSCJfkWdy8rG5295hwU37wL+eDExu5+bVDG90Xx1U8AJ7v7O2ETvwI966iIvIXyTuRZtgZsLocNdw/07K6mBDgI/IuhkLieqqB5zzhp9891gMy6/KZY+23QITUKhXUVAnNN+xGuWQ4JSL3OFRSA1AsQQHQG8r5q6u2VrSI5C3pHabL3mVDYHSjc4CaAGmBlKbiU8DUCrZLrxgv9qPIMNDS3L0N7zVueE74d1ynyNtkcCRJTuPs2JW13nAvh+0HI8jcEFQSYB507n3tByEO4bhRKUnxyyVgeAv7i7luH75rm1ku9Taeitc8PoQU2fIAs79F75YVMG4NQyPEy4bMoOiM+R+GVRfR5NHwU7cVVff4m8JbxBwE3S3OgcNT/y3w/bfj7BTL4jA3eSIXvLgjR0WK9Htq7RyPB+2EkWC8HPJYDWr0CfOXusxfcN+VdE1mzJ/V2L6IuJPzHM2w5tN66gSdpzePbq+6RtPklsmIf5O7/zfl9AhSyuA8K9+hGXme1wJqKe6+IwvHi/jwOKmt/ct6ZEdtFYStDEXDzAVKkcvdHd18w/X+ODDB3GNNrZTJAMIANRwl+o0I8CMl0h7v7MTnXNO4v8uZtNLa6+xsCPPu9H037HM60z9C5/gnyylgIPcsXkYz3BPLoPKbJs0gpR8a5DwEMF7v7zgVj6RVZP+Quqmi/cQhmThtzILl+uLuvUIN/AyQnTeShirIpbGworfPvM9pz40XqRuu6Fq+7Z41DlVRz3j+L5lmtPoyp8QUAfFNkNH/DzFLZaka0z7elSEDpM25Ae/FDyGNu4TBeBy7JzrPkfrl7cs5+OBfSpb5C+1s38jS/Dq3Jq1He29vM7GMEOEfvyT9SndNqirxzpojMbNVwrw7PqhzeXVCS+hW8Qdh0E/rWVw8so4AUPwg8aGaXo3jf7ZGitXQN3rPQ5GvjraCnEGiQtj3KzK5GSPJbKNnu4hQLfd8ICgrdw+HzG1Merp+gPFyLA4ua2YsopOEtBGLVqvBX8e6WMbM/UEP4o1VO+aikHzd6Jg49bIA7oHfdTXF1vqOQN9QtaJPqECrd/SkzWw0BKk2qrMxIqwpMXXoK2MLd7zF5ql2AYvbPIFirzOz/0DsajKx0KwObmqzRdyKAa3vkQjwv8ga5xsyWyW7gAzyXp0Zgx8bIHX1iK0ma6u4Pm+LUe4CDinafot7z7eEPoN6xtMC+fdz9PlMY4WW0QNpxgEPM7DceEob2Qz9AAN5/zOwElIegzEsml1xu35ua2QHIwt0bephO6+cgOud3DO89Iny6yVkjmf69gp7lZRV9eA25uteirEIXlN6LKVDokGJ0uquyYKE3J2GdhndxcfhUUce5AD3Vfl5BY1sCCWzR86aM7kEeELnCuru7ybPvSjP7BIGlvaYAQlwTPhFQWTF8lkYJ4SEjk4TxPY7Aj5mQt8A8KCS9NMTr2055zyco/nm/fR14K8kV9noVqjJ7FzqvfoGqpUbl6YaCy19DMsV0Xu0VtRsKAWlb5+EseTR8TjRZuhdH83h9lKh4b5rJ1r9Ggv5GZraPt+feWQV5K0agbWO0t2wJHGZmuWBNcv0MwLtR4c38tgzyjPgAhQKDQq+PBDY2s9VKntNpaJ9e2zOeOVWUIwMchPasKhngGGTs2wUZJY9FANaRqArsBO5+aF/7aypj32hsDfa3hwaiH0377ArLBPiHt3tl7I7kuYVRiPiy6AwubDfIgceakmJXyTjdSC5vDJDUoOuQQn+d1/BcdPd/0QJr69B+wDAze538sNGifSelidEzWNbM/o7kkW53Xz/LGIDFfVHYWLp+z0Zg/W4oIuTd7LVJG7fV5e0N1Zz3gxDQWbcPY2p8UyDZa00E7jxOS0btCp8jc67rRrkJU/DmaWRU28VUCXvPIr0jSyU6URcy7r6CgM6F0Ti7gT+YkqRfgwD8uZARB+A8UzXohwLvDKkelAWsTB6EW7v79UGPHYI85j8J/DEf1ttUVO1197NN3niPhjE9RoEs3NR4HOk70KqAzGwKJACtEj7RI+RNtBEPrcHbhTboWlUTAo0mLAaTx01sc3laOZEeQuDH0II2vjFkiqFemdY4Z0XP7X10sF2ENrzxgM/N7KgyIS1pdwM638d/kLV3SmoIf8Gqug16H/sjwGZG4CBTBYadg1KVWgA/D+1Og0rJH5S260r8PTvKKTKkqP8NAJWUPqNCwc+hnvlWAk4cjUqtLubujwXLQHRdfS18Hw/w4WZ2FbI6H0LIMdPXudxAIOhCSkBMWNtNK89NHrVVmSy4T0+7ZhZzkXVTDChG/qMRiPcp2vDHB/4eDpRLkFXkMDSvbkcC+QGmkMjXS9o928xSsKHDoy2hLrR2TgaONrMDgfMLQJdScvfjA4CwJTpIo3XzUHRgRlD3r6gKZqqUDkfv/W1UnGAclK8szYU3Pcq38yF6PrkWq95SmRU/SzkK3XtoHdZR6KqoT+vUlCNhRVrraR5a4VEfonDBt81sT4rf9XHA3Wb2M3c/L++G7n6NKcn9OQjgejfe3xtUz82SyXtqdiRozYPc2wcRAMWS8cXE3CdS8+wzueR/v5Lxa8IbaKJwXeVz7kXb33gK5/JiaF+fCBlYYnjkP0oufRCt4X+Y2f7IizAburUIyg22OrBORT+mo112iftLXinyQnL3E4M8cRTwezPbAe2puyKg+g2k9O+G1vNok5dILlgT5Ia90Jp6DfjSzG5HYEJq7DgcrakfuvubwZK+fRjLVcCNZracZ4q0BFoIgfe1AasSGaAb7bVVBpH1gcvc/dxg0R8UgIftTAUwDjKzRz0/bKdJfxuPLaWK/W2g+tGbPqfvNSrYLwevjD8DBCCqsF0zWwKBxK+hObMAxTLO3OjcWR/l6Oxveh/JnKeY2SPANe5+Qk6fmwBVWVobnUH7mzymU4U8VkP7Co03j6LO3Y3k//eRl2javy6UO/JAJBNmPbKWQsax3Ly4feDtE5XM+66GfRiT40vDyu9FQNvbyEtsE1T5PaXpEHjuSK88BxXqudAUkXAQAjfHReB6IdXRidz91QAuX58Bl89E593CyPt8XHef0xRNcHIYw0phfJcgneFpBCo/7e3VFiehBSJPgXS7NcnIWMFgVApamdlEyENtUtpl+yx1ozRIjek70CpQQLWXoTWJFkWKxSfIlf1cNImejrxmdnQZL3op//SaCeJMIVgbA1+Z2RtogXShhHeXhzZXQ8DI1MBPzOwnNYfY7RVhYw0382xeiLqeH+MhpWoVlHw+JqWLidlPRQvoKJTH4kRXguHvobCkw83sv+5+RtLv9N2tE9q7hs73sQvKKbULNYQ/5DG0Alpgk7r7V2Fj/jnaGN5AwmVqAYztDkH5DjradeVDK0zWmfB1eGKY2UYoIeIC4TmmaP8k6MA+xpPS2BW0IJkDNgecWAklE38s/D7KzPZDG/sZOdbodwPKvpPJo21l8ufy37Oofwmtg97DhwTlOYfifjYL8gqD6qT+TdudLmm3wx0+wz8n8nx5Cxjt7ouZ2aUoDPNWTypBmbx6upHAswACPYvanYL2qoNV7uox2eLEaN4ebkrweY57/ZLkAO7+N0IuK5MH3j2h/T+jdzsLAlrXDQrPK+G6IabcA8cgUPF0tCf9PrZtcp0/HsXv97lsex/pcBKFLn4Z3lOVQldFL9PAwmvy5lgV+MTM/oGscOOhc+BeWkaUh5Gyei9SFArftbs/YGYrANNbuTfixWb2HgIGIvj/vsnL5ZdeoxR5GMM8YQyroD11svDTY2guvA4Mrhjf62ivPh640MzeQQDpoZ7xwDWVYj8VKRKDgEEmy3ZHn78OvAX8hc+5YT9mCM9tPbQvDjKzCwue21jnzSNTyEiUGYYgw1MMRz8TzY/h7v6pmV1X0MxHaL5NgOSDt0zJqV8P7c2K5vg7KCH4rZk+TITmbpzHC9AysN2B9rahXrPwS0pBIdjVzM5A3mN3IyBgI7Q+LvOkqmwRWGNm86I181V4NluHce0IPBD2rDg/fgSc4plk5u4+zOQ9cxcqXpCnfL1IRtnOUpBnozxdKAMgOeJNd7+34jENplWxtk1ucfdDTRXQLgzP4l9N+9tLXqByfzsNjfUelAR5IPrRuM9IHhgv/PtjBD6937DdI1CeqyUiwF4k4wBuKkp0P7AnDZOxV5G7rxvuPz8CAZYN/x8fgbFrIoB/AbQHNMmNE/ea/6FcgV+gd5zmDXwZyWUTofl9tGc8261VpXFHFHGxLjC5mb1Kax+aMbTxLLCKd4abvYGq0NWhUt6+AHju/mjNeX9+g/5CP46vCbn7sqYIl6PRXOkoABBk1GOQgfZ8d98juf5/CMx8FfidmT3k7hcll0+FHBn6ohPFOXu/t4f8jZfweAC4rkBzagP0nBYOn9+ZWQxvjHNrsuT6FMhrSmegkMurUSj76xSHNPeKvvU5rcLLWxVtcDEHyJO0Etre7a2k0rV5A/8xaHOe10vKNZvZ6aHduZAA+jmqLhWTVL+Q8P4RJfFtOrEqy8aa2UtI6axD2bjWqvLN0d0StPBGowM8xvrf6+5fBlDodWQF7Yh5N7NTUCWo74d1jqkAACAASURBVKGQlez7cASorUbn+/g3ep7bkyEzOxKh5BsF4W88FIM/HLlGZ+OQD0SWkOnDPdvaDVbLf6INrqfd5PdG+WHCNbsjC9VHSDDNltz9IQLPrnX3zWq0Nzj0/VIvr6j2EfArTxJQJofvpu5+dfJ9nMtzo/f9XySUdszlJhRAwCNRCNRJlAsETcrRNmoXAVt1+T9AHkcnJ7/FKk/bZwCb2I+l0PqYvKTdrZC30mNRUCsZX1seJ5OX397I028ipJj8Cfiru79R1lZO2zcgAXAFd381+f7/kBL3qruvmnPdzgh4mBKYz91HhO8bJf8fSAqg8imeUzDBZF2+C+Uv2CX5vm4emVrnQuD9K1LSY96cEWgtDUUu3B8nvP3+rsN8vQfthWchAWtWZIH8Pnr3HTnHAkgR5+lrKPSnK/w77vm3ISvgCghwh1Yy+bbxBePCPYHv8qQfmyOhaFkPORRy+vwZEqCfy/b568Cbw38Vstbul/ecG/Yj+9w+RF7D7+Q8t7HOmzyPaZEitBHad0ej+fMW8nQYihTGk7wzV8l1yGMkm9PqKDTXVkDyweqAISPZJ6iK7t3IQ+NDa+WLi8DLkshb9ksEnsR5+qBnPLZ6Q+E8PggZxV5HnlvnoDnwCy+uOHxtGNMiCCyYHIXYnOWtXGCToD15kLsvHr77CHlfnRP+n80fthMy+G3h7leG72KOqM3RebW0Z0JyMvIstPLb5MoADeTkV9B+cQY5couFsBQELCzv7h/V6W/OfTat4g37WwrI5e5vnqniWqftgeZNrtkEGOYlVdCq2jWzt4AT6sg4ye+/QmD1pHX6WZdMlbc/d/dNku+mQ+9jATQPX6JV+bkbealfU/MWhyDg9Cde4tEWAN/TkJFxL3f/S/Jbm4wT1twaSF5u24fc/a6C9ndFINyyXmE0q+JtqPNFinpc4bmezvsm/W3K34u207yhUyB96mSUfiGlVRDg/wBK4v9cuD6+vy9RCOA5Bfe5AOnpSyCP2V7rREGe/tTlDDAlcu7YK29+mLz/DnP3K6w4p9U0SM9YEhkuVqZVDO0hBKbuj/bXt8xsEm8vAvA5ML+7d1QRNxk4h9bRP3tL33laKdQApIxeA/zWg0dJH3lBltDdgL+a2RpenMNht/A3Wse2RMBDniC0M7IiVCqsvaDNEBgyDAmXZTQbcDBSou6jVVI7j6Kn0IfoMPstQpTzKgQugBDoogodZ6IcFouR8z6Qxeifnp8INbXUtVHWUhd4J0PPI6/E7WUIkV+sSbs5FsAmtDd63svlPbsg6L8AzG1m05fMN0wJFP+CBP+qSg/PIo+k9J1sEP4uj1D1SHEuf4EO4PVQ3oQ+CfXufiewfCIQbGVmbQIBzSxnvWq3If+4FIPLbc8jafcC5Fb7bEm7nyJPmvPMbF13zyaLLBvvS8DuZnYIAjN2RIrRWWb2MFJsHkcuz88VtRMUrLWRR0LWU+91M9sb7XuzeKZKkCu840m0th42s/1ceaC+TjQOCgXvIHd/0Mz2AM41szujQhfJ2hN65tGtCHC/zRTm8m5oN89raU1aoYTXhs9t7j6qagD99K7PQWDI8hmA7Mxw/YVIWSb57SkEnoPm/5MI4B0aAcqEd01kAHkPKRC3FozvHDTvl0gBN5O387DQjxUT3p4+B8WgG3n1Zvv8deBt40dgxX7ufkrBc27aj57nFnh/haqr5j23sc0bKZ5d0cvjADR/nogMZlYmGE8ewLKUpgDGcXkV3ho+ZfQukgFikt0LqVGBuCmZwkr2Q16SnwK7ucJN1kLg07jAOmZ2jud7RG6LwJobkfy0JvIE6KEA4OwL3Glm5u6OZInF0fvpIHe/wMyWRbLLf8IZFelLZHQcYfKYG0ErX2CUAT5ClvzDKJcB6srJt4SxrkaO3OLyYP8xMjTeFRTaqOOU9TdLVbynIm8YkDfuwxTsb71oe8B5vWUQ+hNS+C8N8uDZwMEZJbqq3UmABc1sQ+80NBW97xgSWovM7PvIALI0AkkmRID3EyhsalhgXQbloEzpDLTP7IWqmn0R2jwPjX1tZCC/kAoy5SqqDMF095vN7A4UhXGVydFgd88J9Q7rsJG3O/JUWxp4xMxOo3xeVPEeivSzhynYBxI6mlYo+geUnOu97a/L2NKf48u2nYa3Rblqa6SrROoOfFsiueRRM9vb29MovEM52LcbisC6nhZ4/zHybmykE7n768m/30feUkW8cyf//QDpKG9keN5BZ8WN0GPs/AUyBK6BZLajgBPM7E0U+fWIu0edr0yv+QwZfgaMvgOtNIGi1W1rpIRmrdmf9IIXd387CFY3AM+Y2W9QsrgeJc7kQv0b5II9OfKyuhL4wMyG0RLiXwxtfmBmvVJYq8jdH0o2853d/eUy/qC4bg+sV8ZrsryshgSqpRAodaspid6wjAA4DS3UN49eTfg63gdyZ+4yszXIvA+khLYJcxmKwt91yOIJxa7RMZ/NZE3aNbPlU9S6IX0PCRV5YF+T+bYxUhqmB7asAaSdgQTXq1E4zkJI6b4A+LmZ3efuVwTeBZGQugna2IZRMJd7Q00EgoFstyb/88AOZnZWovDH6nabkp84fF50EN9Z0Y9LUCLaA+iscFJJYQ6dCpxqqqK4CVpPBwSWqgToMTy4CKy+G73/+Qj5rzL0LhJe9wdOCus1L+nl2KLeKnSDkGt8HZoHrY9uMs87Waej0H45DAHkGwKjAzAUz527PSfRctLXyndtcot/Pt0LgtK/FKpU87EpnHA3d9/U3T8zhQjfbWbzZoTW6WlZFKdEc+SeAsF2amTVXJ3WPp4dnyNhaiPPeIgFS+AvgVtMnmVfpn3O8Lb1GQm3Y5XX3UfkPOf+6se7DZ7bR2Ob19u9ra5DYelThv+viuZFdwbcLRKed6CV1zDlvb+AP49eQODfJMjTcbzw6Re52czmd/dnkLIwOXAeqiD4PvScMfMja/9aaF/pUFgSsOZeNMbRBX18OPw+J6HSFSqAc7znWM0D/RTJHbcG0CKGQ6WGqgM6rhJNirxES2WABnLLGwjQnRl5f3XILe7+jCl5/bXImBqpTn9B+3A6p/J4098fpnx/y1J/9qNXvGY2ZZC502vGRzLJRbTnZKvqbxeSb7emdX5VyTgbIMCjkkwGl4NC/z5ExX4+QuDVssgoczcCGCYhCW80FXZaDzjNk3QigQ5HhpyXEaBVCVrRIATT5SV/oMkb/Q/AE2a2BQI5+0qxqE0Xkk/yAMCuhKeKdxDyutmiQo+LTgLvoX207rxv0t9xGvLXGV9P2+4+WzKemB9qG088kcJv2wK4+5pm9gsUUrcGrbx7DwHbmNnRefpcOIt/jJ5RzFm7DPLsbaQTmVLj3IoMxJV7jClP9PtBPuiIoAnz8MEMOP1fd7/RZMzcFeWdew6df2dRv1DWn9Gen11v/UbfetDK3VPEcVZkpVoNWaV/AXxmZveiSXO7u+/ZgPdRd7/VlNT3AhQSc5wpW///EOAxOVpUI5Er/D+Q1TEK8eujg2YkrZCKa+mDwlpBxyB39AORwFLF+9MqXg9l6MPiWwONa3OERn9hZg8SFi8STLoQOp3nvRTzqrzhSlY+JzpwpkIbQswzcTOZ94EsdVuHjaYjzjZjqfsNreoNebRA+PtKaHcvkztmRM+jsF1lAWxCTnsMfSdDs/m2utcoze3KazMnEkY2RGj6Ie5+gqmy2OWm0IuR6P3MhECXdVFJ8LK53CSvVezPgAgETdutwX8VEo7+GQ6oBcInVqQ8F4UPvmZmsyHQZklgc3f/c1k/XPnV1qUcLK077ljBc3+TVXN55LVRRjEsdfyC38fP8BXd+4wgdF6HcmV9XeLVL6F3Cl20Ig+jOmfHLEhwnhEB7TEpa+E6NeWQiHvo7mhNfmpmw0ObpUm5M+/6BJQncFxC0s0wT/cIwtFsYSwRhJsVnVGRHgt9nB2BfPEe05lyZWyJvEMPB44yuY7/PdxrqLu/6soDET3Iisb3ebjPgmb2vLs/nRlWVNYNWTPTPmcp7fOHXwPevOfcX21PG3iLcgWlz+3DrwFvD2jl7hubwvM2Aa5A6+EEtCZjiOBDSOHM0kkUr72OvdyU82Zyz4RJuXIQTosAszXQebYTsjw/SgtUvdfdS/e5AnrKFM7xMQKDO/rsClNcDYWvzJb9PeF7xsx2QyDB3wrYYp7LaMi7EnkD7G0yhE6b0+4XZrY2UtZ2p1X9LOsZV0Tjo/2lSgaoK7e8Auzt7kV5y3AVi5kHgSaxiE1HmFofaS4U+mOU7G8519V9bgNBxyGj2Htm9gJ6j2uZwi7zDEtQ3d8FUYTDKDO7mAYyTlVnTSk7DkZ7xMEoZ93o5PfJUaGCQ5Gu8B9a+gForo5Pzt7j8gY/CQHjVbJOpKNRjtqLvGYIprvfb2YLI0B6OPJmy5VxTN5us7v7IxXNdqQ36SNNiULkqvS4eK6vjvbDw6k375v2t7/HV0S1ZE13/22Qr66lJaNejeb5RWb2E8/xgHX3V0yGvqtojWk0ilppohONH+41ERVkZrOgc3Rx5CiRR4egaJz3aRWTWjKMMZ4N3e4+0sw+Q0bTDXLayaNfAVcEefgEZAjtV5n+Ww9apeRKoHk2yrQ/LkJG4+Q6Dh2k7yCB6VZXjoG6vAuHCbwKOuimRMLKSOTSf1Mi+NwSPtHavUb4/ASFB36JQraKDpq+PIPXw3g2DcLh1V4QApls/Fk3/KK23yAkFjdVyPgRel6rIe+cI5B1/mPkSfZj70xqeiBKvBc39qNo5UOJNBodRm3vA1kIJkEbw5CCPqaWui60CLMVhroQaOju/lQAbHZCB2iaw6DHElhiAWxCR6Pncqe7F4ZjBsW0yXyrJHc/yFSxbk7ghXhou/teQdHdCZgDWRV+ixK3f0GNuRzQ/Vvd/QhKyFQV6Wl3Hz/cu7ZA0ISatlvCPwIpOsei0NunEQAx3My+QMDITmYWy0F3Ace7+5/r9MPdc0NS+0KupMhXhE8ZPY0AqdVQos0srYbWzeMAZjaK9nXaY+V19ydMHkBXMcBCfXYOldBZhOIKpjL0eUJJkUJ3Aao6upNnQiNz6NAm69RV/etZ4LdmNgHKZbMGet5dwDGm3HdDPSd3X/IctkMhSfciC+V7SIHdFbjPzFYP/QB5Q+UBt1OFvzHv1Iy0ch2+jarQ/AJ5xa6c9HMTJKg9RysPxjB3/6hgfNuj/eJwVOn1zcz4IpD/ZcM+R975zSxamL8/hnlBHikpfxZ47G3bX4Z/zxmeZZY3fW6Rd2LyaUzwtpGroMnjSIBeMih18UxfFYGi3SZLeASQhpedjQW0AdrDJs/+EICsnv3QzH5Ay1i5H5JHPjKzO2kpbYVh1RlaF8mNyyGZ6Fh3nz2nD6+FtTVl9rcMXYPOihuQ8S9bjGUDFLYfZaeXaL2Xn9HySMje/0tU1fZQBHpM4e7Ds3wVVFcG6Be5xZXf5jLyPX36g+5C+3zMpVV3f8vNUzSGaGkg5sZcEhWKmg+du1Ogd79vkDkeQylIqvp7VwDAeiXjFFHo44EovGqTvHceDB7nmNn16H1MhozSx7n7++7+P1NS7Lmy14brDzSz39IK9ayi3oRg4vKS38IUnntcSftRlurYhzJt9zcAi8ngXqnHuULsHkX6bd1536i/AzG+vpIr6fxiaI9dDvgwb6/Oue5FM1sUPadF0d7ZG50oeuMXkilX1Z5U5Lt293nNbAoEui+J3t3G6Ax4I9xn29DeMijdTl0P5VHh+kmRQfYrM/s0h6/b6xcLa6NvfSL2umQKhVsPWRCWBbq8IOFuE96GfRgHWSh26s92c+6zNi1hajHk1VS5QPt4zymRoLIaWsAzocm/Mq2qZHuiUrCbunvd5Im9eh9ByD8IHZz/RRb/2I9dkXVm9Xiom9nEwESeSbxZ0G6PBdDdy8qC5l2/GfIsux8JFnm5Nbrd/agm7Y5p6s1cNjMDRrh7tggAiUAwCAk5/ZLIu2m7TfiDoLAN8op4G+WxywWIezu+oNju01/PI9P2JchqtE56qAWh92YUnrt5+O5AWpWKeigFKk2eFTMBb3mmImU/9rlwDvWx3fEJCh0KI3gZuNhzikkMBIV95VUUtjwPFevJzB5DQvgSKSAX5uRN6D0shcI4jnX3Yy2TaN7M9kTWtOmDgvAB7eBEFzkFQAJwGAXdIciC+AVwn7t3gJZmNikyBvwReZu07RdmtjUKa/ke8uz5hBwhz93HSfuMPLiyvD19HhO8yXObNOFve2596MdodD4U8abP7dMc3vS5DTivK0wsO4d6eLPfmXLHrRY+S6N59Km7Z41YpRTO1PM9k9C9xnWTIPkk9mGO8NO/PAlDqdnWBChFxHQoR+ZvXaGDjSgYlnZGSbCvSr5fBwE4l7v77uG7Lcjfk8eI0jim5NkxTU33t7FFlhTuMLPlkXf8jQg0WRiBQA+7+4/6cI/aMk7muhNQJMbMXsOrycwWQR7Eb6NzcHN3f97MNke5WFdw96cy12yKgLvzPETQVNyjbl7WwqJXZrYqMm6f7pkCJr3dh74u9E2Z95GsIFF5+G07JOsMynw/DvI4Xxq4IgD6/dGXSWjpcinoNDr5Lg+s6UYOGiCZ7bLw3c4ovK+NorHBzGYCfu/uK8V9AK39tZFX6j1IhpgLyRy3ufs64drRwDx5xpmgE9T1YOuVR913nlYVFFDSVcNnaVQq9VOE7DfiNbObgKOCB0UXAjk+zraTaXNKJBjFdmel5SZd5AbeJ3L3m5DiEoWpJQbiPpGCsjoPUvrmor0cbQxf60I5OratC1g1eXdZCpa6Q01lxM+iPeb9WWDN1AoV3mPpu0za7ZUF0FQJZU8k1K9Ea7PKUjdy22083waSMnN5NQQAdqGcYA+a8n0NT/gfRLlQUnfj3A3R3U8ysyeQQDCyv/rctN0m/K6EsyeW8fS2H8l1jZSnhrQXAm/vNrP7kOV+FgR4jyAple7ux1Y15nL9r+09aipBv3hOO72aQ30hV06pNEn0qdT0QO3tOg1Ke9zflkNeK1OgEPPSZLFovz3UMx5k7v6fYLR4hFalroODxTq99ybIy/WcYPEG5TbpUIKzFISd50xV3tZCiuuyKCy1aHyDkGD1RTo+M/sRCge7wkN4lynX3HLIq/WxpL2OPoc+rI0s3HePDd7w3LZBHjz93Y/bEfh4EkkIZ8Fzux+t50sR6DrGeZHHdeUcCvQWCgl6LYxtEWqEUPQXuZKb34y8FN9Gitqy1Fz3kYKMdS1S+CJdBTwTft8crcO13P2BiuZ+jbxnrgwAVtyTZ0ay1D5J///YpJ+hL/PTqnD7nLsXJt0N+8hh7r5E8l2lPNufckvD/u6CPOuP7s3YIpXsbyuY2Y793I8mvI8iRfTntMKC4v4fk4Gf4e5Dw3NbDxhsZsv14VnUlnEytDzyqqsbhveYyeP/QwT6Pm3KmTscFRx60JST9dnw+xAU2vgYCj2sQ30GXtz9NuSF1G9kZkshg//kaB1d5/KY7xNvU2pwrjfqw0CNL8zNXOOlu1+C5J/s918BL5q8yU4xs98DF3q9fHZ5/Y374WroHJkKrcn30Zq8Puey8Wjlf+1CYDPJ/0Eet5HS3F8RTJ0YebGnY3vXzCJ4dyzKN/s+yl9clCanjdx9uzp8faHvPK0yZIoJjQfqSijMoAslVb4FHax3uvunTXhD26llY3oU5rZKCn6Y2XgIYInt/hBNtE+RgHoL8DdXGMU3lkzuv3GMK9LKWfAkem5/Qwfrj9BBOwol/Sv0wGj6Phr2d/bYD68oUTpQZGbXIE+zk1A+iteREtdB7v5OnfnW8P5NBdbDkYda3lx+BIEbqQfAaHcfN2mjDdE3ay/J3Z8UQJerkSXw5Sr+gaIA4E44NsHFJmRmDyDlcToUyjEKhaecMdBjCPNhBAM4h8bEvKi7Tk35xlZBa2kVJHx3oTDkW9Eed7vXKEpgykNxmLufVvD7kgjcPx2FBK+HLIGTI5B5OmTY2Mhz8gMWtDkZ2uvjfhDDNv6DQgnuR15EeeP7OwKiZkfhCVEZXwyFoK6cADXjIaV/PTQfo4dsR5+/DrwD3I9Jw7NbtMZzG+u8ZWTyZl6B1vyZj5Yx63aC3ODubwbhe/uosJgS+xcJu1OgsMl/VvUh9P3XSR9WQGHP3cjT42/ALSm4ZCUlwsPvx6HcbzsgC/dLdJYpfwB4xd03rdHHCGCuS0t2ugG4KgtS16UAHp2PQnWjYtSNvEp/5u2VBeM12yIvupVoIM/2h9zSpL8J7w60lLtaY0vPkZL97VPawdQ+96OXfb4Sefm/hhIrdyNg9DpkcLkahd5uVue5lT2LMqoj45jZf1Clvt/UaTNccyha87OZcshug+ZenufSCJSq5PRgSB4jZPIkLVqD4yLDU/b8ngydi6lXjyNngktQAar4rrqQTrCLJxURw3zJ8oLy0+7uNaonFlHOvI/VbN9E5/ot7n5lSR+6UGXHn2fazeMf4+PLo6Br7oQMaf+H0iycj/bYMh21T/p9ALm6gLlzfp4Z5XJcuuj+8VxK5WBTFMRtrkJs0ftsBMqXu4RnksSH/dmKzrOBpm+9p5UpmV96qM6BJsVHKIY+CiEjE96TTW6ehbyh7REI4X8ICTTQvmGNA0wQwIB4/+URCtqFqnicFdod1huwpWLspcJUP99ratotbDOjMb6HNrYocL6RufSOkjZrv7u+9t9V2eilSsYBoERxXg24wN33L+AbgRJSPmSKiYac+daL+0dvqMHJ191mlidMxbm8Ha0S7B1zGSktI2h58c2KKk+MLXoTWSx/Y/Jousbdj+lro2Y2IRIsl0bvwoE/lMzJGC7zTQmTeB2NbVok+N7SRNDsJ1oCCaCPoufXn9Tv8yJdp5ScC4F3bVr72zxoLcWywlHA6Y2V7yHk2ZMLWgUvh33C74cgT9O9kYX6JuAGd7+h7AYmV/ofJf1fIoztK5TX7/cICIsGjK3LxmcKwdwZKePzImV8HyTw9igeAbD5salQQVTcn87r89eBd4D78aGZLVfzuY113pTCubMYrfmzFLIydyOjx9HoPHnAlf9qPzR3QKBnGib4CL33sJwQKSb/h+SNp9E8/Q+tAhK3erFXSFmJcBBIcKG7Xx6Uhjy6DnlZ1yJXaOBVlYz1aR90jl2Jwq1iDrz9USGKjT1Uss7IAIMokAESY+4Ik0ds5X44EP1NeB9EnrsLlfC2kZmlCmje/jYY5fXr7370ps83Axu7+4ym8KBX0DtZGIXidSOPv0mRbPZn9D6mrmh3PFRI5A/0n4wzFfBOQ6PRGwi4x92vJ3ipmPIGDUbr+CNgpIcKnWOBTqb5PnQYWjNPJN+9jebV1midH4bCIj8If88xsxHuHpPQ5/EuDJySw1tKNc71uZEX99GZS4v68A+U9+zSTB/GyvjqkCtX6SGmAhZrIQDrAlRl8HIU5vkEtO2H/aHfXwS87iHEOyVTYvUUmFoOhcs/lOXNjOXYwL8bqjLdjQCrIVnAKqEnzaxoHl/r7lsV3S8AZiu7+1ll/Sqibz1ohXJlDEKT6Gm0qfwNlRHPWpCb8IKE/SVRgrXfoMlwnJmtjDag6K4XY60/Qgp9BFsG2uOjSpjqFwqg3SLJvR6hVeXmfk8qgjSkpu/jm0pRcZ4UVXs5qEBxrjvfmtI+SBj4DAkojix089EpyMS5HJWHPciZy9q36PZQKcXMKr1DBpLcfYPQD0MHy7J9bTNYRYajyh+fowN3S5RM+vD+AMXGNtV9bqZKiL2hbndfv+L3RwKAug4wyBQG0S+g40DMC5qt07iuXkRKTxRw+prz6xTgZjNbx1VBt4NclR2nQSFnI1Buv9HuvlNZw0H4WRUBXJOh/flVZAmN3mAfBN6491eOzxWCeXr4VFLYk2pV1/068A5U202e29eBF8DMrkIAUbQsv4WU6AgQ5eWO3A95S92Uc//tMu1PisLtCg0lphLvq6Iwoi7k6XA/LfksDT2dyMwWBP7t7u/VGN8PkULxTwSGPVlxyTuooMHYoh3Rukyrvj1jCrm6Bvijmf0ojKeWDJDQQMgtTfq7I5K7LwUWd+USK+KN+9sOSPa8m/L9bcQA9aNRn7Pk7q8GGex6l0fbDMgA9SmSNx9HXllbuPvcJc9iSgQSdKFkzv0l44yLPGqaGI0+J6e6trv/i6QoUlOyPobEZvpyeC/ufxjhPWW+fw543N03S74D5TQ8mFa1b1CqhjZe4B5TcahnMrxF/ah1roczPe95F/Whm1be4A3L+PtjfKZw7MPQ+TKYlh7cUT2Veil4ut39x2EN7RA+u5jyhp6HCt1ADf0+rLOF0Nz/BK2n91BesBPD/ycLvIORPhZ5s7QH8kIuBa3M7BmU6uNhVERrZaSv74jAwDy6gFahm1nRvPhe+P8qZnYw8pTM69eSSA74DrTqJf2FlkW3Kra3CS/ufjWyEkS3wM9CG5/QsirfgCbW4yjW+d6yTbEpmfK+zEnvhKn+ollQ9Z0ocOZVdeoNNXof31RKFOfTkAU5zzW09nwzs+cJ1WGQlbpqvu0I3OHuK2eU98XpFGQicDgLsjb0amPKUpiXsyT/rk2eSXhZwesIlMuriNeUjiFUoEPPYnSw+h2JSidP4O6HQtuY/h975x1v2XT+//cdTIwxSrTooj2E6C3BMBJEi14SPYwgQgjRCaJLEER00ZIokegSohMlRPcgiBpBdDOMmfv747PWPevss/c+e59z7vD9ZT6v133de89ZZ51n7/2stZ7+1L7GOtc3WKhw354B9kQHXW7HnQJU8kq6+4aBN59AXRZ7YVxK5++aL0w16V5GyvLe4bV26/Tv6Fy4vpfngrvfYGZbAHOYWZ8XpA25+2Gm1KS9kSe/Ck5B1xRrT91Qcp5EhfYziWKdhM8tNqDZQFS6x5mKAM9ITmdeM0t5rx95xqdEMkmu0Srsvz9G6/VcGkpZSxqjqaDzWcipNM7MjvSCRiim1KirAg39ZnYGUn7KCAAAIABJREFUihBpVzNkGSQnflb4Mg3lawDu/pGZbYIifn5vZstSUwYYJLmlDr2Vx4ZoiFNopGrtQ/n+Nih0dEBzO8T9f1rgZ+5+Mgw8j7J5j6SRajhVmYzTAfo7cRqZ2Z7AeC9Ifa8KK0gxtZwMgwQzUv2crELDmgWvR71uz5y3xwIXIbm9dGwwMg2MbYM653odekFp0StWHN/t9W2JIgevRkakuD6+hSLI0lTMlpqpOegP3/VvVAvqqGBwHw2cHOa6CTjS23e2nR0Z8B4ChqIzZUYa58NHNIxrV9Fcb7ofOW0vckU6fUCjM/EAAl+nWBiYLRivX0Dn3s+BH5nZs+5+ag6dp7j702a2IrqH76Nsh7dRyuPhwCZmtoa7/6fNNdfC/7zRyt03qTvWzBY3sx3c/fCy8WY2G7Lkru/uhwcr8b0Zz8Ze6IEviSIFvovSqkoRmGUHL+k+160w5e67tqOjCtx95rqfCQreQl7QWtnULeReZOVdy8yuqrI4TC2r12/37HI+F9sER29LofXazL4FHODuI4vGdIgjUKj2bGa2Bq0td7+EPFOxqB6U89v6SChsx28DAlJWec8RZPYJr29b9aICLxcdZlGYuhxt3ENo4zlI0FR80Mx+hbxgb1SlrUusD1zo7mfEF4LXbzszexE40MwedIWyx+vrCz9VrjFbXHFQ0KP7diAqHv22u3+tN5Tlw93Potm4VGr4moh80YfO3AGPnruPq7BOV0b3ru25AAOC7r7uXtSoIX53pXRcd481BqtiPRRdUKUxxWk15gWqX98k/J/GjO7+bo3xmyID79S0GncWAi5GysAutEk1M7NZkSz0pLsv0mbs/Cja5ffhM98Afmpm79EofJ/uP6OR8r0NOstPQCktO5nZqTTXrYnfsSZKtatdOL0qTGmJi7h7UTmG9ynQF1wF6TdCZ9ZZ7r51mLOSDBDk5C8T5NkeyS2V6a05dmu0v82GGh78os3lDRYddWnOwxw0FPaPUbTfPOm8nmQsFMy7PsHg4CFjokTGqYvTzezk7ItmVmS8HRp+fxro+mWQLU8E1ungfK+TYtpzBEPd78nvHBdrpL2Q89F+FAE1fYWxZMaWofK5Tj16QZGkKQ2DeX3vAu+h2o/j44tmdgxaA2+4e1dOT3e/GbjZVBZnW8RHtwcHyllILygKIrke1SjdIcc+ka2PdyVK6R2K6n0ehLI7QMa36XLmfx85d/uC4zKLPuQofR04xsyudqVD5uGnyBG9VDDaAWBmo9C5do2pkUPP6sb9zxutOsQSKLywneHjZVR9f3pT/SiQJwOSrh2ugpvn16RhfhqLoQW9EKbM7Iqw+D4LOCqgmNfq+gyUQ5xajE8ys53d/aI281Z9dun3nYo6rsROE/1h8/m+5+dJz0LiNaj4HVUU59dpdILIU9gGOmGY2f7hz8r8VkJDLwSkMswPbFjw3uNBiO2jcX2Fhto2+D4Kf51YRquZkEGvBe5+iJktCpxjSmfbHBVzfApYhM6vcTBQeN/MbCckyLTUxTOzhVAo9zdRZMM7wIJmNjoYlmqhC+NS5KEiTGy+uMTMTkC8EfmjV+cCyHi9StkAM9vQ3a/sYO50jmmRotu0B7q6z9ada2PgeHeft8Lwttc3Cf+3UcdgZSrQvgvynD9PvhH/iOAZLnXEBWfZVWi/+maFr98ZNYjZNnx+6vBaNGZkFc5tgOOinBKcb5Mjeec+JLP1oxSLJdE5/03kjDq4Aj3xOuYHDqFRS/Fp4LwQ1ZSHb1FeZ+guYGPkgW+Bu7uZbY+cV2NQBGVVpHJybKPe7X5Ymd7w/ZuQE7mUHZtcW56yV0hHiGBo2d86paNDmrNjXk3+fgdYwsz+SL3nPBNqstAi72ZlnGDMakHBuX4J9Ws/xbV2Iao3tD+wH4p26aT8RJ0U054iyE7XIAP8NCjqZfXw/9vIWd1Pfve7HyHD/ARTamHZWJDBuO39qXmuR3q/iPago9rQsBbSq05ikK/P3a8IjgAPsnd67a8Aq5rZbcCz7l4lAq0QrjqHJwInmurfjUbRiccEffWCgo8W6fcf05wC+4SHLrDByHmgu8fOgWPJSZdFRfPXQ9G7MYjlDDP7HqoL24902J8jZ9D+6EzLw/LAL1KDVbjuW8xsbdTM5ySSTuLdYpLRanAxK3rgu9MQgE4ys71R6Hs/sLiZPZJ96D1AkzAFXGFm01NPmNoaHUifBabNe9HMdkML/ypk5Y0F904AzjWzp90911DQCcxsD2BXVNTxVzS8LfsgS/oG7n5jD76qiuJ8OOUH+XDkPZuDzvitiIbBFFjb4TQaudOboXzv272gPoaZTY5Cw/Pu06DXb8vg30jBLsK26JC4EhmMz0TG2H53/00vCTGzRVx1L4re7/S+nY7C55uMVma2ADLCDUeeo5eQZ3xlVKzygg68L50al05Dwt4EJGRn+XNi88UWSKBYnol/LkRcYGZXA3unyktVmNn6wKlIIOtFgdOpqdhWeRImIYNjkeJyL7BTwZi2CrCpcO3vkGIw0qt1aF4V7S/Z7xqL6uAMQXt8TMtYGhW9jrgeGZeWDr93RvvR3uH9cchjvY+7v1yBnqi83INqn9yLZJbF0fl8LbCZ12/qczRwh5kd6u6H5Q0IyuBoZEjZGEVPVMFgyMmR3hfQGfWHrGMlofcMtPcUGsy7uLajUd2rdSnY3zqko2uaTRGFNwKbe6OZR7xvOyXKb9m8k4drK8KAjGNmI909rzRAy7nuJYWci2CqpfQhcmiMAHYDlvTOU897nYJZCWb2XfR8n0QdYs9B+tDSKGJoOhrGiKyedH147ato3exbMhZTUfWNaS7y3i0iDUujiMTpUK26XBrC+NVQhNxmDPL1mTqr7ogirhaktQP7OGTQmar0KmsiOPfuNrPdUUZVJfnXlAUVMYFGRGE7fEJOVLGrS+B7yMC1QFg3x6H1tzo6f85H+u5LqEj+P9w9z0A+GSG7J+d77jOzHyKD2K3u/vuKdJdiktFqEOHur5uKsfW7+zcDc+yNwhgjcxwEHGtmb6CFdbu3dl3oBKsShKlEYT0XbYJ1hKnPG3YDHnX3DZLXbjazVVHI40+QB6pX2Ak9k7RA4N/N7BJUd+HScGg9nf/xBro1qHjNIo4d8FsRDXUFmTpCXTucHu+tmd2OQl8PQIbLJgRhPRYIjQLMO6hD1dE54+dAefpLoRzy3Yu8gR3iemBrM/uZ5zQGcOXbb4Cu6Ta03r7P4BhRHg1e7CuAy725iHA3920I8qZlcTQKYx7pze3f90TGz73CmOzcg2F0vAF1TgId+kOCMtNTvmhnGEzwTogauCp8bmKeCxGLI8Hk+eA5PhMV+4wRwZhaiKcYjlKtVkDC883A1JlxL7v7ueHzCwB/d/e8luOVYWbbZF5aEYW2Z18HpYWAaj9EJXU6JCRma+vEaK330HMG8fLOyDM8McbG8XXGVp07pk+9TSNlYBbk/Ph+ZmyMlHifRlHwGZFX+6CJNDbiDXe/HsDM5kFdERfLGxiiKXZGSk9ZlF7h3mEqoL4nctLdCGxfI5pzXhqR6ymmRF3K3rNGlOcsqHBu2pHpOWCOYMA/0MwOBgytrw9QKYJchdiKuz8fiWT7FbzR6GQIDePA71DNsMpw93vNbBVU3Pg75JwjYdx5ps7FP0L7Z1FaSfqZnsvJCb0nIGPYUaaCw1ekRreE3qNQhHNhvcUOry3SURqZ1SEd3dI8FDWJGZaMj/TOYuW1DuO8l6I1kHsvsjKOKdIxq3f2St75GpJbxqLI/3tRGt/e7v6ndh/OWU89yTAoWafpmMlRtNGeaI//NXIojUGlAbLjv4D2iKZUPXdfJxgjN0P1ke8vGhswM+oQ3MvOegP0mlKEz0UGoCIadkzpDZ8bzOubBp2Js+U5Ts1sXmA6H6Rasa4mDWe0HSharkQ6e4oH8sYCC4TPxCycOckxWpkivt7PvPxPVzr25SgK6zuo+cmSaJ/5AflRnU+iul9FEZ9nm9lKKNrydc+vA1cLk4xWEx9vufuVplauO6Pwu4cQcyxBeWRGHaTCVFRYb6SmMAXVNt12MBVKfczdq1qJ8+YYhizje2Xfc/d3zexCVPuhJwg0f4X8An8fmNmG6ND6vSlM+JPM5wfu22doUMny29TIQzEDinpZ3szGV6DhHhSOW0WQqSzU1cR/Au3DSsZEL/XkSCiblhylwsymRMURpwNuRZFOfzGzxd19bC94HoXeboKEqNy0C3d/3NTh5A8ovWWwon7WQwrkSGCvcP0LJtfX6X2bC9jXzH7tjRbmfcCaKB3l3vTz7n5iIsQfnZm71hpB+9YQM/sXWiMnlVx/vL5ZUa2KyypeXxNflMwPJYbBgA+QQpnXRnhinQsAuPtzZrYj6qwzF6EgqanT6wsounF3Gvw4JPl7PPKKrgasgTx6EX9DQmr8zPAekHt+zmt9mddj2nSkcUKga2igdwoUzTEE8XjaaWoCSo/6LMYSxsexhPFDwlh6QAcozaA/mS/eu+x9i699FmMj/oYM/iChu6WulJnth5SdOVFR5DuCslEIUypzNIBMhgyfz6KIiqeAbT2kWtTACOSxz6IPnbVp4fa4FtJ0lA+T13HVBcozguWhqPvzKLRn/j0z7+lm9m/gcjM7wEOr86pw93vMLHuOvOatKW+PUq2wcxm63g/d/Z5AK2Y2HwWFvAO961UhqpNrC/ctt3lOl3T0guZ0TcbxTc0MTB1kf+CZOrDu/miQXR6kPCPjU3SeLo0MSXHe/Xss+z6BzvevA8+7+0amSI/zzGxpb9+NPbueepVh0DRvMEzHAt+ToejvRdBe9xdgFXe/s4zQYGwpinB5DaVE1h7bDp3qcXVpGOTruxZlzxxpZnciA06LTmNmo9z9loJLmlg4B8mhEWug6DXQubG5mS0R/l8Bnas3JeP/TituRLw2xMyisWm+YPyL9+GdYGC61cyWoTi663zU2fOYEl1pNFqXN5rZOeSnLFbGJKPVxMVNyMILySIJXr0/h59eIRWmoqCxCmLqR2kOVW4nTBUJR3UQixB3g3YF9/5FftRHp0gVthYEw99G6CA+nVbBIHvfemVQWR55yEYU0Nbv7ieSz2/d0LAP6tpRqLz3SGAtQ7+Xh473e/viqKCw9RmBr7r7a6aCrw8jo2cMe++K5939FVMXkazxIjvuIVMNg82QoJabGtslLdcSWsGHw2kMGYWyw/u2GfKibUfD2zId2jvuzZ1BXtfVC96rw5/nh3/vQfx5bnZcgn53/0UwjO3loWFADtrxRRlKFTpXakReXZqJeS6k6AMmc/eVTVFRqyKBf06Uhvt8oOstpBB8DzjIQzcwU3TrzcC0WYN9jzFr8ncfqv8zInl9RWSEnIdGyP0n7v62mb2GFKAj3H1YGc2fh7Fh/H9QIfJh4f+O5qa5+Gwf4uOzUZ2X2TL3bUQYNw4ZWj6LsQPPLntPcjAZMtQNodyJkSJ2WhoVPt+HnHsTUEes0n26AOMolmuy3uxYZH0mM4t/Tw98airYm8UIpDSPD9/zEapl5O7+Ut4Xhv1qagpSqIMh6ChU3/T2dspxzuez58hy5Z/oCD3fD939n8hZcF4vCPy/AjMbToFSHtAHPGCtNR/73T3y9YwU1IENMs6Xab8G+1AWxNLofJmG9nLn3UhOeCo4U54Eznf3vxV8x0ZIBjgFGb5x91NMpQjeNdVg/A5aT5/QcIoVraeYYXAiqkfWkkbvyjDYHRlGvkvQoYIxr2jeYchpPBzJ0sPRXhaN/F0p9YOMXuhxnzUWQcbvJckJgEgw6E2O2sHdr0n/D4EbUf/pQ8aneMb+E+nGMQtlNMFIb6rhdVl4vZ/GuRWf5QFofT4U3l/TlEL4KIqmLMog+BWhQ7qZ/TgvoMHVbGgd4GcoU2oq6terG8D/debrGmZ2VY3h8YCeElkpq3x2jviHu6+RvP4OWjDPmdkjLZ9qj7yuACkGhKkoaJjZNOF7s6lVw9AC+H7wGHwY5h9PDsLCWRMJfM8TUsE86fRnZveh7gwvmdleyJtA+LsK+sL4M2ktPhjfy97/hQteBwm306FwUcxsZBnNmc9uQKMWGMn4aVG00iUo73dWdHgVGc76w9ivAo/nHYIBRYrzXma2OTJYlRlU+oETc/jtaGC/Hhl1clGDl6Ol/xEavNxnZqnhoeONrQI2Rukq64aoqg+Rl2tzCq7PlKqyEQnPQ1seGkuF6wjeogvDT9doJ6DlCKlR4WnHm+sDFwcPVsQDwGZmdn6IRooK2ZstnxaGUCwM1DGeTQ9McPctAu2P0T0PNV2fu/877EHr08Zo1YVCdyiqC3Y1ybkQ5ilTOLKYLP1tqiHSbn/rD7Q/g9LpCgvkm9mWNBusc+lKFPBpM//n4V9hninQfvBeydiIEYhPXg/zx7X47wrGszr88HkY2/Hc8f5EWCN6MaZkpfftxc/B2DQ1Nabjz5b5P+JJtE62QF3CvogiLwvh7juais1+A52fT6DI7XWQTLSdqRDwocE5tFTZfAHvAiPNbIrw/zzh9xhXGkiK/6K977XM60MortOXdUpNQLXk9sgONKXinIGM/UeZ2ZseUnUzOASlUl1u6uxUOZrYVBd1acRnz7j7HTljogwwHCnnVaJkBuTZIjm5hKYyJ94wJINfHugtpCUoVvugCOnCsYHXvo4i/ao2TIny7zd6RUfFsR8jhbQfRRR+jWpdKIcFw0s/BXpAgmVR+tBmJWP63f34Ct8b5c7VUfmN4TRoXxoYHc7jH3joVpiFu//IVMso/h+d91+iNUW8n4L1hFLh+8N7u5rZLgXr6WZ05g6n4ei/sWReRzw9FOlpu6DupmuiFN4/m9llwA896Yies/a64qGgxy2L0sg3RDWCy/S4L6Izvb/NmR4R61phZnO1oXcVlKFxWq+uLzP3D9w98uddhFS6TmFtGnpkcGDm/7LSKfMhvbqo3lXqJPkAuNLdc8v4mNlLSK4C7Z8tEYPuflg4E0cj/W4tFLG1HiqNMyx89q80irEfRpDtwxpsey/c/VNgP1MpiYXpwjH/P2+0Qh7lqkLhDMnfnyIFrwpeBDCz01CNnseCknpSeP2/NWiIeIv8NJOIN5DA92jy2uxImMp6qoYiIS7d0PtRNEYedgeOyYydQDM/LUPD+3JC+N2X/F0V30DK6TQ0BJLI8NlnNwfFz2UKdP0Rt7ahOWIC8HUz287dz8+8lz0E1wo/RS15+5AlfCgwruQQLFKcf4R48GjUWeQ/lAgUWX4zswuQh7sKOlXeq/LylEh5eSv8vIIEu5WTMc9RzeveCRZFz2/V5LV+8vPio0JwJo0w2XiNVXhooiEY4BZBa6WOgFaVNxfNmXfV8H0fhu9/O3zXCPKxLHre3WB9VMB+WRjgz98iJSLLQy31xEqQd313UjPtOOzvLQpdAY5A0R87pedCwBVUW0/TIINqGlH5Vz4b3nwzoaNMIYeG8T02BrmiwvybE+oxTsL/t7ic5hTDoq53hPePICfVqR1CBM4vkeFru/D36qZGAw9UmG8IiuxI1x3IeB47Q0XD8PvBCH016uYHMiIY+SmwMyDP9DE0DP1n0xrBhalb4JnIIDEZMiCcbmZ3eqbeprv3m4oR34EKAx9BJt3OctLjzewgpIANTV67BSnXadRMlAGmQLJalfqWA/JskZycc81zo7qAZU68+PpOJfTGazsk0Lxy2Vgazpg+qjUFSdNk/9wrOqqMDcriMeG9bYHR7n5slkAzmw7oc0WnHoQKXKdRwUPMbOGcewEy1G5c4T5UwfrIgPMjZIReDynRy9DoZLYf4vGipgu4e5Fc3I/0iTSSu916uhidObnrKZl3uk7nBe5096uAq8xsFOoi+oCZre+KxK+69urw0Fw0Us/6kBxXJs/Gc73dmR7nS9fk8yXrCZRauQFJ/aYerVXI8GdwrJbpzlWwGQ05s11GRvb9svrHUyC9+13yacw+nzJ8GuaLTsncBhpx3sBnr9KIiPoLcuosTnPwTdk8pQiOqa6K/v/PG63cfZ6J+HW7oJSZx8xsFvTwvu3uq/Zi8oyg8TBaVGlnu1HkCFM0CjlugUJzh6JDI1X+4nfMT6NN5q4ox3ZdituNgrwk84a5q7Q0H4C7D9RFCtEj0xPSHtNnZ2azoWKId3imBXt432gUjQNtZJdWJOObwMyWX88pPQSjx2lhZClPBcG50Ob1W9ofgkWK84HAr929qIBtFll+q5MK0JHy3itengiYnlYBZllyeCIRNK5BHqk/Ie/8XtSoBzCRkKY1VhLQqMebMwJpBMdIdKidiNL6pgvfOT05go2ZzYUMu92maSwK/MrdU0/3NcAG7t7kRbO8sLJiZK8P4NXwepyvF/XOUsTCmWTOhfvcfbsqE4Rr3JDO9req+CvqJhMxjnwjdexyGpXulrSSIlQRiEz1abKKbJHg+FeaI1uKaP68jAWltqTFd3s19zM011iC4vv2WY8dFX7PCfyGZI3kYATat45FXvR2yNbQAsDdzzfVOPk9qlW5PwW1UhKshPbL6H2eFilUY1H6SRZXALO7+5amVKgHgbM8p75UWNM/cPcDKlzTzsAj7r69mU2FlIyvIMV+7+zgYJyIKdVxLaU8k63Dsx1ax3cjp1XsorwrcI+ZremhfmGUAYKR5Fx3H0U9FMnJ2a7Qp6FzIM+JtwlwPDI8XgQ8W0Rvcm3Polbz3y4aG3A4cphuQPu9bQlkiHkx0HJuL+jogOZ2OBd41VSTNPuc10CO6k7mrYsod56D1sW1plTa7dz9A9Ss4GXgNDO7393LIoOnQgavFdE+MjfSU86gkfJ+u+dHlQ+sp/D/TaYSDrnrCVQuJPm3aN9oO6+732JmiyO+vcMU/XkAFdZeh3xxGNqzNqNcZjgcZZG0O9OzPD8GGWpyaQg0x0jabQfh+ppgioI/FJ0pM1FSCsTd5yqYZksC/1DAD0Vwd68zPoMJNPa4nVAkatnYKumNZ9Ms1wFybqCowG7obUHQ1Zdw9+vaDs7B/7zRajBhZtch4ec+8guizUz7NL86SBffH4Djzewcd3/elLq2LxJo84SpfmBHd780CFPfRptmFjsjJv6Ku5+OlNsHUC2eXLj7v8KcTUaoMpjZFzzT2SGE+eYVPSUcPC0epAz6vdFN54M2Y9O5b23zfjysbiQxEppSISK2CGOrHIJFinOsS5KLCvw2A9U90W2V988IletMBb78SvJSeu2TQbOgYSrKm7fJ74xSCQ9ARpENzewO8tfRoMMU1j0/6tT2dtlYV921pYCx7v5EwbAm3jSzY9Be8riZjaNVmRlIEXP3Oy2k+Lj7L9vRHsK4u+omF9ANfw4xszSirvD6Aj6lmS+6qnc2iOdCR/tbGczsokDPLcDBnrQPD86BmbKf8dDlNFG6O/bMJXQcjwwCtwDreHPq1R3AiODFa6GZRoh8C82fh7E5408mMVp1SUfTfaNRxDXvvn3mY5PruC181tL/i2BmZwDfzDP+5OAnFCspz5q6L92DFKGl3b0ozRkzuxgZ7Y9ATrEFkVFuKQ+pPRk54ATUffgxFMEwDXKIdItVCPKau38ErGYqPN/SZTfBGMQ/h6N0mbKUjT3Q9e2UnCPXhvt+LYoQWcrda0fQdrEfrooKzrc48cxsqzDXcomjsYjePcLYU5GR7dqSsbj7T4NBbv12e5upK+Jg0FGLZlNXsJXQ2fcAcl69jTrGHh/+H5HMu3KkN8hFuyFDQcfPuSLiuT4tSveHzLnu7qcHo86JZna3Zzr2mtnSyOm+KXLWvYzS0D+mERE1HzKQTBWMYFnZZWA9WSMt736Ka3HG786momUxMG+CC8msU3f/r6nr4s0osuxhkmdCj/gi3I8Xwt/xfuci8H3bM72A5ymhYY9Aw9zuHu9Nr64vD1siXfhqQgOasuvOg6uW21Gos96RXlxnrdc41d1PDjQ82mbsa1Rw4rh7GrH4FjIgFukKLTCzhZHh8+uIn55GTumLPb9p1+rISN5RvbBJRqvBxV+Rpf97KDWtH9UlmhdtEG3D2U2tiucAXneleFVVWC9CQtcTZvYciqZ4D1iyQJjqR7UZ2glTq6CQ7NQY8CdC7nIP8ZqpG+DZFRbnYGKImZ2MvD6lm3obLEfyrIPg8FWUergr1RTnCci7V9QutQq/DaCNUaeK8l4LWV7uYIo3KQ9xzeJXNBS4PtS5LeJDWo0n05MfiVQkaBR1ixk0mAqfn4WK7Y4zsyPd/YiS8dcAa6M6BGe4e17+eRNvovu2Tnj9NJrv2/s0K8X7It7Ku29dYZD48020X8UOSVm+eB8VSh7YZynmi5TWdobBFNl1CoqA/SkVz4XwnVOg9KJOaiJWxXxIoV0VOMwUpbtPO2NpL5C5vpXQGbMj8I6Z/QI41t3HueoqpG3fm2hGz7sIn4ex2fEgfpi+4D7XmbvpvqG0E2CgHsWHn7OxneIy4EdmNlUw2qR4hUaK8Ks0ujTm1u1zFW1eGzUdKDRYhbGfBiPXfsh4dSdwgie1aDLjHzeVgxiHjACHxu8Ie85oVKckt9B6CeYllIIIe/J5aC/JjWzPniNI8co9R8K5vRjaKx9NzxFXXbJ1kCL5WzNb1QtqDSVzZWWATuXkMRQ78RYCDskqTXn0xrHZCepe28SkowOaZ0elD/rRPZ0aGYLmDh/9KPyfS29At/cCqHyuv4wyNCD/XN8dRRX/0cxWDOttKsSj96No1Z2BW939hfC9Bjzh7muF/2N2xHrIiNGHFOqnCevJWtPyhpjZTVRMRcvBwDpNkLtO3f0TU5ry68Alg8BDg4XKPB94aCF0hs3dbjy9WavvIl14Yy9OI62CU5Aj+yCUbVQbdXWiOvS6+++A39WgJdZgfRWYzRQRlUW/u9+fjP0yioqcAjkdFkC2ht8AW5nZRjnncVeYZLQqgSk0+VVgLW+tA9V2rLufkLw/OwrBexqFwP4gvHWhmT2IqvY/BPzdm1uzzoQKP69lyjuvqrCnM/pTAAAgAElEQVROQFbTKdEB8SjyUOcKUwFrIy/kWBJhKoN5aQ0XLEqTqaJ4TY9C5n/i7g8kb52MUtF2M3UOORP4vasDV1vUeXZtaO5HUWcd0ZFgDloNA8sgb88RlBgGAmJa5JfM7MbwmYdSOiry2xCTZ/MhFIIfO/XkKu85NHRjnBjgZTrrAPQWNYxWnqnJFDwjES/T2kp90UBfFkWCxhw5Y2GQCsib0hQvQOkrV6F6bz81Fa+OAlT63X0ofW8bFNZ9gpld4e7Z9tRNvOnu55rZU8DV7n5M5r49h4ytfw3/H4CExQ9MHUr+XCDwdoIyo2NH/Bl4aIP0tZzr2xrVy4oK3Y3k80UUOq6ivWEwpSFvnfZT71wAPdNb0HqqFMFKZ7x5JqqLsiN63mua2WaeaY1eBaaI282Av3hzMf88pNcHilK5CCkjBwEbBTqebUPzwWjf+1oBzZ+Hsen4WLflkZL7XGfu9L7tEsbOX3DfPg9jS2FqKHMS8PMkyuLvaK2uiGpxDMDd50z+LtqzmxAU3R1LaBgO/Bi4yBV9WDVlH1Q2YD93vyDz+jQozfopctI1giEtjThK1/IIGunYB6DoqduAaSxT1qCDc2Q0Squ6EKX7NJ0jQWHcJHzfMUiGLEKLDNCpnIwiK4qceGMpKGacQ2+dsWXXlre/DRYdndD8CIpm2S7nY2ORs7pn96IEVc71PwJbm+qttZzrwaCzAYok+ZuZ7R1o6gNW8GopjGug9fQYKup9HnCsKbp8BIocSVMlh9NISb3HSlLRzOy7yb9F6zTibQrqf7oirj5gcPjinLxxOaiixw3wfU0aor75acXxXfOnq+PjmoCHPaUoKr3f3Qs7obv7R2a2IzLSdIqW/dAUJbohynxq6xwM+/lxqINw7Q644fMjKeaH6DToQ89pKDIKx/pmoLX0IjIKf8nMtkfr/HIzW6eHOkFpHaJJEOqkgTSNteYOFjFc8Rp33wQpfn0on/Q+tBGeiIwIefPOhgSNP6LN4VwkaOxhZmuY2Rq0ChorIgVsD2ShXrCMeHf/q7t/CwnEi5jZd8Pmm910swspN2UPpRd9YqoBUxQtNRR5jJu6UbjCT+dF3p2XUbHC18zsDDNbpuw6EnSSwpOlub+IDvTMBmBma8d7lnPfhqdjg0HlFGAKd4+HbUQ0DKRYNLx+KKo1dhvwnpmNz/n5tITf+mnw27eBTd392Bo05CrvNVD4TMxsmJltZKpdNti4n+aaHWujGlX/KeD5PEFjOPmowvedYGfgLnff1t2vCMaRS1Fny+uBGzLj+4DjXCHXz6LookPa8WZAkSB1O42WuwCzIp4YE2h4wcwOMbM5cz5bC+5+buDNOvz5Qpc89AgyJKf77LeB90v22WgY3BPY2cyeMbMHq/ygEPW+cL11zwWov8d1xJvu/p6rq+MiSKG8yeTZrItpkXJQtYlJ0/W5+xPuvjuK3JkCFZLOjfJNaI50FtL8eRgbx6Oi3BNoc59r0hHvW6wdUnbfPvOxbTAMrdGBxirBq3449eo2doOp0Vk8f4/nLVvPxyLDX/xJ8SlyUIL25F1RIevJad2T654j26DzYyZXCvjFSK4cgCs95sfA3maW7ZZVeo1dyMl7EZx4ZrZSMCRG3E/D2N2ClF4UfVtpbIVry+5vg0JHj2kGGQKmrENvxXnz5qhyrh+FjAlnUyB3uqIRR6J7cTmSVyZUNFhB83o6D53r6yGj6aeIx2Oq5EXIeDUORVTGVMnZc+YdQrV1GjE55R0aB4uHdi4al0EVmSHl+7o8dD+K5KxCc9d8b2pCsSMql7JgoDnvp5Cm5Psuc/eWrnw1kd3zdwJmrmKwCjQ8iwJTDjSzs8zscTN728zGmNnLZnatmY22RodbAMxsY1OZk6eRMfYRGkbHO1H0261obxgSXr/aFAELSrOMxuSmQBZ3Pw/VFVwDnZM9w6RIq8HF+0ExuS/8pIiKz+2eRAKVKFvrEASN8P8Vpiil2B4+GiQitqGhsGJmS6JNOBtlkYdjaY5CSeeNltYURXx0Go1OKzNRM50qWGdvAG4ws5lQ5NUOwI5m9igyrl3sjZa2vUALzWV0II/xrjQKwRbdt/G0hjgXHVbRMJAW+d4aGU6uRAaCa1EkWdoZbecw5nUz2yIzZ6Sl30PNGSjltyIabs8f3hPMjNI8lmXwu4NdCmxvZuehENqLkEdvQZQ+kuX5KWnuZDg5xYUOu+L7Eqwa5k4RjSpfQwdL9r5dE35H3uxDRs9OefNM4IfJfdsEhcQvFj4zGoXuH2xmfw7jr/GCsOagSM2JBIj5w2vLoHqVZVFTRfz5IL3hoQlIaJ4i/D0y/LTbZw9EERNlBZy/HuZ+n8ahH6NV654LddHtnvx68FJeDFxmZqsFQRFT16O0zltLvauAjuuBJXQ8bmZfR/z9FzNbwRtNA6YSORaNI7OhZ3hNlmb0rJYzs70Smifq2HDfZk3Gx/uWe597RMeTNe7bRBtrZovRbAjKS1GA/ELqaU3L2yjoBNtDVOXjWKS9W6xEQ9bqQ4XHI95ERqpY0+ocU62e85EBPt2TDRkFUuSeI2bWhwzEewGnmtm6yLCVl6JzqpnNABwRHCNV5bKO5GRXGueh6ByKNdDSzw4xs/FI5mmRURN6o/FxniICa15byhe/AK4zs3Xd/Zq8wR3SUYtmpHA2dXE0RQlHTEBy/VE16K37nKvgdmArV92eBQOdd1Agd7oiIpczpY5tBIwKhvvrgdPcfZeS78pbT6+4+9Nm9ia6twclUSKzAW96JhWN1i6GE5Asm84bMbBOE8xG+f4wmDzUB3y/5LuhuswQ+b4OvUcgI+Fc6L5VobnbtToNcsrO5hVS8kxpcnMgGXV4+OwHwKPeferbF3JeW4DqUXCxsPwElJY6AUUO3oLOvy+ietNrAfuZItHeRefCCsjYuxqqbfdxmO811L31kvD/1SjF/kH07GN084NIPs6NonI1UfgpcKiZ3ebut1S9pjJMMloNLlZDdWGWR20kAc40sx2QdbkfeYoGwrdLDDCLoy4pKdoJGj9IxuYJGlGYyioX7YSjbLHjmcnH6YkwanShvLv7G6gbzPGmYoc7Jv9fjmpO9cLLWkpzho6tUPTb8eHnTyg3/l5a79vbVD+s8gwDy6PCek8jz0/L50xFYdvxW19FfiuiYXT4rnlpdGVJN/PYleVOb+6mUhXdKLSfIE9dFTyP7seWyGs/HnlofkOxoJFez2zoevN4v2d8n8G8NNI3Ih5DBrUXXEXX4+txjca2uSuhdNQ/oJo46fX9N+e7cnnT3T0YaX9F477t5u5PhSF7mNk+iF92DN/3upmdD5zj7v80s28A2yMj0Ow0P/M+pLiMN7OHgevQ/cymkhXx56HIoJyiDl8sjngg5YtTEN9X2Wd/iOo5tHRejTCzFWis0+URH85tZrdR/1yoi65501XHZ0sUzn6lmX0leAU3ovlewCClygY63g9K9B3IA7iEu49Ba3IxFGKf0pFH8xeRl3K1z3DsRqiex9zJ+P6S+9wLOurct4k5djQ94CHPdKwLBs5e4CN3/0dNWrpuRBDmadoDMgaax1E9nlRJXAn4h7tn9+T5UBrU/IQ9meJzZBakmFyIzoM5UIpgbpqlux9mZveiqIiqUXQdyclmtjVSvoqcePOHayqsRZrQe1y4L4Xo5Nrc/QaTA3EOy+8+3Q0ddcb+juYOuFci3SHFAx3QW+c5V0Gp3FkEd7/VzA5DRpBd0XMvpavCepqZ5lS0lQi85M2paD/OmXvAQJiZ97+o1EhaT3UT4C1rTinM4hRgw+Rz77qKkKffWZcvXkHlZhYuG0tNmaFDHpoBFcXv9RrJ489rEY8caeoW+z6tZ8xiyHm9IDqXs3pJHyrR8yCSUX/t5aV3mhAMTUeRn+o4PTnp4SX4Fcqk+hgwz2l2ZmbfRMbE25GD+irgy169ocJH7n4m2pfXR46Q7ZFc/ZWiD7n7z8xsReBSM1vFq9V8LcUko9UgIng7B7oKmAqf/xwd/qshxj8fdeB7DBWVvNvdz8+Z7ktUV1ijoPHPZOxzZASNKEyZoofS19tt5lkBsNdF2Evh6iR0m5nthqIrdgBuN7On0aGXrRUxWIgC1WwJHdcgw1K2iP3TKK0hxcAhmKLIMIDqgvwyz2AVPleF3/pQ/aFSfiug4QBgS1O+8qwoAuk/yFD1ATp4ZkDC0Xgz+xuqPfKHzEG0ZVDcs5gO3c+dzCxbJLffQ/22cHA+4e5N0UGumj8LhDELAo+5ezYqsGlO5LFZFHg83cALFIK0dttK4f8ig21t5NFsCslexN2fQeHvWePFO+iZTk2zUS3y2gcwIOS/Ckzl7m9mru8RxJ8pcnkzzHW2qS5ay30L738CXAJcEhSjHVF04r6mrn1TofDjc9Eh+i/EQzMipXtdZDxaBfHeT0wFwOM9mQK1mb8Orbtt0bO8Nnw2j4cuNLOD2/EQMgzuhoqvLoqe/QQkqHW0z+bcv7x1eiJaS3XPhc8EwaCyFeKdk4Bt3f2HTOTmBMFwtTnyev8MKRAvoTqJx7ejGXUtOs/dD8jOPbHGuvsPTdGFt2THDzLNVe9bnXvc7dhD0DnXa9xJ9wbUPlRvqlBIr4G5Tc0bUswQfs9vivSYGwaaPADg7kXRo1ejRgnHuPtrppqeo5ESn92TxyGlYzu0J9+KUnvyzpGYcveBu18a6FmY4tR43P0GWlMMC9GpnIzqiBU68Wp8f2V6615b+MylnyUdwYjwJKqzFR3X56DUn4g1aEQ1PoeimNcOZ13usy6jISO3VHYaVXCKleF9xBsb02y87QRXo1pvGwC/zK6nQOvfzOzHtHYeLMNiSLZZI3ktRm/ndWvPYvvw+ykk7zShJn/egdIpp4cBmagnGAyerzu+ZOwiKCJ8SRRBmkVqoDqSZhk16jkHIrl2FiQv7h8Mrft6SYaAmU2F9MQfhbl2RfUrU7xPq65YNN9SiCduQ7XccmubuvtNZrY8Sqv+MrCllxd1/5Ypdf8j5Fge0H3c/U9m1o9qC45BwS8zUVwbbPNA311mdjTFEfiVMMloVY4P0AOpUiy06lh39wvM7LfIM7QhiqBZIvyshQ7oiHcRU55NdYV1QNBIXvuQEkGjBq6m4Q2LBc83pXOB8BPE0HnRHqUIxrVTUdj6suhQORRZsK9BxRNrF3rtIR19qC3v/igdbREzmzVPqMyZs8UwYOr4k9f6uQ15Tfy2AeX8lkfDYmHcz1Da09lI4Pmbu7e0izWzWVEq27pIUH7O1CL6ERSKXHbIf4KElSz6ab5X7SKy+qiwv7n7qxR0kUpwNVrbl8EAz49GBWBXbPcdNZBH8+Q0rnVczvsxTz17UMYDaXIa3ufJyC94Warw5KHifYv59vuZUpm3Rwf/MKT4/R14LXj6QftZzJd/AnWBGYKE0Nim/quottz+Ydw4FP00ARkWV6c7HhqBvJgD12fq6jUo+2ww3vYhwXxEjXMBtGeOQoJ6Nopz0OHurwbv9klmdpxnWo/3AOn1ldHhZnYccJCp0+t44L08AS5Lc5t5J8rYdvdtEOmoc98mylh3f5HWmplZjEdKxJiiAWY2B2qJHpXDUUVja6JXKYc/DT95OCX5ewiN+ov9FHdHPQ/V1PuHmd2OnA4fIMdAFuPQGbwzirbZAe0tfUj5+lUyNp4X2XNkgpnN2IGxKMqz7erpVZGTZwF+WoUGUx2bW3o9ti4Gi466NHsmbSuccbFW5eQ06lnOhM7lumUhBuSW1JlYkbYody6JDAxfC+eko3IgRVEofyE4oszsO8D6OWOqRvKfhwwTo0zROPORs55cqWgLouiwx2mfKrkQauwyNYooXxbtKWtQUGA8B2tT8XkMJi9XRV0aJsJavYt8fjwUGViuRPvhM4lsmuIVYFczOwtFfX0D7U2bApuYurfeSSM9b0YaTthRaB8/BelTQ2jdD59GkadV8D0kJz1Go9tmLtx9jCly29Fa/012jCkiebrwfqxrOznwrplN7u6p/vAPZBQ8DEW0/bTge98zZUedibLFsiU2amGS0aoErs5slUK7K459lsbBHx/aGHfPy+WP844FfmNmp1NdYS0SNHI7NATU2cx/AkxvZpch4egjYAYzSzf0SkzpSmHoWqB09/uB+83sR8B3kBX8YVdnnyL0dUJzdo4SOj5A3qv1kfe4qlAZ58oaBvZCqRR/cfcqh1ZtfsujwcyuR4fsNsDlbSz0uFK5fouMDnsjfrkNRRWchUKSKyMIVMua2cjw0pxknpWZ3Yda2KYCTfZ5pq3PoR7P74m800PQZv0Bih44OI+HIs2BViLt6XMLNG+H0uTGowOu3xTK6znC2RuoFe0byHjzOCqAOSbHuxOFp5lo8NBM5BuH2yk82fvWCZYBlnH3R4JCuQO69j3MbE9Xgd8WuAosX2ZKAR4PLOfuV1DRE9UGkT/S66tjGOxkn411vLZG6ykKTzFarfI6dfdxNGq55Bmt8va3o0xdwkC1HbJjshgDLJYz5jV3PxA5Bg5Ez3Kfknki3kDC1evtBmau73eUOyB+jnh4NxS19nLJ2JTmz8PYfQZx7jr37fMwtm1HsqCgtAjoppSLw5F3fDhSJuJnbms3bx24++t03sho++TvqVCNwRtzxk2FnD/XVaBnTDg3TkHpVA8Au7tSLrN4A9VzeRQpaFeaagLFKNe0++l/0TmZPUeGIuX5guCQOB3V/yl1EkZ5ts3lVJJbzOxmqjvxfofuexV664zNot3+Nlh0dEMzJOeeK/JtFICpJtj2wYA4MG+4zu+gM/kT5Kx5h3y5hTDXlwhyS5Bty/AhUuoXR+fph0jWOdwUMX1szmfeiX+4+xtm9ntTZ+Al0Vk3JfBKkLua4O7LZf4fExT4K5CD7S6K19OhaL+Zm/YpiU+HtXYKMr7eG+ZtKTRfBDM7FT3rxweBLzrVicr4vi4Ng8r3YQ9qMUaZ6imu4BU78IVxq5vZosh4NBLx2jm0dvF+D/HQgcBv3D11dGb3w6uQXjG7t0/f+zoq/bMhzZGTRTS/YGY3IEdw0/eGYINrUcOmnQOvToEMWCeh+rHZ1P2P0bXuS4lM7ioVs4UpTX0ptJY7wiSjVQcw5Whu6+7ZAnylY9097d73PvJ2tWv7HfEGMoA8GhTijVDr6DyFtUjQKIpm+g+NyIVI9/TosPpF+npirb2ehnB0HFJ80zouz9FcuLoWTC1UN/JQDK4qPBQhRYVI0y4dHwNPxOeBLL7PdUlzy31L6TBF224OvOjuY9sIlVUMAzugqINbTPnaT6LDPIt+d9+jA34rouF2FPZa28scDFh7BqVz3uz7CS9v4+5rJq/vgrzzF6MijbfSOAhimmOKZWhjyPCk9Tklzy7nc1EhOBt5Sx5AhW2hmIdSmoeEvyfQvOcug4xaqWe7Dykwp6KunykeRofGGkhpGIci+PqskT4X79Hz6KBcmsYesBStaYBtFZ7MfesUy0Vjp7u/jCK7Dg/X0tZ46O79phoMv676hRkeKps7vb6BfTZ5bXa63GdNYeEbo71n1fC5RxAP/i5EmED9cyEi7m9zImPY98jnzSVorPGhgY6vVZg/W0PinyDDkimdo2rI/gQUJdMCM5vScyI3w+dODmPi9W3t7gsl739oKoJ/ubepLZHS3G5Pmxhjw/+l6RSDSEed+zboY8vGZWEqkHuqu6cF3vdG9/TVzNgb6D6Vu9/dm5RSM8urh9IOd7j7OuHzhq6hqJ7N6VUndUWyZesU5eFhWg1lX0HGgTvQfRwV5nzfVJj3yHDGPIDOkRRDaXRarR3ZnpUBasgthU48M/sJilB7IOzb6RnTRG+dse2uJbu/pXOjfbcndHRA868p7/w8AZi8xryT0Sy3gNZBntyCKdL+jDDHODPbxdVBG/Llzp+hCP8fAme40qTnRUbpo8JZ0S5IYCu0H5yP+Kew0Hcewnpq26nc5XjP1tHMhSm9NW0usSLwdyvPzJsSrc3oDEuN5d3wxccooj0ipnHW1olSvq/LmxNrrZrZCGSUXxHJM9OHz4xB+sD1wHRWUler4NofI6QZBjlvduSATuv8vhzuUSHMbOpwPachJ86lZraGKyCmCHOh5zMrresxO388/x4Bdkj+j9gX7bebA28m71+LHCgnBYNptpN6ZQSDdp16XS2YZLSqCDObGwnL2yCG76e1a0TlsUGY/FENEh5GtYA2Q4X7RiBmnZBVWIOgAVrkcaMbig6lwuLYZjYyClNIwDueRnfClPa7kOciRU9aP5vZykix2wQYEbwiK6Bre9oVyVT02W8BB7h7jGoZG16fG0U2TImEsv5gcOyK5nBY5Xl8suPGht+FQmVFw8Buyd8rhJ889JMRHKrwWxENrlo1XcHVhnigFbGpFsC6KAx2GDA2eDpedXnSR6Jon9TgEL1hX6deHYF4mMyPOn70V312Cf3/QqlnWeTykDWkkE1RWuFmyMCUh350gC6EvBxfoTWqBxRyfCxS7s5AkRRbIe9W2rUNd3/bzP6AhL6rgwF3BwrqJhTxZva+FdDfFp5E55mighZx97+SH2FQNEcTf5q62M2ABN4x6J69TTkPkZkje315Ct0ocgyDiUJXaBgMXtVtkcFqOFIchgAnuHtLVEkH50K8hpFI8Irzv+DupcVKA48+4e7tCrGWwt3/0M3nzWwlGnv+9DnvTxXe2xYZjYegWk1ZOkqFtszYyjR/HsYOMh117ttnPjbBCGB9M5sLyVo702iU8KXM2JfIPy8nQwL5ZZSkG5bgIqQ4gNbeOiiFvsyI+0IH39NL/AE1kjnH3Z8PHvZ9kbF9yZzxMQJrHaSMjUd74Npm9i8KjNDtYIo+HpD1yHHAtdkPy5x466F0lSnN7J029I5Exo0vmtmzvbi2zNz7o8iC/h7SUYtmd28X3TYBPdc680a5ZXKkX0xLjtxiqmt5JioVcTFSik83szvd/ekCuXMD4CJ3H+iW7Mqa2MrMXgQOMbOH3P2qkmu6D8lGPwee9TYZAu1gvUm1O4dW3Qlk6NgR0ZqtDfTd8P60aI32hC9cnRe/mvz/PL3R41IaPkCGmLL1NGh8HxEcmEehe/gpilT+D+LXoSgNdS0U6etmtqO73133wsN+9Uzee2a2BCrs/jpwl4dUO1NJmTNQVCFIT9oXGZofNLO9PFN0P3xuYbQfL4dqHbej99+EZlzhJ+sIGBLePxgZzp6k2SEzBKUhvsVniElGqxKY2XCkdG6LFJn40A5E6U8dja1Jw7xIIFsBefE/QQrV9egwHEK+oPEwEgQuROktP0GKVVkrzRc6pbMiciMqzOzLNIx886AD9K9IoHyKhmeh38yeAL5fsEBnIdQY6uHzqJpC1jGqGgbcvdN0hJ7R0OV3RF7ehub0jn5kUHwItWr9JhI+p07HuPvfwzydFPJbEkWMTU9zXaLBRD9K4eujpIMRDOR9vxv+9oJhs6D7sg6KWlsQ7QdXuPsPYKCIbcQJyIv3GDIMTkNrg4B2aHvfglB6CDIm9iOjzXnuXhQ58S0a3tpKKODPn6IDO12j/RTzUB6y19eJQpc1DF5niiLbGim07yKB/UJUQHg8akHeFcxsFNrfNkIGsTeQt+237n5PxWlK9zczmwylEnXlHQtzzeYhLcTM5qF1L7gjMz57fW9S8frMbM4ims1seOq9bDN2gObBHFs2vs7YAjpGeEFx2Jpjs/dtUMaWIY4N5/sG6Fx/Lvx+F3m03zWlIqU4Aa3NrPwzIzLW7+45EWHBILYXQdkws3WiAhHW+Gga8skEZBy7p0IUSC9wGPndh9vhIpQC+LipQPeCaO9bMt6DnHPkOyh6YQzaK6dAzpXLaBhk9g6K2UPAQ3nKfUYGmBspkDcimexPNa+jqhMvphAW0XtyoHm6MMcFnVxbimR/Wwidu/FctB7R0WuaT/UQzRron79sXhp1Bocm8/67YO6dgUfcPabF3mRmC6FmKYeQL3fOTFKcP4W7H2BmiwDnmrqOFqVKv4+iuJ4I11QwDFwNWdqtp05TMAfmdfcT8waYil7vAByfsw8dFsaUPpPB4uUcFMoMge/vQ3w/Aw0DXRkN27maAw3K9SF58zSUnnc0Mjy2OChM6eWrovTXm81spahztIOpk/SiKIpuSmTYeczd3zGzyRHvpN1zXzdlLD2B0r8/RPw0LIw7Ee25JwJXmdlbKFrzTeRk+QraS/pQ/eY9K5D5vXB/VkQG0u9l3j8UOXwuynwm4pdon76FVh16BL0p2dEWk4xWOTC1ZN8WMc9w9KD/DOztmaKpdcbW+P4RKDJjW8Rg0Tr6X8QYs6OUvDJBYytU6HhTGsx0TYfCVKfCUYo3SWp+mUIh4zWuFF5+GqVdXYq8CyeiOkK/QhEUS6P6Hzeb2QbunhulYYqI6MXzeBOFIk9V83MRVe/bZ2FQmSg0lPDyW2jjOxp5OqZGCkRU5seQtGj+DNALnocM33eJkWGuaZFX5k5kiN4kb7C7P25mayOD9Vjg0ERA6cn1mSTBe9ChdS9ap4sDvzcVU72I1tD/pcNnN0peewDtb2uQj9fJ588TUTRor3ioE4UuNQzOhQSIccix8GO07w6E2JcJz+1gZgsQ0uNQaun76LrPBHb1NiHoyTwroqYI7XhzN+AEM/uBq+VxJzTPiurY/cPM/kljz+9DQtKvgN+7mk2UXd/awLUVDXKPm9neKc1hHz8eeRh/1mZspPk+lJIy2GNbxtcZW4GO0el5WXNs2X0bjLEtSMYOC4bUjZDwDtoDfo9khex9StEf5lg0RqIFZTEvwnRntO5PRsrXO0gZ2cbMzkRG94OQMvSb8N5eSO5oSYMfDHRqGHOlWq2GulbFc+SEPKNdGN9yjiBl8ARXraORKP19LFqjB6Ao+QfcffkSGeAyYBdX1HMn11HZiRf27FJ6UcrR8kF+rHRtme+YmoajtGh/6ykd3dKc3Mvxmf+fRZkaRfOORMba18vmDViF1gjvC5HBt0jufJ3y5iJbIyNLMa0AACAASURBVB680sxW8fw06DWRcr8Zcui0q8XatJ6sR2mjeevUFF3zNS+o5ZmMO1xT+MUVnknP+SIHLfJsO75HhvyqNPT8+sL/dwCjsvKRqWbTWplr/DnSS84I9z/iISSjfiN5bQSKHFyNhp7dh/a4CaYasU+i8+o36IyKpSKuRmfXh8AS7v5OoOmI8F3rIflzG+SgWQqdRR8DL6KzZzdk9Jq+glwZoxKnRkEA2ZpWa6Hu4vcFuX5gjClbaQRwvqtrZtZo9Uhy3YOKSUargPCQorA8OxJSLgo/dwD3R6NHhbELAad0oJx8EYW1z4QOhHfQwrsEhT6eiTbeTgSNt+jQu98Lr6G7v2Vmh5vZ6mhz2wAtXkfhiD8DLvMQDmxmOwG3e6NeBUg5vAR55C41s2VdxeLi84jpAetQ8Ow6oHlXKtY+yqDf3SfK+jKzv/ZgmmlJDuWgJBxT8bMXo9SIg5LX5kLrYD4UUfMEzbw8Bng7G0GQYCxSBOqgyoZZtUFATwxN7v4Wqt9UtBnU2eTnBf7uSqsDwFQstLB4cRjbwh8dXF8RnUeic2QFb0TCDUEGkZNQWkneZ/to1LDpRwLsXeTXtZmABN88fNQjHoopf90qdF9GQsXFwJmu4sFA0zrtA7Y2pcVVwWRIgP8SWqcTkEFsXySIfAj8p6rBKmAeYF13/2LRAFME7OFIqTjSzPZAz/RCL6g9lfn8Aii1Z3sk7K6KBLtn0T59vLvva2bTApub6p6sgM64P2evDwlpfzSzW4AT3f0vJV+/I3BaoPkM5MDYFUUDfKdk7CXIWLYlcDOtdSIGa2w6fh+UvrBMhbFV5k7v26WoQcQ2FcaegYTm3cm/b4M1dgCBNw5AZ/uUaK95Dzk8dkTn7D5BXvhCuBdlWB0ZkmP65AQUrTqwR5nZeshY9a8w5yh3v83kTV8H1chZBPizN6fO32mqcZWte7UDcIGrsUBPENbmnsA+7v5x5r3SrpEZPBl+/9DM+t1934Jx+yED5700ii3HexYjg0919z8HGuYHNjWzi5GsN4xWGWB54IoO5OQsXnT37dIXzOzPCb2xpEQuvWHsM8gA86Wyscm1DaRem+pBRsd10/6GjDJfBJYyFTXvCR0d0jzazK4AdiwyFGbu2xvorIrprwPzouf3BIr2KE1DR3JLtlvkY5Qbd69HqYBH5q0bV2T6BqhRx63ByJw1Yl6HoqDnp1EwPhcF66nrtNGSdbocOhuj0WoMctp/mnx2VyRTv2BKBRt0Xm6HKM+Gzxbx/b9Q9OQzNAyFZTTcAbwU9t3BuL7HUN3QPPloGmRIykNf8l4qo/4xMybiAFTrM3YNXAoZp1ZDpW22T8b+1szORrrlodFgFTAB6a4bBt4/h4IMKTPbjdC5vuAaiq4rTya/CEV1bUySGWKKQPs1uu+xxMv2yNk0jubGIoOO/3mjVdjstkWbyDi00e2BvOPjwpi6Y8eRXyAbpMhPj6IT0tfmQELZxyhN72XUZePYdF53P6TqtaUKaxAWs9feVpgqE44y44Yhi/XN7v5u5r2FkZC8FTLyvYEW4YXu/kAYk/W0zkdOlzl3/8DMNkSb201m9ioSwsehhTYd8KXss6tLc4JtkZHsLqTAVsW0ZvZL2ty3DJo2EjP7NvCg54Q/m4rQHorSoOZAh94ryHiUzpPHb3kYmqFhKLL0V8EdyMC6W/gd26SOR4fY0p505KgopI5DCkMdeGbuPjN7MPw9HG3WdybCYxFeRxt022dXkYfKcA0wxMzSSJy0KG/6LEfQWgQxtqWtjOyaTu5RHtrdt8WQQfwsM3ve3TcOwsHpZvZvZIT6OVJaIzZGAn0qtL6J+BhCx8WA+Wk2utUx8o0DvlBwfV9AvHku5dc3O7By4Kvn3X3j7IDMPrsY2jO+C2wfhN0LkRHro4T+7BlRtE6XQgaryVD60+PAfe4+ELZdtJ664U1T3bHr0X7ybcQHB6NnebKZ/Q2t+xfQs8u2d14dGfA+RXvBMKTsX+ju95oiDj42NWj4NnoeDyK+/K27D/B5vD53P9bMrkHG9BtMtU1uKaDjfSRobY0MEKA0suvR81w4GTsDKjb6beQ86UfK/MPAemb25kQYG+/b24jn5w33bhpkUMheX52530PGv7URP4xDaap/Ar6aGfsISlPYKoydgLy+vwbmDDw12GNnRDLWpsDCaJ2OR/LWBcDVYd/aEcDMvob2k4O8YpphRDiXhoV5+pBx5nBk1FoBONtD50FX+tI1pqLxv6K5y17E88ggR5hzTWSkexEoM7LWxWyoKcdBSGZM8WXk2Yd65Q36kaE4DzcjI9N24bv7gX2CUhhTxfoBzOwY9JxnRcbmM9C6z8oAdeXkIuRF2VSmNxm7Pko5LxuLuz9rZpObOtNFmfa/5Oxvg0hHJzR/DegrMlgV3DeAH5kiUnLnRdExa9PcybGu3JI9149APPxL1HCqBe7+qJmtgdZqXq3bedBeenTe5zPfPZLMenL3daFyWl5Rql3ZOk2v5Qm018XIpZ8jI8kJSL4aNF4miRRrJzOY0jpTXS6P7/8Z7lMVekEy8PLofBiMtfoWrTUOI/5Lo4Nzih+gdM206cR/aKyJ+ZEsMSuqM3u4u2f57AKTA+ojYAEz283dU+PSmSj9LlsD63kUldUUaWhy4JwHHObu8VrrOp8HUvjMLOuwvBvp5Zcip2Ff2OM2DbSsHs7AbI28dvXyeor/eaMVEj7GooP1wDYbetWxvysyLpnZ0cCK7r5e8tqEMO/pSJGsJXhVxBskLWFrCFOVNl2Ug34ZMiBllcTH0fX9ESlvN3j7oogfUNBSOnhZNkJGqtnCdRyIBPhza3g0y2iO33W1qaD1KGCD4GloC1P6ze2E+9ahYWBJ4F9mlnYjex55qO9FG+b9gfbF0KH3CvCt6FVI+a0CDWRoKOLvFuXdJIX2I8FlLDI4noXCeNu2kDWzLdBBF7ES9fcnpxFNOCXyAqYRdi2tjgvQRzWehwo81AaXICHgMBRhuQfNofTp4f4prZFD0TgYUSXtL7umn6BVaExRdt8WQzz5DJmOXe5+ZTj09gWucvc7AYIQEYu/DyCssz4UNh1RZlxaEJjHzNYN/0+P7s876JlEHsq7vmnQemlqo94G7dp04+6PAD8Owspa6NkegJ7L3Wj/W4fMGZF3LoTX49nwG+DIPAN2CTriTVMzjIuR4eeb4Tz6EBlPDgS2QEL+NsjQmNYmG4Pu9VTIs301Mtpd56HwaAabhes7s8r1hYjZ9UxRXNsHOr6LjOzxGUdF/U1k0Do+vPd1ZMTKo/lJJBDeivbVsusbzLFXI+PM/bS/z3XnPhMJ9guFsae3uW8PoP18RWR0nphj+5Bh61kkd12Unr1mdkIy9jaUNnoKzegLnnlopBK2wFQfayNksJofKQU/C/vMkzkfuTV8d1478l8QvOJmtiSKCDurTVRgrzEa7X0PUJA6XgFN50h0ngKYOnj+Cz2bJdBZ0g9cZGYPobSsT1Bq0OgSebaWnFwwbmNgRzN7CRlB8mTGD1BKTBG9DyPnygFonyu7tocRr8yLzs5rKdnfat63unTUGRvXfWmKdw69L6L6ZU3zIlmrLzjYHkSK+yLJVOl5OzlwmZmlxsUYNVnmNHoFWDGRW1vkTnd/wMwWRNGaSyFjUnzvZgp0iCyCvJ4Lr5GWZ/VS7bI0LIQMBD9E92Ybd78oM6bXPPQwcow/Fb6iUGYIjqplac/3d8d1XZHeh4E/uftTg3R9twK7mdmV7v6PlNBghPln5jrnRfx0i7tn3yN8x/LI2LUZiiLMTUt3dfKdDBnmjjOzy9091n6LHaPfyXysD8n6Wd6dEkWtDnTQ9hoZE2Y2AzK8ReyTM2w0MsDuFejYHbgJ6b4dlTvqNSYZrSRkfAeFn3/DzC4CLnZ1quhmbB3sjoTpnYHvmkJ4L3T3W2vOU6iwuvtm8e9BFKaKvHoPogPlW0gReo9M0d0c3I0WaEv3QhhIy7kWKYC7oDzj0mLXNWlOcXCY+ycUeyLboRPDwJLo4E7561XkOZoF+LYnXSVMOfjHoIinvFz5bowTKcqU95SXt0KCzaoVeDl2J4r4Ao12vMMBzCx6PYo6nKzv7k+HsbEz2tZtvrcFQYApTFnJQTfF+n8LbO3uRwaaf0ijNXsfzYfMm7TWeZiNZuWidlqju29V9zMRppow97p7S5vrgEOArwGXm9nK7p7bWSXgn8iQlB6OZcalOZExPo5fEUVqTI/u4xcQD2xlZtPQzDfzoPS42vxBBcNgMBpfC1wbvnsLtC5iOtY6ZvYUitItqyH37fC5bVF6x+3I43uFFxS2zqASb5rZUGTU2RkJztcDW2XC1gm0nkmi/AQP4HCU7jsmiTL4LYpUKetq09H1BT46IHz/FGhdzEDSZtpbUzoHUuGyNOd8ReH1TeSxgzV3nfs20cciZWMWZPwYHn5Sh1Gq4A5BEZVDvDUFZIrwe7Ewbi9gVlNXYpCS+2Vk5LsG2MLdYypTH/lOi7gm8tKNYrTRhsig+GfyI7LaIjnvct8Ovxc3szyj0Dko9WQ0iprIM74VouwccfeXgvL2x6DAfwnJBKchJX4GZMD4Dkqn6lSeLYUpNeZkpLzejc7KImfotiX0LoGiyid39wXbXNsS6BzpR8WV2+1vA6hw3+rSUXfsjNRoNx/o7QeGuPv6mXlHIMPoQUiPXJaGPpmVW8aEz6VG3llRIf6unUauVPXzws8ATBFLByA5ehoSg1YG/ai2EDSvp9OQbPEoDVl0LlOUbpoqGWWBOVDUaLpus+v0amSknxJ1towO6alo7FW/AfZ399fJYLB4iCQ6lGKZYTm0H1bm+zr0AgsO0vUNDa/fa2aXo86uT6DU9I/Dd38x3IM1kDwyBqWGFmEDlAl1eZDb2+FKtEZ2QRky0NDF6mQPdIs+JL++kPP6L0GdfM3sZiQ7t2tkNNHxP2+0cve9g7K/BjrY9gN+GqzKF5C0qa8ztiYNpwKnBubfDnmOtzOzV5DHu7Ble2aetgprnjBVIBzNHT8Sfi9uZh9TnL86Ai2+nUwpeyn+hAwY26H7tpMp3eFiJMzkdUs7FrjNzLZz9/PzvtDd1zW1Mj0F5d0vgIwkd9H8PEaaupRkMV0Jzf3ufkT4ewJa1F9PB9QUKnONbwFj8oRKU3eJM9z9gszr7yBjaVMbVHc/zpRnvjU5RqtujBN5MLOp3b2pPW+Gl/cCdkKF80t5OUubmR2EvBig2i5DaISAd2MkivPXeXaTU8z3w8jnoRkydH6Zil6/TERB+tbjKO3qmuS1lcgx1nap8KTI5c0ElwK7m9nPPEnpinD3flOr6DuAu01FJgdCtU2RWHe6+3XI87NOakgKfJRrXDKze4C/lHjrUx5aGQmMaURHR8JCXcNgaugJXrxt0X54EfCJmd1EAU+7+zUoJWlaGoavc1E9o6uQAAn5e1ze/nYwjULIQ8xsHFL0voD2uXEoOuLcGtf3LkpdjFg0XOOWwLZhr78Q7VnPZD7b7vrann2uyNqXw0+nNH+uxw7G3HXu28Qea2azo4idbZBifHg41y8ELnXVQoue4m+gPTE6bSL63X1UmO86FPn4PvJiRw/6dEhhnB2lZ44ys8cT49fSprbtKeK6WjEoxnHtDkNROEOAK9CZ/xPvvBvvAxTvUfE7by35/BAkGz1JcxRzrxFp/JurlsxxAKYOb1vRoTxbAXuha1vZ2xRzN9XLK6I3jpmCVrSMNZWy2B4Z5Ur3tzboio4Oxr5BZx2+YpmGgXlRhMte7v4VM5vCM9kNGbnldlTTZ4/k/SNQuZNOnEZVsTUyPJyP6u8cXDL27PD71uS1Plo7Uh6BouG/H/7vp9467cv8TlMqxyDD1abAO2Z2aAXHVCd8cT8yoDwVfoYkskOZTnRqoDGe60OQAaQO39eht+74srFDkQFzR7Ru855XH6EbNzIavhg+fzhwlzc3/lqa4lpYeTgN6REHmlns9Bd54I/WHGXYh+SntjAVT18dOKLdHphgAeCS7DMzs+Mrfr4rmNl0WWdoHfzPG61gwCt+A6qTEbsBRK/4yYjB5zKzYcFrWWXsCOBjT7pGVaDDgf3N7AAkiG2DomZ+EuZdzMzm9kxaTRHCpgIyKK2AwifXpVWYKtp0h9C6mZcp3v3kL7ZoANrPzM5DgsZdqBDh/qZQzv50bne/KxhgZjazviLBz91PN7P7US2UZZB39lOan8dKKJwzD58U0YwOqPS7Vs6M6VaoHJiaikKlmU2HvEa3Z16fInznTSi6ZWLgEjO7y5OQ8gh3dzP7BTokovKR8vJwij1foOcS96d/IIV6tfD/nBTkUZty8qsIZnWfXRHf9yNvTZaH+uiBcS2Dq1FR92Pc/TVT3aHRZPg0YGLx5nEo1eg4M/te3jp197dN4fTnokLeAP2msP4fI0/ldRVoqYuUhx5CUT1VopMGEy+hNLhDwz3ZBqXwTENJzbxghDgDdbSZj4ZRaHP0PFdGEW3ZSJO8/S3y5lgU1j4jEu7vRNFqR5rZp1ljeVW46nPsa2b7IQfPNmH+g00RLi1Ka5vrA9WhGgnc0YURYBL+jyDIZNcD15siFTdHfHQmanJzLcH46iqSvh/i218XCMR7onPoLODH7t4USWuqS7MHqiGzg5nF938YfvIQleC8fX4jd6+j1ORhVJef/ypyngzG3joHjVT8j1HNsqaoNFc6STt5dj7gpTpycoJZUR2zKspaFXrHVRkb9rd9Egd22/1tMOioOxYV+l6uhLY8nI0yJKrQUIQ6cktbmNnMyMi9trvfVDL0PlSf9OcohaybhkUzIQfdnYh3z6SRKnk/MoI/i8okvFgwR4oN0J6W7kMfoVILP0D71RZmtpUnjXcCuuWL8ZQ3lyrUidx9qrDXfg/xRhW+r0NvL64vb+w4ZDA6CDknFkb7xzCkL75DKDTuSTqzqVbWT5DjJDVazYSeVRVEXeUr4buvaDN+O1T+5Z9txoH4ZGZ336siLaA6yC+joJvPAv8xNSW6HKWFtji7yzDJaJVBsGyfDZxtZvPQ8IpvA2xiZtcjpru2zdjNUfjnB4gB/4IW9fk0Wk8W0dCPjA83mbq4bYoMY+uieh4PoQd+ZUGUEqbaI9k82/HkC1N5wlE0DKyW814RPnL3vIKIWfS7UnaGo2vbJry+ryk163IU8nlrlS91FXPfMn0t8zzmQ9eefXZ1kKco1RUqhyKvVfa78wqJRkxlzWkPkY5s6PDaqCDlWNQWfF9y+C0addz9v3QBU6ePdcnvbNWEIFhkefkbqEZOfN5ZXv6URrj0u2Ge28J3G4qo+3/svXecZEXV//+eJS1xCZJByQcQJCqgZAkCIsiygmQwEiSJChIkKY8oIhIlR0EkZwkSJQsSRA6So+QMC+zu/P74VM2tvn1jT6/P8/u6n9drXjPTXX371L2nqk4+aTRIvC+xMOfHyIN0EIrmy7clHq5CEFHI84HGRwpeL6K5qXHrNHRI/d2URrUyqtdRFBVTNL/pULTBnwre+xISIj9Bwu19KBqz0oPmajVdu0cEfts4CAHLIWHjShSBdWQ61sxmbsif46huY53y0OcRX3wE/A0JsGc1+I5+Y33gIlO05L2BjuWQQe3OJhdw1Vk4ADjAzFZD++do5Jx4DYWiX5R6G/MwRXEe7SpubshrvlpQIn8OnG6qe7h9jwplPMf+DPw5RKR8g87C6BuaCtVfniqeFfO7EXjNzGrnNwn/7yBEKp6Emj3MT3auD5CdAxejc3Ur2nVSit/xd9Q44Uh0Zt6NeLCujMFChALKSAFaCEVknxw8yqeng83sGrJubJA1QCmi6eYWUyjCcD9fCDObCUXF7gMQjIRLl42vk2fROf0BOnOuoKGcjBwqTbvDzk3oYFdHb9OxPe5vfaejxdjLkIFhbncvqsfWATMbiQpe35C/bpTB6q4RcBqKinvAzG6mWm5pggGku9ZFrr+LUhK75LA83H2yujEheuxkL09F25SQttbgWksAY0vW+EFmdiLSLf9sZnt6Z72+fvBFLxF3hOsMmtltyEE2B/V834beKpqHOzau2b+Hn0qY2axIRr0DGT5TTE9DB6iHroFmth3in8pue6ao0OeBh8wsNUbFbKbRgX9AwRj3hnGD7n4k9bgZ6UmNjFbBQXSIu98ZAmFGBrm/V+yB9I2foYZNt3mIiG6CSUarCrj70yj88SBTe/LoFR+NNqppKsbujxhjOqRAroq6/FxAtZU7T8MHyHh0hpnNQ9a54RdIuSjbbK8iy7WeDiltX6NAmAqeykJhqhfByZSy9467V4aBB4v26UhBmpdMGD0adai6292/WHGJqms/TcNn14bm3He0ujdmthEFinOBQSXFsShV5l1U7+MttHEV5RoPolzlBZEBoojf1kFKcxsa8vP4Iiog/ht3v6bp51ry8gQyoSQWC4/4GNX5SiPfniSrMTKIDvxdkLC0n5ldjpoc/CvQ0neBPsdDRTRTQPNLNN8PYp2IkYiPxyM+eNnK0+pvdfcNAn0G7OjuuxTQHsPC/wfVgBiNBJHLzWzovg0Xrm4ukyGF8CNg04LImVcT/nwgf43kWvnIxzxSHgLN73A0v0K+GC5MHWbncff9KoYNIkF+OTrX6cVtvy/w8c1mtjNKTdoGdb35Dsl6arEnP4E8vOcjpeJqM9vIc2nAPdAZlZRTzezTaK/fGu3/n5jZTaiO1Ym5zzWa3yT8d8Ddn0Jdow4M0VDnoJbr2yIj9UHUG61KlW13f9DUZe18JMMt7rlivDl0nSPBGbcPSgdeBaXbTgjGtbnolLsnAE/knBl1eMnd920xPk/fu7RPjR46R1DNxd1R9OqZIRLup8gIXmkMKZABDkMywDRkEfFN5eRD0T2+yd3/WjP2TpTS14TeNmPjvBrtb6j5wcSgo8nYY5HCeL6ZreP1DZ+OQc/6cYD0ukgWaSS3uOoc/g8yPI9Gcuz5yODQWO7sAeui6JZvoNqXdc2f2qBtmlsRqvahl1Ddy+OB35jZVck+NFF5OZlLrczQkO/XRtFDTWn4j8wvN9d5UbT78+7+dnCuXox4ZnSBjNoLYlmGJtg8/BThO8nfA8i+sAadtdmq8CKwekM6QI7uP6J7PSvwvJmt1asO5e7HErqJByfUym0+P8lo1RCuzle3mdkPUGhnaS62u99mZschRtqarNDsdqiQ9yNmtnteQK9CgaDxITCFmVUV8c0rrGNQamCHMBXG/h0p0B2fL6FlXRR2/kmgIxpUXnS1fF0VeVLaGICeQ0LIoWYW27uOafr5QNchwAWetQON174tCJK3IYX1S8GDPyyaK+g4Cwldf3YViUzRRnH+Bsoxnyn8xL9fprhV9ATU1eYPyBO6HcX81rPybmbfQilel1PcfaIRXF3CfgH8Ijzv/Hq6h+DdCAbIJZPPPkVJMXYzWwrdh2NQzbbZUQj2/shz8WN3LypSX4s2fJ+nGXn8Jrh7UXvdBxuScASd0VnbomKSVYbDpxteG0TfgQDBIz7s+2ZmU6GoOlCxy7XQYXw36khSlMqT8ud2yBN/Ce2NS0M8FFA7vz4odMeiZ9NhtApeOw/0THD3vcLrszCMcyHBauH3KWgPW8nMPkeP+5u7X2TqyHU9isxbrweayq79LDLWHRIM4NugvW4tSrpbhX30DygleU5ykbWT8F+J+9BanQMZrvYEPm+qj1aEAVSHpLKbrbt/ZKrDt1ONwars8++jM/U2pJyPMrPNUPouFCvPKxW8BnIeTocMcmOR86M1TTkUnSNvUV2jZTYzmz+cvXlMjWSBv1DcUbEQ7v68qTDyZsiZszXyvm9Hg/3QVQR5MhSNcid6rjH64bOBlujkS5XFDnrN7BvAPcncSsc2nFe6v+2HIvHWQ/tbX+johWZ3f8/MNkVZH/eZIng66qKG676BjFsxLTAaloauGww1XWUhKhCNRoeic30H1NGtr06jHK5Cqb0Lhe/+GGWQfAE1dfgXLfiVilQ0U3H2DdGzude9OAMmwVl0dkkuw05I1k/T/vvFQ33V4yLfm5mj+702OtcreXNi872pTMkfXBk5HTCztZGuEPWJQVPtvdmR03QjL4/6/7IpwnI2FPFb13AjXx8tGjlXAh5MZOH5a66T4gGk0xeWSynBe1SUZjGzf6JaZwNmFmlOZeLJyOrcDQvhOTZNswQmGa1aw90/QlbHPzYcn449whT2eRwKi1va3Zt2lumLwuruXcKUu49HTL8hWux1m+6BaONPN4xBlL6xFtpke+464O53oU4Pu7b86A+An5oKY16IPPd3ldB8Yz9oTg8rsvu2NCo++oGFdNLAB9DCMODuF7SlBwnwH7jyuLv4DYWzN6IheC6i8j0zSgObBwkrB/TJ+zD0vHOv/RXVPRsOBoJn95RgSDwC+G1YdzuUPLsqHMhE5PtIc9kb8ZlFBMPr/V5SGDzOz5QK1nVgV6HqvrW5DqqXdEXutVhPaX0zu9xVzyjFBLLUgc+iEO2laWk8q+Khsvkx/H227PmNQEbnjjPXVXR/OOdCxIF08+b3qObNSq+fu99jZjugduWre5+7f4XvuB0V6N8VRQI3+cxLqPbQJPx34z3Ucv0j4DxTyvTzqFNxvojws8DawQNfq6i6UmJ/W/Z+OBt/CxzhJa3A3f2aoBTdgtIrFisaVwVTdHaMwBxEe9GDZjZvcPS1Rsk5sjraD6Lc9EhuzMPA90xpzfG9L5jSvcYyzPqNORmg0X5oqm20K4rSWpPONPU8PRMq6D0AWNSylO3BPs5tc2BRZDx7EHWx7AcdPdEcHLirowYel5nZ6+Hzr6H7+FUyhfRJ1GW3X/ei706xGsyHjBGH5V7Pz2HQVCu4bj1VpaItQtYEYtDM/o10quOLrutKea4KOIjjBs3sK8DuE4EvDmTiyLMHkPH8PeFaVTw0sfl+dxSU0SEDmyJqr0TnyAiyusqfRka3XYLxrgwxIIXwvU3S0vM608zofq+HynHgnF/DtAAAIABJREFUDWtWA5jSMOdt8xnUIXqEZR10I2YIv/dH6XsPIgPgIHCYmX0ZGckGqYlyN7PHgHWC876vmGS0qkATwaTtWFctpa0Dw/zWVGR8x4rrzoQEiR+nluI6hbUKeWEKhVS22nRRGOJvyDyBnyLzQnwY/q+FKW/+G6gLWEekl9cXeMxjJhTdsgqKcrvBzFZInkdfaM6h7L5tjg7NVZAxrcvI2UfDQHrNt3P/d/AbOSt+DQ1Tk0W7zYis868CD5UZrMxsa7KDY87ce4W8nLyf5k4PoNpbveZOv4ZSReI8P0Y1tO5FKbLR696G52Hi8FAhzQEHkaX5tkUHb4brDLRReIrum9fk5OfwEhnPzYTqveyPFIwVEO/9xd1jJM8AqkOVetIGw1xq10hbHsrPDzg7nd9w9tk2aHsuBNo+hSLWYtHUNrx5MblmDiV0XWhm600Mg1Xuez5G0alDSOfn7nW1hSbhvwQ57/SGyVv/Rgrq7ejsHYKrgc4NfSRjarTuzkNdXQvh7neZIsA/2/YLTFFEoCirBZAx7mtI6dg9RBAc7D3WnMvhchRR8zVUS+7x1Mjm7kuYmgutgAwbq6B03e+jyO9BtH/NiPbLwsiZOhkg+b4m++HxKHrhV0i+ehFFjURMh+7Z8iiVrYzeryPeWSFcb51e5lYyj/S+rYgKMfeDjp5pDjy5CIpw3Tjco1lQ1NC/UEbCPSiV9eAe70Wl3DJM2fc9VE6iMuLQ3W8gV/cqGIH/ROd62gTwBuupLhVtoqzTAh7qF1+MZCLIswX0rl1Bw/0TcX51a/VgZJhbiqy24Ewoint3FDgxxt0vzX0uyqTp/xPovUPrcAzBVwM7mUp41HXkGwucie7hi3SfW/9AXT5vI8hi4az9CLgU8UPU7y4zs3+h6Nb7UQH7VEZbiIp6jcPBJKNVNRoJJj2Mxd2PNrOxqFvSo+5+VMnQKZEXbOamRDdBiTDVZtP9wN3z3syIsTQvkDkK1XdZj+70xFYIhpQHkSfyArQw5yZ7Hv2iOY/C+4YOgwPqDqteDQNhQ9kQ1bCat+Y7hviN7g5jVTQMGblMkTu7A+eYCqjvnjNeDdAdppq+X8fLae70bAwjdzpEsHQZGtz9DDP7BIVnj6C9oDGxeKiQ5rbGElP65pmJwTed39aorlsTAS1P29B9C/tVo9QAV/px9AI9g4rIn4DmuQ9KB4m1up5HSuePA53pdZqukUIemljz6zdanAsgb9d8ZEVVG/NmUBoaGYS9s9XzsGDqHPUisJ7XF1LPz28SJgEKvNMwtNfsC2Aq7F1rlK1D4NdD3P27BW83VTYOS8eGs3M7d/9O+UcA1WTcBIbS6Z9HysKeKH3uR8A6Zja616irBI976EBlKqVwsJlNkToOgyHpelPa8G6okO8lSAY5CzkWDkfds99DjsjRue9pJc/W7Idro8LGPyn5+OvozLnYzPapohcZQq5z99GmFve9zK1wf4v3Dd27ymu3oaMHmm9DNSRjJP4p4acUvd6LpnJLL7KvK/12/6oxDfCKu19GxXqy3lIwJ9Y6HYUMvev0kS8+gwwt8xfxMi3k2Tzft+H5HA/1dY2Ea3ft08EhsCqqy5t/Jvea2czIOH+BmX3b3aNe8wIlZWvcazM1JgZ+h6JNTzezTTwr99MFd3/fzJ5FxslvunthV1kzmyvKke7+iale7l3e2YDgJ0i3nh8Zv79rZuuj1NJCudLMpkQ896wrOronTDJa1aONFbSVxdTdTzKzhVG7+Nu9Wee9UhQorHXoEKYCTf3YdD+hXc5r7X0z1T36IvL+jEQCyQPA9V7eCbDN86il2dR572s5OqZBxo+RdYdgHQFFirOZLYMU+4XRfA9wFbP+ArKGz5PO18y+7+4nlFz/JDNbD/i6mX2+iN+qlHd3/ydKEbgAFZSfFvh2ePsx5KVoDFPu9N3Iqxe9ro1yp8OzWA+4wbvTyyrh7n8w7cT7oo4b/RI0mvDQJk1pNhUp3APVfCja5F9FIdhx/LrIKPksqlsBZGvaVGtgE+Rdaz2/5L4daur4UZq+GRSfkcCb+YM0/L+/mb2JIsE2DK+/b/KsDxZ4t+JnO/gT1T/piYd6nV8P+2yK2pTafp8LAW335ImJYaUSDRdmNjlKi7jDCyJGzexA4MY6Y3lQau7yBqH5QaC70RXx04TGVuPDZ6ZBZ8Le7l5YJy+cG08EA3nd9RZHntdxDb//uyjN+r6mNIfPDQBzVhhci1CX2voc/ekQOyMq/F9ktGoEV/mFFPOhgtSlRquw9x9MLm0+XO8d1L79ElTm4a+m9N0nK643E52y0zMJ73ecI6gw7m4oJfq68PkT0T57F1k006C7v2Nm14f/93f3a8N3LYcUlGGjYj98C3i46DM5eqPTsoze09E9edvUHWu4c0sNlBOLjl5ovhY5g87M3avoOD4I2LkFvYX3ooHc0oV+OI1M6V7bo1pWC6NIzD+H96ZC62lnFMn9rql0x+6uFKau9cQw00Z7Wacl8zoRGV+/3Ge+uBvV2byp5Kt70uNa8vxMwNnoeSzZYHyb+aV8n8coxAcPlczlXpQBtC/qWvuiu1/nKjx/YYt7MlHh7q+aSjj8EbjJzHZy9649MRjhDkUlIy4sM1gFPG9mL6JnGFMIYw2seGa8hUo0pPUCHaV0/6Dg+9dBtdFmBt40s63d/ermM80wyWj1v4+foi4XJ5rZclWW0hwaKaxVKBCm8u8Xbrr5cWa2OZ2hkSvTJ94K33d0uH7RIfGeKWrkkLr55K7bluYBdHDMEv5+D0UqzIwU43+a2TnAD5retyLkFOdnUcrSeFR0djXgTjP7OsrFvht13nkaFbY8AHUafMLdy3jgLBQSXspvdcq7u18XlKqrzczd/VdBAG5lPELeshVRKuXhtMudng2FeX8e3Zu2OAiFAS9oiUe5jaDRI9+3oXkuJGTtRyj4mcLdv5HQsgxwLnBSxbOPn+uJNwMOAjZAB/lSqeHGVLx4B5S6M314edDM/oE8Yb/1rPU37v4bM/ss6jyziNd3M4qfG+JPVJdhJnrjodr50ds+O2Bm+XbtUfjbApi84P1Bd98o+b/XcyHSOdH25P8HMAtqMjITxXVFNkLexLoIz3MJ6SINvvNyVJD5sYY0th0PEsK/QnW9rztoTvNDLWnYEaVstd2PZwOeM7OZwv77Xw1T1MLVKEX6ZEo6Pblqzn0JpT3+xcy+4O6vJNeZGkVr7YCiD1K8ZWZXAIc2PEfGo6LQx5EZrbY3RSwMKZqBrjdRlEU/UbQfngJsZGbHFBifU3o/DrQV0ovSXtYAlkBRvqVje5jbRKGjF5qtvMPwSCQTntCG3op7USm3lKGNU6wEn0WG4G8RUrhMhd43R4aL5VHq8OrI6ToaNW5Y3t1fyq8n5Nj4kGapaKWRg3XrNA8zm9k7i3+PR3LDCHRe9YuHxgNPufsp4Xv7JTO04qGg56yACp/3fa0Gvl/WzJ5HTQbeRBkIUF5XbAYkkx1uyjA5LcioHVFEpkLsS4fvfNzdXy67KaYu9t91923KxvQCVwmHMagO7ANmdj/SDWOdusWR7jg1ygSrS8GdEz2PFVA9MlD67l4og2EQ1SwDNVWYHEXQjkLO/w6YGuf8KdD0R7Tu/mhmi7Z0VAGThNiJiX8ji38l3H2cme2BhNRFyYpc1n2uJ4W1FxRs5q/mhnwVKXoRUxHmYcr9Tju9zdf0e4Nx5o9oYzkEGWqeIDMWLYuMNvsBq5jZBt7dra8MbWj+HjoE30Yb5VXx0DHlyF+A8vJ3BpYzs1Xd/c2C+3ZAQ9qi4vx7tMmu5Oq0MzU6bG9AnoC1o7Bm8hoti4TTH1OuUE9Ah8oiVPNbqXECwN1vNbODUMTMcU0NDrlrXMDwcqeLjJjPoS5jdd89wcxOQR0MF0TdMtL3uwSNgsv0wvd9jzIJ6+Q0JJg1KuBdwJvfovl92wOtxQWBR02e2j+hLoHvI4NAuk6XQWv0B2a2uXemhf0ItXBvyz+RP7cElnKFMZfyEOKL58LBm8+/L51fD/tsTElesuC9Z5Aw9GHB+x1KV6/nQoJh78lmViRcxYLyqVD9mKuG2NTIM7kMEkB/0WI/rsKSphShOrzk7v8yRe58K6HjtAKldljrMHzHRIvC7mH8xLjufzIibqJ8l5ldC2zv7i+YUhsOL1IaTFFq/wYWcfd/N7j0eLSeG0fCNaR3FeSRfhcpDF+qGu/uL5rSn+8BzjezL7v7eDObG8mfSyLj1wl0y06bAJuZ2c7ufkrVOeKhnlRY418PNE6OImqWQPvXEWZ2O3IWPIAiXd6rmfJw5OTjUETNtWb2K+CfZF2V9w2/RyKl8ooaes9CxtnFkLG6H3PL37flG1y7DR1taa5FD/Q2vhcNUSl31mD98HtPJAMshfj+DhQNtixgwKru/s0g092MMhm+D93rCfiyuzdN7Rwwswu9INUud91LzewTd181P84Uof6qqe5oTNHaMRjzHkHZBf3ii9mBecxsuvD8+qLH9cjzP0J7ar/XSOT7XcNPKgcMUt5FbxWyuqp7oajBvMFqL+Q0jeULBs3sGmAPL66ltSCSV9Pz5w1khGu0Psvg7heb2a0oQnZjAj8HvIvk/GO9pNSDKfp8ExTd/TKSmS8L701A9+BplJI9gBxUA0jPfAC4xd0PLSHv+0gu/ko4m05Djq3v01wnHsIko1U12ggmHWNd3VA2bvIl7h6t70WKycdoYRa23exFYe0FuU13EZJuWu6+VY6m/VBoJWjxX05nR67aFBlTaOepaHNa17NihxEvhp8rTFEVFyEvb8yHr3x2LWmOYajLlBzOg+6+t6mo5HUo3HWD8D3pfdsVKb2VSBTnm1HNhufD6x+a2c+Qx7FDEQv89jUz2x9tMGV4DgmcvyrhtzwNQ8aJgmG/QUXZmxocOnjZmuVOX4sMEQsgz89eZnYcUpwHUS513lo/VKAzHvbuXhRt8wjwibsXza1IgMm/X8hDZnYAWiNbFFw2T/Ocyesnh78/g4x5MX1kKTOL9zgqd9MiheQbiF9PB75doJyXIje//ZHRqcnnbjWzZd09tsI+M3z2V8DPvSBdN3irjkHrdR0Phb2DR3G/ZGgbo+MeSOFZEHi0gof2RAf3MiiKZmsk0DadX5t99suI3+avGNMINecCaG87g4JuaBW8eSpKKV6b3J4c3ksR99LB5Hc01qR8djLywF2F1ugTyCu9UvieXhHn96vku1N6BpLXB1Fh30uQ0X5V5E39PrCGqabNqe6+TnKNU8zsM3R7yecBDjSzmPo8AnVlfTHMcQvEcwPAxmY2X/LZ+9BeNQrx2jyIpweB7cwsX5z4OJR6tjASXj9BHV7Lxk8e5jV/bvwrSEEfBMaY2fJ0drdKsaPJ63tb+P8xpMBMjbygC6Ci3IPA2ma2RO7zK4d5TRfoHheuMR/a29IacjOEax1HcC4BRyHFI60VNcRPJQ6C1929svBy+OwBwF9dRZhBhp9pw9+j6FYaIgbCfEYUvNcFV1ep+c3sODP7ZpPPJFgYmCacY4TvnBJ5xcegKKut3P0tK4+OSWl5wcw2RTW89jazX6DzytBedaLnIjVNqTUzoij2E81sR6TU/wbVzik8R4IM8rfw78lhn10IPf9b0X3cGinyr6B1kqJDBhimnByjXQbo7BxYhlp63X3BcM97mVsV7R8Ctza9dhs6WoxtbBhuQO+saG9dCHjD5LyNiEybyi3TAteY2bK5r/rQVXYifm8TubMMKyBZPNY9e9rU6OlclDL2qCULyt3vNjkuO/gvWU+3oc65P6M+bW0LdFaVGmBz67Rqnyl9TkE2gf7wxaxoP1wNOej6qsf1wvNtxzcc+wySQ2YKPzMmf3fVoTKzT6Po31PDPF5Hxsp0zJbh2vcCJ6LoreXQWX6nqRbv/VX3J1z7E+ojuhshnEn7o0CCKZFc85En2Q0VmBatk7WREzuP14Nh7A607ncDTkL3eGkkH5VhLVROY3ygc3xYd5sxyWjVX0TBpN9jSz5f1jb5TUJtBstyeKdH4ao7I+t4l6CRCEQRMyJPQP71iPmAyQre/7e7HxxoiZvuX6n2AH5Mxlt3UF1b4lV03/Jhld9C89y8wGDVAXe/wcy+A5xrZke7+309PI8ymrdF0Vxb1nmT3P0fZrYV8sqs4e43htfTw+riqmsk17rVVEw2Xy8lhrOW1fF6F6WJlF33PlQHqCkNHcp77v3xJMbLBtcb4uWAJrnTa9FdOH6f8Ptjss5pKQZRZF5Ez1783LOrC2X9GN37SF+Rl3ACnTSnhS6/l/w9gsyIdVP4XRbdMQFYMa+YNEFe4UFdeZp87nEAM1sVeR1/5u6HVIz/p6lj6aXAH8xsAS+IwumBP6dF662Kh9wV3XV6k+uGffZJUwRZ5T47sVF2LoT33iEYlhoot3F/Wwnx1rMFY1bK/R+9hfehBgwvIoPNOSgFJOIDU3j6isDKriYfK6AaC5u4+0XJ2PeQN71wT0kR52cq3B8xgFI8Nqd7b3wFGcyiQD15+P1N5GnMG2WfQbVJtqLTKAa6X1GgnQoZOWdFLeunQmt7BErHSw1zpyFjc7quZw+/OwTf8J1nI+E3rR0S0w2KxkcaBwrGR3yvYEyKFcNPNMqdjITPlOaoXB5dQMMFKLJgObI96TOITwbp7Bq7MjJg7kT2XP4H8V9ZraiYgkDymQvJFKgq7/QaYR797BRYhfUq3psBGcLiuZHW/one6vSZfgR8x93zxuPa88vdbzezY1GE0ctoLe/o7r/PjzWzfVF9n/T6yyFD2Tl131WAKItcGvbZGInY1RymQAZohdx+eDANHKABP0v+bkxvy7HQYn+biHSUjW1cPqOOXiT3xXs/F3J8RUR+vangGhvk/ndyXdfq5M4KFHW6i3T9M3ktXU+PUFBbLqynh5FB66vUp629Hz5XWdg+XPccYBszW7DEEN9GvuiZL0yR49eRyZl5tNHjmvJ92/XUlzXi7kXyTiHC2LxxNY890fmzkmdlaS4Me/BVyDm7nLv/29QFeS4q9LIUpqi2+URKdU24YIT9DHB7qp+6Ghz828wGzGwnJAPNiGSng0t06rJz5npklIPujIBrKa4ZlmJhOvcHUNbMfgVjazHJaPX/ExQIGqBDaBN3v6TgI3lhagrElOvRLUxBVlA8/7mOTShsui8CK1dsuuPC98VIilJLsnd2F0uxFnCTFxSVK7nO+cEz8B0kDBbRVHVoF9JsKsp7jbv/qeKzQ4s9eAPvQoaJG5PXh4RKMzuv5L7lcT+weTDERYNEzEdeH+Un57EO7bxTlehBcGiDJrnT+wFnebOUjTJUCQFtFIJd0Nopwzhgcndv3O3MzFYreHle5LXLe48XQiHRoKiIhVBTgPEoPS+PnwFTmFn0TBe2oO2RNyO2QV0/D6sbGLyo3waeRArrsen7ZrYg8pSNyRk6qtCEh5Yysweb8FAP++z/FTTa39x94V6/IBjG3gTwXO0GU1Hy012REwTD1WnIuDT0LF1RmQe1+d54zRwdf3f3rlpLQUj9CzKSLIDSgs5FUU95HBy85tHbnNat+yD1UJrZ1K4okzuAc939d2Z2MjDCc23azew+1NVnaXd/MniA/wbs4u5nFdB8OlLcVkcez78Dx7t7YW2qYMSrHW9msxR9vgBjA31HIe/n31FU4nloz8unwj6HDG1TI+fVKORxPttzTUBMqQXfQVHGT6DncCHFzyPFVnQaVocizsq806YUvxWBvnT+NLOvoPtRCk8iKk0FqH+AnsW/wh60g7svHt7fj7AfIeU97jOzoP3rS8DPzWycu8eaY7fRMAIW1fhbAJ0bTxQZrAKuIruf0yGD1eYo4moKdz89HWxKefl08tKUyFFyU/h/HLl6lsGw31hR7AXufmDTsWZ2HVm9lTp6V24xNk9T3f7W5tp9HRv2za8EJTrF9IgvR1t3VOUxZBFl6XV7NjzmUNhprEe58y3kWEixfPgdvTr59bQw3Q7ziC+jaJttUb2sqlS0x4FdLUu1q8LxZHJTEepk0n7xxThgfIVBp40eV8X3bdfTxFoj/cTiSL6ezcyW9KxT6AumZlf3oi7ra6FI8a+hCPAmGImK2O+GoriqECPnFyh5P9aQegWlYm8DbBD0jjQCKzp6pzcVbU+xOQwVcx9ATvmO5k2m+q/TJi+lOtcouksKvU55amYl/uuNVkEwWQeFqleG0YWxmyKP2G+9OG81Hd8hxFSM2wrVCfh2BQ2poPEZFNY5E2oTO2Ne0EAejFTQGA9McPf588JUoGEW4LPu3qRN9NJosZRtuhNIwl+D0L44ypctixAiGT8bOmzKPABxXP7ZXYO8Il1w91XMbH5T0fai59FBc4JF6fY2pygSKq8nLPQcolBZdt/y+DWKzLrdVLPqc0jY3w84xNR973BXuOWUaBNdFykafYeZLY0O+Yc8SakzpRbsiISbD9FmuJbXdNVy95eDQWU7lNP+N7pzp/cDfmlmr1KSOx2+/50mXmIzmx7VHzuS3hSCn1aMKeOhIjpKaQ7eE7y7e1mRojYtOkT2MbN5kKc+GjhvQQdVKpQV1nKihjfT++ZJOD9Stq70mg5j1pkWcBuwZTAApJgXPfMF0vFe0Y3Mm+XfN+GhOL9ryNL/pkMK5oaU7LMFCt1M4fVNymiumEuXoc6UKrElql9Xej65+yph/MJIUNkjxz+NebNHLEN3WvK1VBcFbzy/ZPzC6Jl+nvIC4Ze5uyfRZ5dTYlQ11d0ACe+FEb2mKN5tTFGFS5NFB11PdzQU6Cw/z0PzBle311NQzYizwjVndfcoyK0H7BnW7bvBGLYuyb1rOz587+shKuBrwG3J54vmuCZwgWddO58xszNQTZeTw5gBz2ooboicMlMEQf1kdPaekFxzK/SsbgV+i5SajVDqz4/KaAl4Ep0lj3mDumjBO70HikS+sWZ4FVJhe0/KIwCK8CxK7/sY8UXeK31ooHVLdD52GNeC0f7nqH35uqgW1+toH69FeL4bmrqqlkZAu9JWOlJXzGwQKYAnmupqpefI3+k+F26Nym6gcaZgMG4qz6bfvRAygh7iDVJqeoG735783UHvcMb+X6GjxdjNKZZNobyb5SCKpB66rk/kaONg+G+LqVA2yS5oz/8c2nceQGUlzg8OuVvCdyyJ5tzlSIBsPYV/69LWNkHlGvaiPm30TaSLFRrsAkrvb7/4IsoMFeiLzNB2Pf2n1mrQmbZH5+ncyHnzNIrYWww9g8dQKZZ8gMBH6HxaB+nCQ+VHXGU3NkPRvoegffVCsuLvlXD3V0xNMsZQb7RaDDkLuxyWZvYDZK+4DEUpjw1zmhtF0RfxWJGzOJ8K6qiuW4qzkWF3sGD8IN3NkEaUfH8t/uuNVkgwmc3d92w6FnnG3qVYYI1WxwXRg9kGmM/Mzi655uNICB6BvCBjUXhjvk18h6ARlKKrkSGrsaARfncxSy/CUcWQe5ACGHEoyoluKgCORfe4zHockX92T6MFWYa8UJkiT3PETHRbiYdQct+epzNFIo6tvG95w4C7X2pm30OC7M+QtXxrdz838MmvUP7yayineHJkEHi5Qml+3N0fNOX6fx3d6yF+KzJOBMXnbLTxDaD6N8e4+25m9ke0Md6MvAujUQTQlWb2Ra/pBhUUusVR5A10506PQWGtyyCPwnKJl+BFVxroqig8uUlqwzThuy4I8+sXz0PCQ0HpmAWlEX2I9oteaa6i631gPzO7DdUxGWVmm7n7eHffvcV16uY3dN/oDLWfiyxUvgqxZTRkKUX5kGHCmF8m4zoOvArjWYoiHrof8VBZ/n3KFx0Hd2IYbLLPbkeWQlU0tzivrvdMKXYRj7v7gyise3JgdTPrOhfycEV4TAh0pEarwv3NzBZF9+MVz9XOMnXGWafImBbePwo4wN3fDtd4Jrz+CxQROobqWgcgBep94HEz287dLy/4nqmQQ+W+MD+QknBOeH8P4BjPivbmPatPkKXo5TENeh6zhWttgtbmpR7Su5H3dkYkzE5FFhn8NMVn2pJ0p6LeSKidYqp/siNqHjIN2tfuTsbeSxIt3HZ8iuDQOAft3VcUjQlYBtXDSPFnlMoX78vOqO36VGiPX4isnsdrwEpmtliyLqOQPgp5YaN39gk600uL8GMUSVY3LmIGdEZe6jUpFTX4lSktHxT5VOmlN7Pz6UxLGgB2NtXlmheY08zyNUJmRx7todfdfc2gUG8ernkq6s67kbcvcj0H7bpOQmjsggyc+XOkS841s1lNHVB3T4yzcX/7LjBQZ7BK5GRQp7afB+NnEfJyy4woAvAZryjWbWbLoWi5X6Fug0X0ds2tamyyvy3W0Ci3CEqv2g5F//aFjh7G9lK+ZGbgcFM6fyUNw0HBuf4B7ZXaf6AIqN+hqFGQ8XZTZEB4wMzORfv3wmhPfJ2Wkb8BbdPc2uI8M0v3sWniHxOBL8rQITMMg+93RWuwEQ39np+ZXQp87O5jktdmQ/vHEuhZPolkgJXDkGeRzLg0ipjaGtjUVacLtF+uS3GGQ0xx3Rs5kj4iK7XQFP+guPRJHtMjOaQDpqiog5Eu+k13/9jMdiArl/BZmqfnnYbu8V/ROXsw3Y2ENiMrSD9Ap3zyBkG+SjAbnZFejTHJaKWHV2hprxg7PbKwFhqtkKKU1pX4OhJY83UzBlGKzMLh73PC7yuoD5+/GnlBP1eksCKDT1eOdxCUyoSpLrh7kwKX+c/8FTF4xArARXUKV/L5d4Ji8rmaofln9z6Kjii77vggaHU9uwKaI6akRdvegLFkC7gNugwD7n5SEORmBV6NG7K7/8bMbkR1STZEYbzRWxo33kJ+M7M9kQFzObr5rcg4sSPalI4i68pySDiUVkNe4xsBTKGx1yKe349mIbFXo4instzpPZBQG+eyUXj/RpQSVvncC9AXr2keOR46kE6aoYRmU5HyDVFB7Xt7/O5rTDWjbkHenaqIsF5RdN9GkQvJLsE7mcGEAAAgAElEQVQtyBjwGroHm5DV1ImYHSnJx1J+H8qMZxGFPBSMcnX592XevCrDYL5A5+kl154FeduKhK+4Ti9I/o/rNLYUvoBm5wLo/nbUDsnvb6bImuOR4SEaop8CdvKsu+PcSCiLRsMfISE/RlPshM6su5ExJ0bErI+M56/RWaupCPMHOgZRSliX0QrVd7gnoeN+JGzG/ebXyHgYjUz55hsfkHnhV6K49glmNjrM90VgJzNb2xWt9h4687cMdEaF5R2K953ZkZExVRKnJDOcPUnm1Ii0bG5m0Vs6B51GtqLxayXj5wFmN3V7vCc15po6hL5MudEuYk5gwZyzY2Yyo9HL4XsgS8GJkTVroGcwOXC3ma3s7g+Q3ad4j+L/b5HtfXOW0LYccGELA9RP0DndU8pBglXJ0mynpt7o+jadtUreRM/o7fBTVN4gpmMV7pvufpGZPYf2sj9RXTerCNNT3sq9DG8BM7U4R6ZBe8yBBe8tjJScOuTl5LlRjbgqueUROo0vHwRDxL5e3G5+CeCH6EwpozePqrlB2N+aKO4A7v6YmT2E9rcH+0hHq7FeE/lehCCHr4mMhPn3OuQWd+8qat0CHee6u69cM74QpnqUX0UZEg+7+1Xh9bVQp+gd0N4zDmWv7ObNS0/8J1PRpqCzlmu6x/SVL8pQoBP1yvebh882paHf8/sS3SnjxyD9cTfg964mPhei/f5iVOPxYDI59Wgk+0XH7m9RBFOZ4zTqaLMiXXMXCoxLFXiR+jMbStJrw3fOgCKyY3O402EojX5ldz+j6INmdhWSt+5G2S+g536mmc2O9MCOMikFDs/030fRuZpG/65Axb2rwiSjlZSJppt5HDstst6XYV+ChxKFn34PLdxr6fZ2vIOMAh8iA8AMwB/NbAN3v7LiO54hCJQlgkZemEpRJkzlsZKZrehqZz4CGOklIa1mdiUK774zeBymTsZ+is56IU0wSHd+eh5tnl3EU4RnV0NznpY22CP+UXffCtClOIfD8JWC1+9HXt39kaCaYiHK+e07KMW0jN/yNHwbON/d47xuCt7o3wO/TCISQJFp1yNFbzTNjFbPAHO5e2qkfAtF0kW+ORIVwp4SCR2fIlOSP6REEW2LHE/UPrsaHmpK8yJk+8UgUvYHTG2PO3LHq+CqI3QIOoz7Mr8GGEF3ofwi2lYPhpKfIyFjMtRRJPVgL4juw41l0T0BVaHl6yT/5nloWGii0Hl3SicA4bAfRJG3aYpm3TqdHKXO3EKzcwEkOM9ZxpumSMVrkGDyU7Qnzoc8olea2frunq9jhLsfYZk0chzwa3ePHrUPyIwT8yAD3XSUC1URo5AicCcydDfBacDBZrYAUo7PzO1BeYfB1MigMQ0ypuXD1yN2RcrvYWZ2EjLS3RzmMC1aywMode50FCJflD4xJSoLkOJhsppyr5MJpPG1qjpMRePzRoEBdF9+RKcwGNNX9jWlgJ1e4jwaiSKiIwaRtzcaHWM0bxwbxxC+81xUpP86xFObkT37ycLYOH58eG2ATAnMYxYaeKdD5M1hyAByHpnDJkWb83tFDx1tzewNZOwodQC4e0dKlZl9F/idu5fysik98JiqMe5+T/CM/8nMVvfQbbUhyvi7CkOpQE3OkZrvmYkQVWdK29zYsxpdKVI5eQe0ZsZQvh/+Lrz+AqpbtxlSqrcE1jGzNb26FlLtfQn0blIzdh5UdLlqbnmk+1u/6Oh1bFOaI8qu2yG3mNnbKD34+DZyS+57hovJ3X2oXEBEkHF2B3YPZ/Hb3iDtOHeNiZY2WoBN4z4EQxHRaUT7ROELtKbK5Nl4rrfBnWhNt6Hh5hbjm8xvWmCsmW0TDC+To4jS37n7Mcm41YET3P0nptTB3VyF9U8ys5eBi81sf3c/xN2vMLPtqOmO7O77mNn2gcairrhlGEWmK1ThYVQqYQimbsa7IAP/6QWfmZxq289fUG3IHdAznwDsGeSth+k8y5vgGmAXM/uFu79nylz4NvWpj4WYZLSSYNX0PsSx71Dh0XMVrXsDwMyeRQaF58N7XUaWIEze5O63hv9PRaGrVcrJWJLCZ3lBIy9M9QJTmskiaOOZFXV7W6tEMVsP1VK5E4X+pWMH6PZ+N8FMZlalvI4AvhcUSeisLVOG9NlV0ZziEFMKSlMsRbao6+5bY5QZHFJ+S8aOhFJ+GwMc0YLfFkIGqhSxO1M+IuZdpCTei8JQm2AsMK2pGPjx7v5w8LD/NtAHKoxc1r1vLJ2dr4aDlCeaPLtCHgrvtaF5HIqOXBZ5eTYF3FSD7WBXN5AmOIxq4a/t/JpgXjOri4oEKb7fQwafrwH3mNnWXp7m1xplPNQvtFDoyvBKuiYbrNP3UITllQ3PBZBRYCrKefNYJBiukxgN7wMuMkWixgisIiyP9t0r3X2f5PVnkXf7HnTe/Rsw6j3Pb6L9+FkKUqor5jcSGccfo7sDXf4cWBAZ/edDUQOz0B3WPxnyyG4X/v8DunfQGTk7iDyQ+yBDSVFq0ofAtO4+GUAQbn9E6DAVrjdNUAqiQjCYjP8Zna2gC8eThdx/DkWolRlnX0DGrpNRseCtvLvBSTTqRWPBGHQv4rmdGiVTYXoyFCW7GVIgTiKrRRnHfYT2pOhEmwql6I9EgvGMyCCYYnIqIjjNbCNkZFyKLEpjJHKU5HGymb2P5KURwZMccau7lzWReBKwkvdSWhYhi0T5IvCOKT2wDHdSH0WOu19oZuu1NFhFLGNmb7UYn++WdRgwtSn6skhBiTLz5WaWP5umIFsvcyJjapeRJCcnvxQ+UyUnb4HOkIVdTRHeQnvHMiha+xozm4LOhhTTof0qOgoivQNkkYOQpa5OEV4fLJnbINn+Vjg3U528R+i8bzOgyMXh0NEzze4e0zC7aC6hN6LqOU9NJrdsiM6V7yPDUFu5ZVgwsxVROtU30P5eipKIvCbfMZxUu7YYmVt7U6C960m6n0k/+WKAcp0o8n0XKngo8n1KLzma8/Q+lxs/3Pm9gPbbHRDfT4POw9tz46chO0NvJHGiuftlQe7b38xudvdbggFsADlrqnANsIy7fzoYw5pgDaBJ5OJZqPHQOcGpOjtyIE0F7FrCn0uje1IITxq6mNm/ER88hqJWdw5vHY748eco8v1v7v5UySVPRIEcdwcd9ivoLJ5ktOoRT9JAgMiNfY2QJlGEIMTEBx8Luh2HoidSD8AgsjiOoDON4mbqQyON7q4XHQprTphqgnPQQr6HzBiRMv1kkU5TEfC7m4xFC6SuOGEe7yKB4/M14xai85AqMxJEmschq/uK4eUymiNup96qvFyg912kZEKnl7jour2g0OCAaurkCx5PSzm/LYuUrog6fnuTbiU2CvP5HP7HkEfhGRTp0gSRl3dEXTMeDpvvA8i4UYdPaH5/xyN+HAut+bj1+DY0u/vz6Jk6UgCPRMruOmY2uon30nMFGftIb8d9y+FgujvuVWEAeW9eAu41sx+5+3EtPl+FQh5KIoLKUDW/POoMg1U4yFQoNqJunf4TGVN+Tc06TZ71Auh8mpvuZz0/aorxvRKB5gDgb6amCx+G6y4dPrcZMgoM0i2o3YUMrWeh8zF2RLuzjN6Ah8P8/kLNPTWzGQMd30Y8+wCwhXfXtFmDrKYJKF3kYeAz7n5z4AtQh85oSJk1fH88P14EPmVmf0JnaGpg/iFKfb4EmNXMNvfOQq0v0GnsGAyffzr8H9foFGjfyxe8nRkZdSgZP4hqBsVUzRnDd5Z1j3wcPYfrkaB4m5ltnDOGvAQsGI0FpqYFI8kUhPHh9dg9K3q3Z0Ny5IhA29Moyu9wssismE4yU/g9OzJWzOnuZ5jZHHQbrV6j2gk1OVIypgq0fRCuW7R+R6J7HPe5NBKvSom4mmZNTY5C9U0GyZ5jvskEZPfsl+7eKH3b3f/cZFwBdgs/TRDT8dJ06vFBCfwz9fJPHhvTIKogJyfHIr5VcvIo5JCIhtSbgQPd/dHguLwbyRzpPVsE7Qd5Q/8IFJUX5xaNSaNQVkRZ50WQTFJlGBlP931bgtC0ZBh0DIfmKhTR2wTzoRIlz5tKjQyG135CS7mlF5jZvMjBtw1KSYXidRfHj0K8MBfap27wdvXvek61a4lBup9JfMZF+0HPfJHIDKmRuEw+jOd6Ecp4KPJ9PjI4pTlPbz/XKuic3jr+4yo/8xwZz0Q8SeaM/CzdOv5BwEoo+nVV98bpsKcAN5vZd9291lBjSulfl2YlPk4i3DMziw7AyYDDctHn8dobIePdoGXlBSJ+5EppnCzRI15GZ/wVwUg3B5KNzkJ1qpdA6+9jSnR8d3/LzDZAUV8/RBGDX/WGaaZ5TDJaSTDZKShOdUr21aiOx5tISC/DZGTpWnMjQ8YIdMimaVyDyBI9AljZzOZ2dTB6hk7LcgeCd34MWcthoFthpVOYqkIUWC5FRcc3R5bUQeAwM/syUhAGyeqK7I9CCJuMvRH4upntXUBjGR5AHZ3WKBsQLN87AUs2eHagQq0nIMNVPGTLaAbAG+TWm9mm6F6siBTNCShy6PSy65agV4NKym8pyvhtBjojIFJ+K1LeLwG+b6qhdRXa0I9EXtE9zeyMZAO6DCm+Y9F6KUXweN+HDpSb6FZSZqO4lsLmSPGOWJmGe5mrCHpqaGvDx72M75lmd9/XzC5BufR/NaWJtE1164neAlry9y2i54hOdz8lGHB+beoE2sTwlV8jRfn3KQp5qICWsvkVjW26hxVharrXatU6vQgZuhal5lxAz3o19Lzjnp5/1jFN8ZGSazxC5tn8V/j7b8n1zgS2KTB4nYEEsx+gui3bIoVx1Qp6CfM7MvxdpdwMkAmRI1C9kqL0qkHU0nlDsmLU30Qewg1yY2chM1pFY0NMnYvzmxc9s2hQew5Y2tUk41wU5XWGmb3i7rFG5P0o6izFzGQKR/yOgWAceAw5tyIWpzOtMj/+aTqblKyJanotQjE+AaZy9+uDAfJy4FIzW8VV7B/0zPKOiRnJaoxFGkYgg3pM8YsKzQrAQ2SRZ1uT7W/j0VkR6VuKYNwK/xfJJ/eg6I3CYrHufiFZitZRKDLuPoq901u76qsYMgLfTfY8pw0GtlgTMsXvUErRCDMb4eU1OX+M0qR2QHWLforkM6fTmzxATTfNPqEyZaUpQpTM99t+LvDn/mZW1RQHMrllBJKT36JaToYSucXV0GUbJMO6u8co7W2B1d29sFFBAe0GbFY13tSld01U+6YLRffN1Ilzln7S0cvYpvQ2QVCAO7ovuxrv9CK3NHIamerxjEbny+poTT2InLDnAesGp980SKb8sbu/FIya56A9P679F8xsS2/WMT2iXymYA6aGC3lEWewTdx96Jr0844a8HHWXDchKPZTJh/chvv+f/HXKeKgN37edY4vxhyD5d4SZLezqHL83qpN3hbs/FMb9EUUJPhTm0mFgcvdBM/sGMprdbooyqq075SrKfgZwjKnzZpURcSW0r7yA6m7VXXu8ma2DHBSroUyiP7l74d5EFgRyMtlZOYDOuYh3Td0776bbqRN5/xpPmtcFg3AVnfcBn8sZxHrCJKOVBJNdUZvhTSoEkzj2R0gALfVihXSXNYJRZVWUn3xV0VhTF4NBZNg6PzBgDGUvwzFI4KuLTojCVEQUmsqEqUejB9AUZv0REgI+RELoAHCZmf0LCeb3o8PizpqxTyEP+YlkXeJKYWYbI+97nZezzbMDWYVHIWH4uobzu8tDGl0Z3P0CQhHlFvet67q9GlQSfpsc1YYqTcnJ8VvEEL+VKO8/Q8XDLyWLCrgf8fatwD9MaVnPoPs7EikzVXVaQIbDnZEgsUmgq0nu9FfpVECnIijhluW5P4uE4PmqCOjx2V3q7ntVjUfK23Rm9g4ycJfSTFCKzSymaAzR7Kpt8iWUjvkXM/uCu3fVN+vT/J5DNUJurOP55PpNCu5Wff4YM7sVHdTXUCMQFvBnmn8fI4sKecjMvgg8Fq7xv4UfI5qbrtPfoz3zEmQgrDoXLiVLb1uOwKt0PutD0fo9y8xuonsfioaENDVrN2T8WxEp5SPMbMbUURAEs+PIIpwGkPBU1NwixUmoTfhGZGllZfg28uIvAixmZscAexREWt2E7ld0Fl1HcRHUryKh7FVkEBtA0UHPhd9vuvuKZvZZpBiBamL9yJTOtAMq7rse6vb0OVdR3wuBbwYD3pnIiDAj6ggHGY9HQ9m1wOLBoPQpZNBOw/fz4/+KiqbH8dshHkmjZ1NMIBjngpd5XWQYuNjMlgmK5mXAJma2oauD4zJIzomNTiINk7n7/KbOkbuSpf59Cz2bWYF33X1OM1sCGbImR88kRudtj5wfK5XQC0rfPMdqvNOB9u3NbC7UYCXfATHFOBThtUPJ+2+QRKu5+6tm9lMkZ9xkZjt5d1ol6FntiNbGhe7+S1ME9DOeS7s2ecMnKtz9hvpR/UNQvl9291jH7VgUjXc+WTpJFxK55RTE85t4Ujco9x0xFTaNvO+Qk111Zn6JOkC+6u6FnXkL6G0zN5ByewZaI7UIxrvRaK/rJx3DHtsGba7bVm6pcxqZ2erIUDUaPfOn0H74a3f/cRizPjovn0Ey10qoA+dX0DN7AJ1/LyAnwUHAFWEPfCJco9dUycoUzBw+RAagfN22iPvojLQtxXD5IsqHwQAUHVZl8uGbqM7xju5+fIPv6+L7trzZD75397fN7JuoLujDZnZd+PtSlLJ2ASoWPit6xr9Hz6DLYRKutSqSVaIDokmE4ncJkaJm9m0UdXQPil6bBjmqRqOUxLdQJNL7xZfqoulj1B31Vw2G3wFMcPeOkgqmOosRa6JI2RVQ7eMB1Dn7W4HmQWCOYIAbDDQ0acY0XIcvMMloFQWTHdCmViqYmFpIHkTmkfuJmT1TMfZQVL9lwLMOFrMgAfdd4OrAbJHht0aL6D7kee5aCKZuHb9GOaFHlx3wydweyr8WhKYyYWq65LOfaB/jLu8MC9wz0L8yUjS2dvelasYugw6KHczsFdQmvbBNcbBkn4I20JPCa5OhFpsLohSDKdGm+gqymB9N/bOLz+PC5HnU0bwRei5LFd7g7PpzeahdlNy3e939tILrro82p9rr9mBQeR4pgLE2ShW/zULWzanSe+Tub5jZ55GwvygyBpzmqiuxCjJGHkzmwXoCCSAXmNmeXlA4OvDyGii66ii04T5Hd+70WcjAM87kFfqbu2+Vu9Z+qJYBKGT1NDJjReXcSp5dFU+MITy7mvG7oWiJoTVSQfPiaC++J/yfT9V4MShBjwH3m1InmobyT0Nn1MYAMIe7jy6Y36nIYDaaGt7sJ9z9ATNbHimqayAn2qeaGJe8M/9+bkp4yOQ5+gryrv3Gy/Pv/xNYEO1vTdbpeMRDt6K1P2BmMwRlnfD5ESii9nAUBfmTcE+hmzf3QsXw56J4f9s+0HEPmcByFBlPxjV+l5mt4UnNNnffxcyuRetkS2DVYMh5kHJMi4xLA8BoM3sAOCudX/LduyKD1U9Q9NdpwNKmwvHp+F2RoWg1JASujQwaRWsmvvYRilbaCDmFNg7/Q6cCcQoySt2B0glORcrJg+G9DciMpUehmmoDwEvunq//F+/lGcjTGSMFHyWrf1U0/lIUkh/H3+Tu55tZldFqKJrS3ceaHEMPorNzW+R4GkQRWG8jAfsNz6LH8jQcg+7zJeG198N92IesYHBMvZkcpf/dhRTNxaivFfU3dF+aeqeXRWulqDB+nPcTtG/YcS26f0sCD5jZ/cgDnSobqyHHw3mUG8SGDWvglGp4nbap2CsjuWt8+PkYPdsn3H00io4ZioxyFdvdFBmLS2uS5uTZgSjPVuyHg8BGZraCu99Fwdnu7j81RQCdbWZHIkPlgKnG0v3uflZKr5n9Dsk0nyC5aiCM3zo/NsE5iPePrrpp4dpLoP1wJDB3P+jokeZaFFz3XWSo6KK3CRK55R7kkN8POcYbOY3MbCG0z22N5MS3UUTlWahsx3g6I7N+jPbeFYJsOhXiweOQrrC2u48LYx81s+vRXrsPWSfjXlMlGyOs3+WbjE2eyZTIWXQaJc+kF75I5d8EVfLv54Dfmdlfi871hIbBMMeRyHlbSEOO5sno/1qNeAXt45shnvopWfRmarD5J5IrjvaS1FGXs25TU3fgZWnQsTbou5uYGnX8FO0dKY8NIN67ANjLlXH1vwJ3v5NQ1iHoGhsCR6Azb01E6+nIAPcwMgbf7qE7YcAZNOsq3hr/9UYrGCp4OQYJoE0Ek0uQNbZu7JWE6AqT1/EmspzTB4LF9l3EBP9E4a7nIU/VgCn1JV43bTt7PzBlD8IHyLp/T8l7PzC1vL47/EC2IOMCc3e/1lQU+EVkqd67aixi8N2CEPETYBsz+wPFlublUQ2ODYDZzOxApNxPT3HNk0HkKV+e+ucxAHzRVNy9cn4kXRfC4bctKrI6iCLVzvEsV/95M3sxd99OITOepPftFGB7b9C9pQeDypcJQnsNv41ASlksUj0DNS2y3f095HHOv/4KsLGpSOUCwGvu/oSZrYB4+TIzex2lN6bPJCothwM/dYXeQnfu9Mno3s+GjLlFudMfk+1ldxAi0pDCUYeiZ1fKE6bmBC/W8RDiyevcPS2oXEazI+F6rZKxuPsLQZmcCx28+QNhBmR0zgsg86HD8CMyJTLm7Ret6Z834c08zOzTga4vUWxc/icSIC/0gm6FwTC6NjJ2PomM3E3WyFC4cbhHUMxD45AitAUyHBfm3/e4p6aISvHrdHrWYy2IhcjqWC0b6DgRPbuic2GUuz8SjHqXIKHx9WCojutpkXDNEchLt1LFnvxPFDn5S+SE+U2Y99QosnVvVEB3bLiXE9C+l2JaFGF0g5l90ZPaBB46N5nZiSgq6S5TRNQZqUPBFDkxGglwcyGjzTeQMPfb3PwWDXNbCNgxGjDMbGUUtXaVqVjsWGSkesbdfxf22tI1lcNYxCdHmtKMliHrEDwuGfc8MvJ9EbjWQ30dM9uJ0HkRGe0HkTK+DHr2W5q6vA6QOIcCPkT3eWeyZi8HV4z/KDc+rae1jpnlxy9IriC+K2VmD5TaeAKKMhpEaRHLIEfB6mYWnSN5wfyNQMM5KMJx+fD3V8mMxePCNd9w92fCvdkNCblViusLSDFp650+DHUp+pVndY/6hYUD7RvTmQbzLoomOdZr6k+F/XVxJNfMUTU2waPufnj4u8PY3QSmTlKDwPOeebnXKxg6JVrX4+k+R+YM3/kJ4oUR4SdGZX5AVmwZAHe/zRQdcyFStl+hXAY4mZBmXiO3gPatdczsbsrllnfQ+TsdWf2yTZDh46wcvZ9He/ZTYf4xfWyjgrFxboPBMHZXmNuvKN7fvorOs8nRvrsAimAYLh2taW6I/HXnC/8X0dsI4UzeFEW23IKiQpuc67ehSKlPUJmJH6Jz/eNkTP5jSwJDa9/dPwo6x4WoK2y6j+Pu75rZmSRGC+8xVXIiIj6TWL94ScqfSS98EeXfGGUF1fLv/1BxrqNn9hm0NqcKtKyN5MEiGlKaRwUa+rZW83D3S5AcFWXWWZFh7X3gaW9WZgYzu5PEQWJmTXlmEOngy4afWdB5/ixwi7u/2vA6/ynENeNBpj4XnQ1fR3Uwlw4/65HozO6+/cQiaJLRKsDdLzalqTQSTEyFByvHopSE9cPrR6Kw/i2QkP5nVPjsAFPR0wXd/SZTccpjkQC/FBlTT01W7HtmOgWPMoW1CDNUvHcUUgJWIBP2f2tme5F5YpcysweRwLJCk7GulAncfQ8zuxqF8O9Jp6dsAAmeh6NIgNmRUWBm4Aqk8DpSgD9CQtYsSPBZBxXHfAltQGXP4+9taTbl6t6EnsU4tLmNIigV7v7LknsxYGbPFNy3ymLDObQ1qMQQX6jmN8g6T4GE4bQQY2uEzfbV5P+7Ai9vg9ZIfoM+FgmqqwBHBCE0RZzfLcjoeL27H2TFudPjyNJf3gjzc2/WEa8tHzcaT+Y5KcMQzYRUzTp63X0uU1rOd4DPh8gBAML37+Duad0sTEWnV0h+1gQWLuHNnmDK7d8rzOcVFOnkdK7TNVH6zBFm9n137/LAu9J7n7HQRtpUvPE6r+5AlObfl/JQMModgNJWLq24XpFCF9Fkn50v+Tvf1Q4y7/wAUsDTWkpGwbkAPOfuT5lq7xyA9sJl0Br+CKV63YicJEY9b56FhMIDgZ+Z2WtIGByBzrhfJPQOhKiGDphSLv6BDHOb5t8PRpHlkJd7D5Sy+SEydkyDhNgBZATawN2vAY4ypT5/PTe/u5FD5zOujmPxO54zszVQCtoRwM7ufmny/vtUP+uIQdTV8RpTvcgVgd8m14qC2xvAuOApzxuBrg6K1n7IyP6xu18HXGdmW6E1kBZWTaPpJoTxJwA0GD8+HZ8bs1r4iRhAz3pcbizufnbgjQNR5MiAu8fo5m1R1N0ZufuUYgA5MuL9XxF1tz0tvB+NVmPD991A1nW2FO6epgk19k6j57MnkrnatmYvwyfAs67okP1RraYpkVzykbu/GQy+U5hS0yMmB6bKvfYl5HiciuoC8ClKI8eqYEqH+TVZMfwPzOwcYH9370pLCs/7VORU7DhHzOwOqh0waXfNIQQZYF3EH3dRLAMcj/g/RrrUycnXeWggYGZVcssJ4TOjkOE/Xa95es+Nc4sylLtvWjI2zu0lyxy8ZfvbCGRA2yzsb3kMh47WNDfEuS2fc6086+63m8pH7Eqn3FmFLyI+OQc40esbqYDudz799p+533k81YKmIdhESsEswbnonD3Tu2v8Dpcvojy7HjIuDVIh/zY416Nz7jnguwV8X0TDuWGtRnrn6+P8SlF0jrfA5ahW1lNI5m0MV0rd3yiuwfp/DeORgzxmRsXz98OwJpusy75iktEqQZVg0mZsULqmIHiSguDyZWDeIEj/y8wORgLCAejBr4/C/D8xs2lRJE9pPYAUFQrr1GSKccSldAtTIGbrvisAACAASURBVF74IHrKw+cnIGHwabShDSCh/JfIQPEAUgjXqhobhI049lDgWjP7FJkXOgox9wfFleABmQz4grvHNI0i3AKcZGbLoO5I5yHhqOzZNZpfQvP0KLrhB8Dv3X2cqV7OwcAvzGykux9UcN1BFD2Qv28DqCbKp8O9qEJjgwo6NKYM31/Hb9CZErQ+1Y0FWiMxOJxCd+eQOOYPZLnT8V505U4Dq3p17nS++xaoXXeVgTbiQ2SUvCn8/xbN+HjfMIcyHpoemN9U1+GWgmed0nwbuYKmFTgUeWxfyr1eGM7uau/cdE0PAHub2cI0y48Hpdzug5TEQ7wiFcxUG+hAQu0+7049yuNy1D7+ynD9q707giLNvy/loWgIQ0LNYAVvFKZFumoBFe6zuTluWzOnydC6jk0kjkfC31vuXnouhM+uj4y3VbX+nOb7913ICP9I+P9yd38gudZLyHDR/SXqCLMbFTXjgtdyi2As3Jju/f5G4DJPPOBFhg1TutAuqcEqGf+8qe7QYvn3ahD54UMUNf1KuF6+ix1orQ4An/PuVIoUx6G04X+RCM/ufjZwdtmHehh/DcWK9Ar518xsWq+ujXEMMgj+iyxyBlQuoUvR9ixKMnaWe9uV+rBrwbXjfWtieClVft39RDM7iQbeaVOzkL4ZrVwFpOfPvfYxofW7KQr7Rrq7HA8g4+HudOMor+keaCo4/anwd2xQMmfu/4hxkS/DWtkeOf+eRvvMm6jG3XbAV8xsTS8vjN1LWtRHdHbX7KAN1fvZMP/GcOTkcIlauSXIC3mZoYrePKrGvovu16IU72/rAOeXGKz6ScdwxrZB/rpt5ZZdad5Remlk/N8C1ax7HDlbzvHy1P6n6G4mEeX/8QXrBvTs3sq9Nw5FHMdmGlMgR9XL5NLW0nWaoOk6XQz4R5F+mYcrqyNvsIJh8kWUD03F67+L9q0m8m/Zuf4FVMpgC89FtvVA77Dnl8OAme3q7l0ZIz3gMBTlOwWwSslcGyHowtsgB+VrqGbufX2gsS1mKuDZaYA/uvu54f93kaMqr3/8xzDJaFWCAsFkBbTB5NtgdowN2JXOFs6fAV73zjzVv5MVHvwDcLKp68r0qG5OXdelFGWCxkXo4ExRJUwVtYt93RWFdgeKYBqD0hOXQQfLHL2MDUa/6yrmtDpwZI3Bagjufn/w5mzr7nvR8Nk1oHl/4Gx3Pzb5rieBrczsWeAAM7s/GPvyNBVd92UUiTJHA6NKY4MKmdA/SD2/DQJrmdmeKHJkDBJma4083lk7pgq1BgdPcqdhSMlumzsNMk4ckXvtOOobFZShDc/3Mr6D5sCXtR1sgncvCkhXWGd4/Lyo1XydIWiggt6XkaC2L83a7UJQSN19TN1Ad/8HMMbMrkEpalW0To3W7UrI63okcKap4HKKR8LP6eH/tyjhofD38eGnrXI2WZPPuPsZZe8FI088FwZRXY7X3f2oZFjrcyEIwDE1Ny/Q1/KmJ11gcnN5h85Im/z7F5S9lxv3OMPrmjYBGRoXdfdHC65fWxQ2hzeQAvBecJLUdR/6NzC714Tuu/t5dKbq/a+jxmAF8t7HAvgxBQVXqmVpJy93f5fqqESQIXSF9LoleBsZWrrShpPva+qdvpFhRg23xDzIYHUszT3nXbVGCzCGzvICESOQcp7iGWABM9ssfGbq8Ll93P2PcZCpSPlVwN9NZRTSSOA5wrW/T/c5sjiSVzo6Kbv7muHPcWRdJGthZjORpbnvm7zVRk4eRQM5OURjfNndU1mgDb21Y8v2t7DnVp0ZfaWjx7Ft0HHdpnJLGPuqmQ0CkzV0Jj6N0tcPRrLuGCSTHGRmt6MIrDz+hLpc75MYEeLeMj9y2BetJ+hcU8+gPWs+FIUVu+q9Tnfa2nDW6VTAh2a2lSttrRdMDL5oJM8W8X34zKMVRpy2vNnv+X0N1eT6EpIpN6g714vg7hNMNSSvQsa+Sl3DlBr/C5Rm/gDwQ3e/w8y+jtJlY2r2ZMB+Zna4u5fVqBwuyhxERXL/AEmDnOC0KrId/McwyWjVDPMgYWgMcJGpa8/CwEOpEG1mOyIBeCGkPD2Oaj28Dowysyk8K0A+GxKecfdzTXnfscXlheRSUHIKKyjMfG6UolGmsM4EXS2gqzq65YWp68k8FUObcljk19JZM6jN2C6YQr0fA8a4UocmI9yfFngJ5Sin6Hh2ufdqaTZ1gLyTAriKfn4WONXMlnb358Nb/0CCXtd1g6Fh4/BSLy2Kiw6Uj1CKzmJIUa/kt4ApyQw9g1QbEFM0rafxRZTiuiRKOz2T7tosAJjZamR1UNxb5E6HD/wVpRSkuIKs41cbrEA7Pu6J70torsPbdEdOpu8VdbbK4xVK6A28eTnt7tveNKsdluISFAlQhTIhoEn3rTIeuhMJjh9QXiB4NAVRLGFvbWoYHFLoTA0MHgpGgBuRQ2MOJBy0PRceQG2D73P3j00NJo4PNMeUygeBb7v73xjmnvx/CDMjI+dDqHDusBDudZPU4Th+PEnq8/9L8OrU235cu6x+ZjpuLBXG0SKUeafdPe+8uJkKY1iI0psbRfIN5t6LxtyvozSvotTGWFdlerLUmEF3P7LBHBZFe8Er7v5I7u2bgW+GvweQweZ/0H67Zfj/h2h/ez94yE9DStRXUV3AU8zstmgEcvd/mLpTP4hk1DS1I6bdP0z3OTIOyRgxYmkZVJcrptbMQCJnhj1vBs91MTTVpvolisaI+Ait66Zy8o7IQAja084xFac+Iu8UC1gRFfPfO3mtg94cDkF1qgrn1hSmeoUzA58xs6lc9ZVOQg0z+k1HX2jOoyW9TdGTM9Hdo7Frc1SYPV5jAzN7FMl7RyNH0EiykgtjUd2++ciM53E9nYwMYuejrvBD6wkZzD6Fuhqfg6IUv0zWNT6mog1nncbrnm1mFyN+2ajI4GNqxHQR2u9SObrffNGTzGBmM6JAg9lRc5Tl3f3eHnhoIKG3bnyj+ZkaWMT5fC4Ym/ZGesl7ybiiaOE6vIZkk1KeNrMvoOj3F5BhdQlUD/RbSJf5Q7jGc6g+6WHAj83sgeAI6yfuI+PXFD9B9oIiPFHyOkEGvQBlIrWKvvKCyPkm+K83WiWCSRWiYPI1UweMpcPrg2Z2jLvvZmZ/RIaDm1HByUXRgTmAFsbLKB0ketV3oTO0+X5UfHwKVIhuE1Oo+w9crYHzCusodKDfTrnC2pVKVRUJUDA2jdJ6C9WLKAwrrxobDvA6zIvu1QJhvAPfM7MTvKRNZsGz+z4K9U1fj89uw3BwQRAqG87vZbQRl2Fr9OwuNrPVgiX612TtzYuu22+Dys3AzcGr+Iira0sdv12GIgjGI2GxbwhrZF8663bcbmaLBV7OYz6keD9Ow9zpEMF1iLvfaUozmNo7C3xf6D0UFM+hkueh3RppQHPZ2BHASHf/To/zKEMRva3um6n+zj9qB3ZibgpaOpuiIqM3/3p6y5ffjBIeCka5n1XNz1QguazDWFPDYIo7kaf3TOQ93gLVnvppw3X6LZQS9RlkAD4B+JYp/fYWtL8dHK69GNoDbzC1GG/MmxMDwbsYm1c8BlyUj/wxdacBRV4siVLO8pgG7eH7mFlMVxx09436SOtIYFnPdeQN63Ql4O5UmTAVmd7c3ftWtLeIBjP7IfCp4Xpdw7W3AOZ0958Pj9KO645A0XpdaZOmqMiX8sagFtfdAkUW9+yd9u4aMHnsgRyAB9JtmPw14t0YjVEWWTaIUpnS/0uNVma2JjI2L0So62lmTwE7uepT4u5PozUdP/MHJFv+xN3PC/9f6e6PhfcPRWv7G2itH4v2gu+RlQTA3d3Uofli4C/ufnT4/LbAqe7+9QJ6O2pambptL5kMWYGQlmNmiyOF/CUzu4nQPMhU2+pypOyfiGoMTY6i1DZF93gsFXKyKTpiRbQPXxfuz7Jo/9vUlHJeVl8mTRcdohcZHtYNSjfobBpMxufnFtf7dIGWEWb2C2Q0e91UOuJcZIQbgXh3HTP7DspkGFKSe6VjGDRD1sypCUrpLbtuidySyji9yr4x8vdElP6/AFpz/x975x0mWVG9/88sOSqSk0Q9gIAkAUkioATJkmFRsiSRpCArS5QFSQKSJQtKlKQgSVZyTgKHBVkQRYJITgs7vz/equnbt+umnp794s99n2eememurq57b4UT37MNSqX+GMkMV3qCG7RgPR3r7juH//enfT2djmTtzUJUzTUo6i+up4/CtaX6rbVOc/2uj/S76Uk766dDFCHv005k39N5UaHH7QBM5+4nZtpEw/9Boe9hKKrtOyYH2tUUrL0whnkzY47j7vVa3RMZ3oeh+7gHsKR3pkhvgAxv0Ix7uOp8OxTJP8u6ClpF+puLgBu9nbTcTY7Ke5CDs6dGK3d/GaX+51/v1oHpSF7uZk3XLiiSxf+80YqWYALlE7UfefZim/FoQR9uIpz+BrCGu98WP2BmuyMv+Qg0cU83Ec3Ohg795UK776OD9y6klEQOgt2Au81szbzCWiZk9AqmdLvT3P0JV/nPE7ts+wD10nH6aUWC9YWfW00VBEcnjFfZZxcFy346Q7WTQmXN6/sjSgU8MuP9G4CL62ZDdFD92VRFYtvM+6l+J4RBpXC+9XAMA8gYHDZEUVNlcznJQ+HuX878W5U7vTbafO9BxtuXTBXEakdQFFxH7TnfRfsmY862nTm2RfejieD5D8+kWzS9vhr4Lao6eqsXc3dgilhcFSmHeyDDTfb9ldAhHo3Xq6NU0EMbjudnmb8b598P1jAYFMJsdEn2TJkKeXSfybxWtU5HIqP5RkjgXxR5hh9Ce96i3s7pc2Z4b6SZvUnFs7ZWauEYz1TOMbO1USRojGS5CpG0d+yBiT6nCGON6ZkRJ5vZHi7Opoh10X4cSfuzynBElFPmoRVJ2w33ThzfPO6eTyGbB3FxTGKKgHk+3LOpw+tz0x79vAByLvWy0tTAGDKvLYiE8170fTZ6lj0zWiGl/El032YPQjEmXs6/03nfOmBm03tn2vnGKA3nRYbWO/1NFBWUiqQ7HCkO/WjtpBx+86IIyl3JcIAVKe+mqOIb0B7xU5RCNG/4nuvNbB0XgX8eVfN9NURjMN7MHkdn8a9RJHYbsba7X21mZwPHm9l0SNmfL4x7WToxLZlS8u5+TvZNU+RCrMA2KxlHYXjtRSST/RNY3kORm8znL0ZOtCMo3w8PQfN3qWwfpmIMl6GU+ZUT4+93970LxjsZWhtZMu4XYvvEta2H1ucc4fcnSA7bLBjp/4xknu2AHyODxleQYr1i9t4NYhzdjDmLWuTTNZ5zqt+k3JKRcXoidwaDw0h0zq2CZO4tw/efU/bZgOR6MhH3fwUFBdzngWPX3T81VaON66koFa32Os31uxXKMklGn7gKDC2EHHADhtlez4sK+XAEMsgOwORUOQIZlk9Ee9q9KFX6x8gpsIKLGiI1hhmQoSmO+YUer1WQ/Dc+/EwZxnejme3nmcItKADhr4irrZcpcEsDR0eDVcAvkME1ZUAab2aXk9u3P6MYjnTkB8nJ9EOFiUarlmAyDi24lMAwLxJM/oGiavYEcJVxfh8RuR6dNVgF3Bx+f9fdFzCzT9Dm9BKwt7dIi/dCD33ljFfyejM7A02Ea0zRR9PQUljLhIyINoU1tK/yhGSxK1rgT5iqkD0KrO/pSh5lbUcj7oHXUVpQSkCcFYXV/goZuUCC6mboPn5gKoP+L6TgTIqex5xIQPoofP7cXL/zkhAqG1zf4UiAPomCdD53f9wUdn8lrYpg/QA17ltt1DQ49IUxnV0y35p+bzQ4rO8J0sicwSFe+00Z5bRjLufnZR6ey502s6dQ5M39tOZHVkCYhN7wODSZ86Xtm4y5QdtfonDrKuGoj5YROJun3vT6qnAI8jhfb2Z3ogPsSdrX6RfC945Da/BFFEEBDKQGX4eEkr3RvL4b8cU94O5dHYb5OVQXwQnRrWHwYGChYDCKxvplzex2FEkQjTh11+m6qBJWFK4eNbO90f3aL69su6oMno2E+JkpedZmdhRKXZgE+NDMRrj7CaYS7vui/fp1pDiujCJfj6GzKuadaE+Pac+bIKPj9WjvPhsJbiNRqsbU7n5maLsactgsH+7Vwq6UDsIYJ0WKwm9Q+sfozHt5PhtHaVxfQ2tlcTIGRHePnz3LzO5Fho6VEl7G7dC5sk34v4nXNYlgxFndE9yHn1WYCswslD83TKkq88XoAVr3Z3czm9Hdd829nvpMFheY2W3ezu0WUzW+MpTeaW8v155/b6SZnYD2z4OQMrtPzgkQZejXsobQYPRNOR1+hRxc387Ieg8h2olraEVg5VE1Bxekxal1OjJY3YoMeinMjfbmI2k3YuZ5TaPzsIxAexzB0Orut5nZ28DBHnikwtx/B9grb7AKeAat/Y3cfbeS/XA54Ph8H+E710H3tY4TZmC8aL+4wosr5rVdGyqucg7a61Z3canOjPa6+5FMuoy7f2BKZXwI7cWPIYfKBqm+m4yjmzEXtGuK1L3Iyy13MTRyWSHCvj7axBV1t5nN4eUFMyC9nlZHa/0EZNwY6MOU5rY+MJMpHa0oba3JOo14CDgo4UhpQ8H7PZ0XJl7ZIplhNjJRZQH7IUfLasEA9yPgX+5+RjBG343O2fVTYzBx65VVJu3Z9Zkqqv7I3Tc2sz2Bc81saQ88oK7I958jPfIoz0VdDwKTUzwvxpe83rVjrluY2XAkgxch7tMvArgqLgMYXfKDNcX/vNEqJ5j8CvGtFAkmMyFC6ezmEfP2H6ATbyCDyQrhu84jx8cTsBA65Nsmqbu/YkoDeRBZuN+jpbBGYSJFnl6ksEKJJ8TM/oAOn/tIk4rOQisMuHZbd1/VFBJ/JKo0NgIpYgPXGxTXUcBtLk6r+PpPkeK2Okp/mQdFLHyCFON7kFfkG+H9T4qESiQQ3g/cZ2YflY05wlWdan5gajPryz+j3L34YRjfiejwLuy3S1QZHN6gFVZfNt+aYmvgsQKDVd7g8AskoLUZHPJz2cxWjd6mRJ9/ArbLGbZ+hhTbLZDhsx84yuSRfTT8Hw+331CSh537rtrzuIv2TcZct+2P0TqJ6ENebEeh8/nXNzOzcTXHW/u+Rbi4OtZAZJS70FKAUsSk7yIi8qM8E9WDlKzpgLXd/U9mdiIq8TwORbI0NloVzKG619e1YdDdFzVFLyyHnue3aUXkvBLarwX8wcy+5O5jKtbpnKiyWxaR12ls9sXM3JyaFkdNFtn9e0vEY3B1+PkqqhC0ELA9ioY7hfZUyYWQMhzPH8LfOyHDVbyG+N53gHWCMWK0mX0LGbBOMbMn3f0OV/n6VczsOBSx8LSZ7ZUx0n0OPbc+ZNyKyD6b+BziOP5MK60rthsPTBqezUoocmxuZGTNh6mvQLvzqh95ZrNRZl9A1XayVX6epzOKsB85bOYK3zmJmf0NKbzPw0B0XLzWvsz/ACsC05jSVWJ/cyIHVv5evJX57stojwyalsC9ZGZZPreXkGPmjFx/2yDS4YfDmG8FtnXxNs5PiK7Kff9ytEcZZp9R/jOEa58CRTvdQTu+giJkhsQ7beLi+IG7/7ysXdinfhwMZqcDT5kqUJ2Xa3qSmW1AudNhPsR1uUtKjghjf9DEj/mImS2MDMZPoIpkWRliPRRlFvE5WhUwLzSzudGaLiK9jufIRiilelY0P35L5zlyEe2FhvL4lHZd4q9ozkeel3HoXhSl7r2BDGxVcvIkReMITqI90Tz+HWl5PDXeq9G8rNM2YjUUdfpw+O7XTOlltwGneItb62pE1/CGiXdrtx6No5sx10E3/TaRcWrDzLYF7vDiKpcpfBXNm+fDXnAmcLcH3r7Eeno1yNHrI0faccAIdz/ezI6lnQvvbmR82BpFzWVT0dZFz/YNdD5unflc4TrN4HWK1+mQzouG8uzb2XGaotJmRQUfoiNrYAzu/k5woGWj5fNjmJDzfjkCP7G7n2xmF3hnNfJfIQfFCFSdtDGCjHE0cJKL8/o+YHszO9VbASLRabsZiijOYyO6TKMdJN6gZYydDtkLLs28vxmdFRr7kXxxAHJ2Din+541W0EgweY9OL1gs4TV37vV4mN1Li5S7CB+iqITU2F4JXsTbkfAeORrWRErHwxQrrE0jVG5FB9D2tPKF9wlGmyfC//1dtMVV3v7rZrYLqqKwg5kN9zTHUfb6xyFh/6qydma2KOXPrvGYM2N4B3kKi5DvdzwwrSmtMd/vkBlUgpW7zEoe0dQ4MTudEWwReYPDoWgTfoecwSE3l0chwTmFNWhXymKlssthwGv/ETrEPkAhqn0oimsMWhNfN7Nh7v6XimuLz+4H6H6Op3xO1J5DXYz5YWTUvaeoLTJgxLb3uvtfzOw/KEy6Lc0wvP4WUgDrjHd4xb3qgIlnZAd33x5VeZwJGY9np2VcfhOt3329FWETP78mMkhfkol4ifPzBurN5xRSc6ju9WUNg4si48sslOyzue95B0UY3Wwq2X4Acoash9bGPEjYczN7F3kav1swlueRApitkBerdi1NO6F8nJtroT29bC7vjSJWBtLLzexl5BU93d1PNbMstwRIIF8DRZ1mCa/fCtfUj4w5ryIj3mgyRSyCYWFnlFJ2cVDOYzrEY2G8FwOXBS/tHmjubILW0YHIINWHUkDuCGOKeI4WGfZGaM4thYwF8Vpi9NRlmbYDMHGaLU/73tSHhOVCQu+Al5FiswRyMk0RxpFX2ualnZ/y2+jeTRa+61u59v20k9nOSqJYQMBGof0d6FnE5x3b30M74erbyMi5IXK0RJ6hfMGHVUO7JEw8IyvRXuilToTaJqHffHRUUcEJgPFm9gGdZ/WkwGSm6HeAce7+uVzbfmR8nRoZ60qNVhEhImulYJw43RTZk00lvgRdb5nyPmv4XaR4PRn6mAvx3CxLqzLZc2TukXdGn/aTkefd/edBJtqx4Hpi0Z3bgR+Z0oSvJn2OPEWn4TyL8bTrEqehKIZvuftNrqIRf0bGgZTB8TVT1H9VkYWn0Nw8PfWmK2p1JTSnzky1yY/X3UeVtGtrm8HMdBrPonNkwCCR6/sVOtdPV+PocsyV6KbfhjLOWBR1/HwNuexcFPHaZrQyRbU5yl5py2xx97+Z0m83RhHWt6EI4vvDd8+CzsZ+pMu9h57lB8jYdXzOSDYs0/c5ZnYfsLm7723tqWgr0uK7+wSdhzESpXSdZr4n6SCbAPOiiU50NzonoszzDnreA/t8Ygz5s69tDBNy3rv7j8xsksz/Kc7n902cfR36fANMjRy4v0d72uHoPj9p4qleNPwMR0W8zgAOc/d/mNl8tCLPU4TpXcPMNq7Z9LLwe040ry/LvLc54vjMR0xfS4vre0gx0WiVQQ3B5F5UUvU2RDb5FRRK+hJa6Odno1HMbHYkNKTIZbO4H02OkwrGdY8pd/gk4Dl3P9JapOJlCis08IS4+7GZz8+JPATPoAUWq7tdGLzLDyMhan9EgljV9mHgQVfY6FVI2XjAzPb39nLEXaHGs+vm+uKYn6/47qb9zm5m81X1S3ODSi10YZwYhoxw5wTjBFBocIhzOWlwyM5lM3vLa5ICW3vIdzSy3uuqEjcbCuXeBx2kS6Iw/OHI+1aI+OwscMShA7hqTlzhSsOqetZjUOj0g6F92ZhXimN2969WtK19faGPn4Zr7Nmcz2BBxBe3fbifr4drboOZ/RMZsvL4Odo/Brio4vw0kWl2GBZSyBnP6rSfFkUBXZp/L6PQEfbZNdFaLNtn4/9nIiPzvbQI6vtd3HcxXfxnwcA7AzI8zVMy1HOAX5jZP5BgsDjikLgRKZt/dPc7wriPDWtyPRTlsCvFz/qrKC0ruw9diYx1fw79xWpL8dpuRN7HdxPvxXv3lpm9gdZonqcId//ExPv1EPBbM1s746XFVZH1GhTd8ShKE3o0vD3GAx+emb0HvOQ5frygfPcTvIXu/qiZfRjemxoZEE9x99dD2zx2Bx5x93wE895enXKCmUXj3XbIaFTJOenu84bPxkIapek8puikKLvNiQTj2ZAS1ke47+6+auYzse8OYvLMmFcLYy5N3S7ADmh93FzZsvW9kyLj5nneqrwb8RiwoimVNOWdHoWudV9U0eqxMIaZ0Xy5gVbqxRTIqPQukscWo5WWXadITBbXoej6i8P3xEj2uz1EiJco70egs/TCYMS5N6e8x/0xKlNfQs/0FHTOjkCReKmCJm/QWTl5VmpWYHaRiKeq79XBBWS4btz9omA8uMaUTnwKWg83mVKSD/MQjWRmSyKl7huhTRnOA44xs1HuXmRE2wndxxtNXEH5qICO8Ta5toCnUfT/rzKvxXW+CsGIk8OKdPKPDnYcvWjbBB39ZuUydx9XQ25ZCqWaV8ktfaH//Lk+DDlqk0ZtVwTjFcAVZvYlZGxfARkhvoT2hLEoYmhWZFz6rrvnI/M+odPImF1P2bS1p2lxzG6JHDuvFKzT94ENwp4bsRjwfgOjAsDbYa8d1LxoqLu8CqxrZse7+z7BCXUBsJMpaqmNNiA4Mn5Ae0GdpnOzp/M+P8aCNkWVpZsga8j7i5mth2TdzZHutqa7jzZFb58H7GhmsahIHzAqJZsOEql9qQp9uc/1IVk9z+/4Y0+n/vccE41WCbj7L8wsJZj8DoW5X402v2FIyVsFKWp/NfEOvYA2yF3R5npItn/rTF05HqWLrOvu1xWM6ZQgZB9uZluRqAxY8LkmnpBHkDIRIzgArssdQGejDX1JlKv/sYuvq1ZbYAEXkeB6ZrYHcKyZrUV76kfXKHl2mNkkcdMKVu3aYy77zqHqt0uDSofBITHfmuJlNJ83IBgnAjoMDoS5jCoBpiIZpkeesLHAESaP1aeoCs9ceeXFzKJXemET18XNyBjQRysFKhruPBjPzqt7Ydlnl0HdeVz1rEei5/ShqWoMRWM28WT8E6WuHlDWtsn10X549mxuuTd/oQAAIABJREFUdoFbgS1NBQ0+ATAVqlgS+KWn0wDmpL16EeFz0yMvVhazoTlycMkcAt3LdZAycwntoc+9wKcoVeBUdB/7ge1MHr4BIxZAcHAMKPkF6/REJOjvg4zAfSjSYA/kAftzUIDHojW6EorYOACdP0XPejWk/K9G61nPEX4XGQpnpJPPKoVbkZMkH6lFuO6XTfwjN6CzJ+9cuMfMlkDREqNR5EYv+B0iV0mZoXwvVIY8j6+bWVE0HMB/3H333GtDxUlxJvCmq2rxe+F73o3GnWhANLOlUVVWkDGqz8TZEfG2d3qvux3zASjyuwkORsrkzxLvnYoU/aR3Gs3lw5BHezSq1jYnOgPv9s4CDlvSShm9Nrw2jPZ0xjpwd1/EzL6GIkIvCv3OkGlQpLzvh+beHKSdDtsh5T6OaV80X39C+3O518zWd6XWRjyN5NAsb+fyKDppSOEJ2gB338kU4XIoksHGIKV3f+R4exEZ2aZD++QBniPoTuyHp6KshV3NbF9PpFiGe/8dZCDcAxke+nNtOsbb5NqQEe7XphS06EjYE+2tPzCzu919QHk2RZduRm6e92Acg27bBAX9vmRySGUrPPdCboloc4o1QTBsjkFUA1GO/oW7LxD+XzmM6dbEenqR9urX0L6e8qlo49z9XBRhGPtNrdMZ0DzIz928caAKTwOLDHZedKG7vIWcZUujIIqfI6PzbaYsi6fRuv4mkllmohXd3HhuDsW8D86r5dH5MjeSa6ZBASD/RvLTaC/hO2wKV5GijkJF7n6pie90W2RbeB1VwHy4V9+dQVNuu/mRfDp/5rXnSctHEwwTjVYFcPeHEoLJuyg8eXsUYv4EcK6LdHFlJEweRktRfAx5CZ7Ndd+WuuIiM9sCmMsKeJNCu0NN6Yb7IQ99JRp6Qs5CqTAfm/gBsohjGh2U7PeRgeuRMPbCtpmxtPGsBEPcX1Aaxw30SMgveHYA7wQDT/aAbTTmAgxJv4MxqOQ+05Eq1RC3orDq7NiSBofMXN6WhMEBGXvfQgbFeZERNVYmSqWfLIQO84eQ4jGWwH0BnGhm+6GUl37gq2b2mKfJXosQn927dKazdDy7MO8fNbPjqXjWZnYayqNfBT2DwjEj7/By4aes7TN0es8nBaYIxpz86/uFvanXc74pjkFG8VvM7DL0XHdB3ucRBZ9ZDZJkp3EOgZS/W5ARHsrn0NtIMRwyYlgPJNRmNhVSpG9Hz2FvpHT3A8eZ2V1oDTyK+OLeJZ3S+CmwtZmNQmmXf/VWJZ5NEY/ejkgAmwIZmEejfTyL/NycD0ULxKi2GRFn0DuoGuSvPVMp0BSZ9n3SazqPI9Bcy58h2esabWYboWjdF8ilX4f7sVWY/0fV+M4q9KFInA08kRaAFK1hiEcl5WmdilYkzIzoWUQeppmRUShvtKoNU1W8onWQx9vUE0AXoJViEDmt4v9TI8WrKuWiCpOh+/Y3ilPIO2CqmPxTYOeC/fpBtM7foMQ7Hb77hPCZUaSrT4Lm+SsoKmsLtFbOp5VqWxfvw0AK8Pqm9N/hiNz/UMqV96eQI+NoZMw5Hgb2ij2Q4e8wbxUiGIWMqDH1CPQcj0CV8tZw95h+eyOwm5kdHuTR6RDP4CmpiwjfmY9WKTtHGsPdzzSz88L4V0f731PIEPceMuLfCVxc4FDLy8nj6eSFSn3vJ8ABZnYwWqc9Pc/c/VwzWxDJ4RsjGeZn7n60KVrtN6biNWOR0WVutCf/opfj+IygrtzSVC4bMphSUUFzbxnkZM2vp7PQepqqYD0VpqIFh//SiC8x3+8otF+shubNNGhPOp/ylNY8Kqv41kQ3usvyaK+6BEUGxQihbEGTPrS+t/SCauETGuGZ/AgVdpkcZUi9gAxVr6NzfQFkJJ3azF5ChrmzvLO6bewzVfm2EVxR60O+N3gF0X8eZjZl/nPBflDETThBMNFoVYKEYPJeEKY70vhc0UMbmnKu5wded/favEGeCQW0gtSVIGjchQ7KiKspFzRqe0LM7GnEo7AcEowAzgwC9f2h/Wxm1oc23VptoxEupSy40jeWQVEDA6kLZrZ44jbVgrs/lnp23YwZmCd6rkuwExKWF0N8CiAhttG9SKCRQQW6MzgUzbcMjkHekmGm6LhSg0PwHuxBwuAQ1s9G4XvHA19392fC30UYEdpshRSUPuTR2Q8Jht8Kr41AZNKvIWPAaHc/It3lAOKc2IIWoXPZnGgyh15BPFTXZK43OWZUKCCOeY2Stsdkxh7TQ/tQekWqUt6FyOA3qHU6WLj706a0sHNQegDoerd09/fy7YOAsRIJzpnEHNod5dmfVzKEOIcqPbY5hS6mlzRS6FzpLzFa9exgaF4QRUr+BT2z4eh5vkp11OXjZvY8ihL7a3htPIrEOjGMe3nq798jUNrjaDP7O4pU+1f47O3A/WZ2MjI+f4iUv1mQ0n1rxVifMrPFkFE7WXE1tLvRdIN2QdFkHXuXK+XRkbD/dTN7ypVycSHpKJIvhN9fC/dkU1oRaj/ywDFiZnOh/bovGAR3CJ8rSp1+GxG0gozmh2b+XwYJ8U2wpIn/LWIB0qlMKbxHMXHvQP8o1SPyrmwI7O8h9dDELZikIyjBLCYOtllCH1vRIj7fvMDZNo+ZzUGr2vFaSCnYDDjZ3c8Jr09Du8F2JgB370jfy3mnD0GpuFcjw1ZRNeX7kYJCaD9V6Ov2gvZ1cQyKKn4cGSdKlXc0b78Yxj3SzF5H1zoMkXtn97uxqLBMPgX2PsQvc7mp+tUrSMneD7jdxEW3OTLMFSnCVyIutSzKzpFUwZ9KuEiwY7GHnqJKbgnf/WjqvcHC3Q8yFY9YEHjWAzefK/rxNmRQXQCtwRPRs+2VoeEzgyYyTkO5DNoLfqTeK4UpPe1UJLPFNdZH2uDzFM3WU2kqmru/aaoonl+nv0Bz4yIUibw5kiGOGQq5qwa60ePuQbruF5DO9hXkuInG6LHAne7eNIp1SBDmwa+Qw+YelLL4Z3cfW9A+8jquh6JcDzCzXQqcWa+Z2U3IKXpN2Ac+RQ6SJE914vsmC9+1ANIDbhgKA284N2Zr8JFJkc73Yua1OjyVQ4qJRqsacJXYrFWVBkW6HA+MSyjisfrOAKxZ6ko3gkYTT8g9ZIhzw/iPQ1bo1cJ3nYfSNZ5AB9BN7r51WVszi23v8gRBuqu6ytphrJEr5Rqak+FFo0OW/C8KlU+6+9/rXl9mzBvTTlxbdxyToRSmRvcihzoGlXlNlZ0GkDGyDXa+AQMGh1OR1zcqOl0ZHBKoE11X1Obf7n6Vmd2NDqJNUXrIkogUsHKDjnPezN5Ca6SPevN4a6g9h7LPusmYU22nQ6HNX0RKflW+/+PuPlDhbDDrtAB7oIOtLg/AHUjhHgesVaDogowE36Se0jGYOZRCdp/to7XHdq3QBWPXuaGvFVEEyYdoHXcYPJqs06C8bYwqr56Ueb1q/74ZCfPjkdPgWHd/1cxWQRFQZ9EupPwL8UhVCqPuPtbEvVTV7lWUXlCGu5DRbGGUWnQnMkKOTrRdBSknkXPhdwTjrrtno072QulXfbTS2sa7+78LxpAtBBLnxB2h727SCC7O/R/7HB+E4K8iWSL+jMv8PSfyEjftP4tuopqzBp5hKJIZdN/GFnzmztx3/zHz/dm0g0NQxHctuIp6nIcU4m8g7prY78t1++kBZkXrehN3v4r6Dop7kYL3ZPj/WnevZWBxVeXaEEWungFsGGSoDdEzGRX6vh+lK6W6mRadO1n00xmZdWx4fVvrjKhvgufcfaDAgKVTvCPqyi3fQvLQxuG1l5DRuapgQkSZfDmO8oqJWTxHpniCu//eVJG8H63VHwI/LHF+NhlHz8acex7P05tMhz56IJcFRE7UYSaeQ2hFSR9mndkgoH1+g/D3Fsg4fgoySi0dXkt97k6K19NRyEG7fjQseY1UtBrrtKPfLBo+k17Ni7ry73nBQHNF+MmPt2y+V405Nd7BXN8XUTbKyyjw5LyyQbkiNe8G7jYFPewCnGdmM3mukBAq2LIi0nXONLPbw7pq4281cfeNRBQOjwIHu/uzZrYsMnjNlWn+oZnt4+7JghODwNWkq9hvhRw6d+ZenwFllWWLZ+zH/zEmGq0CrEWK248IX18safsNYHd33yzx9heRJ/ZeZHC4BUXKrE9x6sr7SLhZmPLUlePorLJThsd74AnxECVwCUpH2wgt/iXCz9q0IhyatM1jbhSFsAlSEDZHi+i2htecx4BQSXvp2YiqMT+MlOcm4zgLOMfdT+jyXsSB1TGonI6UzrfRJvNXlMdfNt+6SZV6OHzPcuGzY3pkcKhjuS9qEwWHgXG4KhFlySXrlo3NbuZN53Hd9jcXjRmFVmfDq4vaDggJg0DReK9E3p7NzKyuAjlv+L0KrRS9OugvmT8DfBSm0u1vVvRVaw6FudCH9sI+JAyn5se06L6A1tAMlJMEP17y3kpImYprdBziQMmeC6nra7JOy/a4qrk5mbtvnv8AigRaHbgJGRP+Fn5fEITu73mLILsNZjZ3cBDUhqlwxgporj+DeB3yBvEtkJFtBPKAHwv8JEScRdyO7vVwFNWyA1J+FjOzbb3Fm3MGIb0fpVhvAUwXBNPXE0M8Aylgcc72Z/5ejPpKQcT3CRWmAtZBkUOzhHHfgVIYJkcOkMkzP1VRVrH/RRGH0MA6M5G9guZ/0zEfhObObEjhug2t+0mtnTA9iyNoVbndDK29lVGkU5aE/FLaq8fNTnup9DaEyKwHwnVcEH5A172Nmf0loWA0gpnViUT7XBjDjmYWI8Xj/a5U3t29tqEui6DwjETE5Gu7+x/d/U7kxDoNKVqL0XxPbiPYNdEslCnOP0Cpic8n3psJ7WOzAl8zFWj4EJ1rY1B0xj+Qg6COnJzdD/8IGLr3q6I1PxPSaf6DztLUOs6O9xsl1/Y+iqAsurYsUuvoFuRg+pBEQYpBjGOoxnx9Sb/58ZZhLerLOGV4EZ2704b/s2m/L6A9KGX8yl7Dc2hOHewqhPI9ZDjKk0gDULKevhCMTSuaCj3NgRxI/0YybmFV1dQ6RQaR+YHPe6t6bgpNnkmv5sXu1JRnzWxypLdNg+Z5lqaharyUjPl9tLf36vqWQIZDaHjmuVK1f2lmVyP9PP/+L4FfApiI/1fKtzFZ7+5Ae9Qz4VruMdEjXI8yoLahZQM4FPiVmT3n7jc1GW/FtSS5PE0VV28OwTn5cW/n7vtnXtu3V+PpFhONVoCZjUAC2eSZ124D9vRM9QdrVXdYFfiupas9zIYW12hktPo9WvAbJNpGTI0IJvtQWe+zU428QWWeCtT1hDxLK5Q2bhgfuHsq/7mwrSkV42Zou4d5zIau/+um9BXQJrgysKMn8nGLhMrc60mh0t33qnt9ZnY6UiiS40h8/0/C2Dv6NbOzM+16bVA5A1Vw2sjK0+0WRx77YVQr8G1j8M4qKx1oaHDoFuPdPRLqxsotkVvrDZp7Df+NhJw5qT/nocEacfdslGR+zHTbtiHK1umzNL9vb6B97ml37ziwu0HGuDQLMHPw8BUhGqEKBccMooCYnZOpyJqO14oE3RoYEwR2CDxTYW3u7jXSYgmRbLTScPsS+16R4lz2rHcFzvTOKnlZREHvrjCfrzGz3VC6y81mto67p9b3C+EZVhoNQjTWdbSM8BEnm9ke7n5R5rWxrtSwD9EZuS+woJlt7koFgpbC9CAM8M/chTztvzazV9z9xqBMTILOgp3N7EJ0Zl9MZzQz4VrKjMW1UgEyuNcz1XZMqaMfhjFfUPgptT0KCb6l/Yef+B2zIgPSzpk2dSNSIq4Mc9aAn7v76ma2PvLgnkUrFTGL0939n+Ezm7r7hqb02/OBQ8zsVnd/0BW9NxDBF9ofama/J+2dvgEptf0o3XBzYB93/56ZvYwqbl7ooUpdwMpojv2ekFpqZpNn5k4ee9BaN2WG8X7aeaf6aeagKMLblCuZpyCD7AhaEWygaNDVgNcGuye7+x5l75vZjmgfuSbz2rAwts3QuhiDUmYWRXvv0yhd9Mu0DE97u/sTNfbDd5EhOhqvj3D32cL3TokcsUciI/BKnqkEWzTekmv7oKitKbp1RzQ3X4vzyJQydRoqgJDltt3R3R/s9TgG0zaLbp5zDbTJLQ3kXWgZ+iZBsl5TEmlQGvtlwIsmLtApUYp/Pr29391Xp3g9LWlmp6D5mtoHPgLeMLNJPRSZySHf7zeRgeV1M3swjPM3nksJ6+UzqTsvTNWHC+XZcF7vGsa9OJJNsngTRUZfgqqKZx0mjeZQD9fq11F03W+AP5rZaR64R3PtbkVV+zr2Zlck8diyMXiL+D+PI5HseVz4mRY5iG9BxrlvZe7Ti6bU90dQFFfPjFZdYFU+A+mAefzPG61MhKCHoYV2OhI0lkaEj3eb2Zre4hS4nFaedR/F1R76UTRTH3Ay9RTBHyGL7XeRANZnZl/1miHjDVBbmHL3L2c+9w5KDUuG3le0jfcNqoW//XL/f4oIW3dJtB+MULlXg+s7HIVJFo2jDRX9DplBJRjXUulLebxFS2GpUuDzY6iEqTrHgUhgGQwBfBn6zGxRd3/C3T8i8PoAeKbU+yBROufDd9VeI6bKoqelxjzIttcDh7uqrg0DpiyIeigdb7f3zcQb9Fsz2yZnZMi3+wJKy1oGzcFbUSGLfLGByZBSM0VoVzYvQXP4ZSrSid191aAUbYv2iyfd/Ztln+kB/mVm33OVgZ+GFmdS3ZTGKLhuTevcSQmzHXucu2fTpPNzczmU8vM0MshcWOH1BcDdTzVxHFwJXBbOxwFF05TmDXoWp6B1un6J4HkwImk+GvFOxPN3JHB+2EvyxqJPw/XujjhLzqXTYDJ/GM8i4e9+JLReYGZf9s50jFeRJ3RlMxvu7hfm3v8C5cVP3qVFzP5Zwce0CO5jxEKW8L5JFE4RHN23zc3sYg+cYaUfELHxFshYeamZLRL2uCzmQwrRaoiTL++d/jh8fndy3ml0Xu+HvN5ZoT/Ku/9BVAnDgH+GvfboxJ4ZyfGnR+fZrz0XHWotnrpNvLhUeldOB1e64VUl739kZvkU3vj6CGrsyVk0OUdyyO9l+yJn6PHIqPRm6H8R9Oz+4u7fNXHN7Ih4fs4NymXV98Tou83QXjbAjeSKirjWVD36DrQ3rJzvJDHeJtcWOXLuQUaMWEV8B1PVwtGI0PkwWpETP0AFSJb19rLwgxpHj9o2QWW/FXLLYGTfbrAtktsdOXjHkS7sAqTXk4n772K0hkei+fsckp+/gLgYt0E6282maKoPqvpFc+ZKlAY+CjgqOKJ/6s2qfPd0XpTJh2He34yu+V60vj5FBV0mDf/Pgfbdi4ADzWwjby9E1vT59+L6RiHZYjdkuCw6x1eluwqXVfg6Ldkmnn8jEafoufkzxd0/NLPfMOFS8Z4j0PIE+W1LZIxfDslvF9IeYf5/iv95oxVSoh4EVs5MnuvN7Ay0QV1jZkuFjeRClP/5ARICUwrPXKHdSHTADkfpIbdVjONNNCG+iTyHewIPmcjTTgV+7yIXb0NTQaPbCI7QZx2DSKptvG//QfflycTHsvcty1WyDkq5TKFXQmXp9blKwZ5QMo5C5PudAAaVOpbx4d6K8qilwEeDQ5hvhQYHMxuLDq7JgPcrvGt9aH19XHPc+c8uBTxhZrMiT/z6wYDXEzSZ8zXb74oO+zpjbtJ2bZR3fg9KuXjJVLGmlGS46fWV9HOZiZR2XySsdCBcwz3APEjBH4ZSsjY1Rex8GiIoTkHedwcOdPci3pPY73jEgVIVtTQo1N1nwzU8kone6KPljZwWCS/x9Sr0oT3uHLTmjkPVxbLGqFp7XGIfWsTMVkRFJI4ERpnZVahSTulZ5e7XmQotnI7OuFjKvQ+dmX208wD+3szGoHPsfG+PztoSuMrdD8y8NtrMvoWiqU6hgL/J3U83VVH9mZnd4+4nZ8ZxHbrvj9PiA9wdpQSOpJg/6SRghJldlDtLFkFnDEhumppWNMBk4e9TE/1FDrOZEu91iz4kTE5OK210cjP7hPZ5tTqh3DstZ1s2xf1l4FrSmBtFZ9XFuWguVBqtQEUETOk6f0UpjHli5jhXF3H3l0zRWVnv9OQoAvBFct5pd/+Wmb1aMv6d0DN7Eu2bP0FRit/zTDS7K0rvAuSoOia02c0zHIEUCPF1nQ4mEl68gqTbzAxY3d3zc+ywvMwT+qvckxNInSOv0CpukMIUyHid3XunRMac3VAFNtx9and/0hSFfq6ZnRP2gWPN7BgUtbFXxfj6aBUh+ieJPTTsM3OiCJ3JQwRG9v5kxztlqo+ADwquDTR3JkWG00+RUnopMq4OQxFld4VxxHFPCTwZZJ3BjKPbMbfB3dsikzP3rQi1+g3jS8otPZR96+Ij4E13X6TBZwbWk4ky5mwUGbimu+dl7VdRxOcNwSh1Ncp22Las34B+VBjkYzObBel8+6MMnj3D3tPkmfR8XiTkw6PQObi+u18XXzSzn6L7cDAtm8LHiKD9GVNkdH68lIz5g0T7wVzfFCgboJ8hrBxdgukRx2AWUXbo0Okzr+eruw4J3H2bzL/LosCZqZHBOGbxRDxJ86jynmKi0Uq58gcnrJ2vBM/Jg8AlZraqK/T8cOSxXRYZVA7zDPeGmcUqUH8Nv+8PClXd8byDFJvd0aH/AxRK/7GZ/Rl53m7LeGwaKax1hancZ/6EclsrPQCptpn79nNU/e2XlNy33NgLFe/BCJVNr8/df1L03mD67Ra9MjjUQUODwxfR4fJPWqkpZXiTGh5/M/sDLULslNEz8qbUginMeaXwmfs8x8HT9Nml2ocx34/SBB9MfGxgzA3bPhXa3Y8UOGif55NQcTh3OzdL7tuqlN//w5EAtoUrxasP8ZecC2xnSrc4FgmCu6KKe/kIrCFHyfXV3WdvAqY0s8dpPZv5goEBGhpnwx73a2RM2R+l8S7VZI8retYuzo47TYS22yAD2S1m9jdk7CgMy3eVs18H2D94BZ9F3jlQiPyPaUWJzBXGfjxwpJn9Dt3L29CcOC7R/3gz2zn0WZZmeCiKmjkyGN1eRClCcyFj34CTxt3fC+fQqUFRTuF4tK/GtLeIKz0QuZvZusDF7j5D+D9fia8PGWF2DX//Ib5hZm9T/bx+jgT+KWjxWGX/XgAJtHHf7KM9GjH2fwGtaPDt0Nk7Q2i/PvJAZ8e8L3KyDSNDLh8cD1Xn6FFIQVnd3W+paAsM8A8ehUiVT8kZM5dE0YIvhbZt3mlUDfFLmb4GvNNhL5mV4tLc12Y+t3uYC2ej1JGD3P2YzPufovlyBbp/94Tnc5i3c6nlUep0MKXxHo0cL5jZC+G6jvNcpEbA8ihqv81olTJYZbAqJXtyzXPkOpoT28c0qNQ59gDiM1uMduLfa9AeVIZpaaWEFuFUpCR+Dq3ji2nnjstieYrPyTKHzw+RU+VGAFcF7L3RvdovzOs4johvo6iaVGn7JuPodsxVyI+3LrZGst5LaJ7kOW8ayWURVkwjUomM4+Z2YKyZXY4i794hPXf63f3c8Nns+zuiObdFwmCV/87bTelsvzOzkzxHo1G2Tl3FSH5h4qI7CaWxf41mz6Sn86JAZtgQ6Y7XZduGvfcQ5FA4gZYhZhqkwz6OjFp1x5wa72CubzpkRH8P3dMyqp6hwCNIXzoj81qsYr0Oaa7kb9PO8dgTmKrLZ52eUyGdbXlkrFoBybg/cfe/dPZQ2f9JKFrw3ZI2UyCby0FFbcow0WglHomk5TAYrjZBi2IU8uI9Gw6kZZDXZ0sz+767l5YB7wbufgZwRjAIbIv4i9YE+oPHJoa6NlFYm0RwRKxB/TSvZFtXiOhmppzpU+jRfRuEUFk55h6gq36rDCoTArkxbEwzg8MO6KD4dpkHOXhFhrv7mBoevFuR4eAwWh70fcxsfqRg9YcfgmK6KprXHVVeTMSDF6Fogj7gUzM7wt2zxL9Nn12q/a3oMNge3b/+ojE3bPuz0HYLZKztR+Hlq6P13E/7wVRrvIO5b+5eFa25DkpBuxQGhLirzewgZHiYBRkZ9vVERGliLHF+guZDpYE0XF8fmpsdh2ru+oahffaPtKrb1dlnP4887bFiKyhC5wBaz2YYIgYvLPaRwMUodfsOmu9xpXM53O/TUIWgpVAkygForUWewfsTgvfeaE0e7u6bEtI4goPmVXePaR3PIeL0hdD+sA0izH4HCZNrmNn9wGOuFJ84rk/MbDPEt5iNWMuOvd/Es/UwMNLdd0KGNwP6EgaUi9E5sRWtqLBsf6+Y+CzXod1olUX+PmT/fxlFXnweGZVmz7WNSkCKJDri8+h5fUyLvD9bSXBSNP86jH0Z/CvsvW8BmNn7AB7SIs0s6/l9DUW8DUMGjFfau2IsMkBkUyrz9+1vpqqO69Hic8wjZbA9G0X6bUa7cTI1X7Pe6etQlM5RLi6R+PpkyOP/Ji2i9/PD2GNa6QNo3t0Xxv6CqTz9ESjicEp3Pyx3fa8AW5mqpJ4BfNvMsimpB5nZV6nndFgRGTzeQeko/0HGq8OATczs20GRHRRq7Ml1zpGrXeTRlTCzmZDB+GXgqdx5GjFf6DfP/fM4IvEuw1m09s/zaXFxpmTI6CRYGpjXxVmUHK+7X1LxvW1tTdFiF7r7aZkmUcEcC+DuJ+Q+/xqwdOqedDuOXrbNj7duv2EfWR45E6vkljp9x3M9S8WSRxklSFb2WQgZv5ekFaGXQj+SZfNYAwUIpJykHXD3y038mzvSMgLXRlD0tzdxDZ8GnOfuO9b57BDMi5TM8HnknErh7+h5XJt15JlZP4oAb5v3YQzP1BlvgzHXamtmvwvy05LIKBgjmvoQl2bWoZWsqJ5D5EguwrHIgTczipC+AhnORgCHB+fBMcH5PzmKBF+TNA3EYPEEyoRJ4RHEA3jXIPrfAZ1he7v77/JvmtkaaG7Pj3jEG2Oi0UpC2tq0e0oH4Eo8hl/6AAAgAElEQVQH2Rc4ycze8nYG/sWQ4HijKX2sq4dQBW9xFu2JQtnXRZ7YxZHwVaiwWoMIjm4RjBbrRIW0Anei8tYr0MP7VkOo7BoNr6+qrwHDAFJG2vqtaVAZLPYys8VLxpgfQx/wcF2Dg4nQ+yakoJ6U63va0DbiJDMr8oANwN1jGsF16DDdEhkqFkVRiQAXmtlDSGkcg+Z1m/HFFNF3HTqo9kapsZsAB5vZA16DkyVzHaVzwt2zVQy/hIzMRWN+GHlc9keK6d8r2t6DIjJfQkb3q5GSPJxW2uWY0PZhRPxc5TnZGhkO/pO/vh7ct9lIC3I3h+v4jbvvHL6rynj2LUSmPFW41ttNJdGrhOO4H/yAnMCbuL7ZkQK+DkqzqmUYDGvj8fBztpntgCJBH0T79rKh6SW01tZBKD2gCv8O37sVPdzjss/aFcG1q6l65HAkQJ0A7GuK+DrXQ2Vdd3/ezH6L9t3ZPEckm4e7P432nh+je7spUiY2RPvhp2SKoYTPvGxKI7se3f+O63X3x0wl0bcxRcq8itbFRom2Hwaj1AxFbZCTKqtA9wPrBWUVNO+mMUWkgULpx4f+P0ZOIQiRGE3h7ruVvW+BiN3df1XRbh1avBhzhNeigj9z5vvep1XWuo4S8QqtcvRZRMdCRHY9Jj8Tzovbaa8OBjICLG1mwzKG2ax3egcUPXaXyct/L1oXH6Joj51jxJK7bwcDTpJ+YCfPka+HdXuQmb0LHGFmL3qiNHpQTO9F0fYPIYNbXPNfoZ7T4RBktFwqu2ZM0VeXAdeZ2creyfPVU7j75YRIPFOa4mDPkfmR3HAW2kMu9gwnq4mf7ghkQHw499lp6TRk5dFX4+/8a0ljd3a8ZnZtWWRAvi0ix18FKV8Rq4XfS6M01jyWoGWw7sk4ety2CbL9ZmWcOSmXW6ZDadJbeIKrNyd3gtbL+eEnYkY0Z39CujDOANz9ljCvu8Wi1CgmksMN6GzrGu5+limt9QJTBbmjanxsQsyLvyED5WkJ+Tem3+V5MZ8jbSRpOoZeXt826Fw8DxnY4/myDJqj02Xa1jIcmVkhV1rAJUjWiXQBw4PR90MUffkzM/snihCfHJHYn1bYW/fYm3Zj5LQog2YF9GwvNrMjEdVO3aCP22lxJC+EAnwuNrPtgd3c/blgSDwByeCPIJm6K0w0Wikd4A9mtq7nwh4j3P0UM5sRWUW3Ingcg1d4d5M3/teIj+rAVB+9QBCsRoWfuoLGp8gLUiZMHW1mByS+clsP4fnh+6anPVS8HylwkwBfI2eVDopktu06KDf5AnefpNv7ZsoBfwltmm0VFRNC5bHhnhxq4mEpvL6KMV+Svb5wL65HG9CjtBtHyvqNVaKmz/ebUZynQ5v9B8ggdIgpXLqKkLoPkRd/EP4eRdrDtD5pA2aRceIaYAkz+07OONFhcIABYcFRGH3eGDyMVvTBnWjTnBZxQKS42F4BPjFV+noVKf4R17kqKc6GQtTPRoLvmogX6WaUSpPF6ej+Po6U5Yi30L1bIvHsnqZdkIpzfjkzu6vmHBpG4NopGPOSKJryY3dfwBStUtT264m29+baPh++fxVUtW4SUzRL2dycFynj89A55+N9W9tb1VWuM7MvIiNQh9EqKCkxRWMYnXn90IqeyJJtDxjPEn0ugBS7KcM1fogE4a+glOzCOYTm3bu05lA2miF1fQcGJf99WpE3pQodIv69D0VIxmsb76qM9TpKke5HSsyUyJCXJwUvRWKPe530Htf1/hYU/jOBM81sYeQ93h3xPd0c3rsGKW43VhmscuP/CCkel5vZouh+3Y0iflLtbzSl6v8WlTtPReKdDjwQDFa4Us+LIqV+GA1vuTZR0b2cFvdYfP15dL+LUBkdWIF/o712nkH2k8V7tBTld9CeGP//B11WdnWl8f0y81K8b9fSHrHQV/KZLH6K9tQsfo0MAHcFOWFxMt5pVP1vTWS8PYmWAfhdYIeUwakO3P2oIBudamYPeq76XGjz92Bg+iWtCKVrPKQl1VDeV0Hzbqpcv7cFQ+PtwIlhb4lYBnnpi7jYyvBvD9VPc3vyx+7+z/Dd4wrOkX3Q3FkS3f/hKM0thTfQMzgNGXHuM7PLkAFyViSLzI6eT75i47JIHl2x5Dp2Qg7Yfiq4OMO5NBZVAB+dfz833hlJRN6WtD0HpXP9A835xZEx7kbgR2b2R3cfKMpgyi74HsVUHN2Oo5dtm2CgXzP7wEMav4v7FYrllv3D564kJ5cVyJ2boPt2RZQ7TdkhAI96BWdnGNMAxUBYO8n0fFNEUB4zA4sm1tzAesr0G7EAogMoW6dfCuPYy8yyFAgD/boKt3wJpU7fVeNamzzrWDn8RjPLG8bLZIYZUfGWMUgGuwQV0lgGBW+MSeyXs5OWb5rOzV7O+/uQTHgc8GycI6b08+97RfXe0DZv0Dml6jMB44HZgy6Pux9vcqLtiIxtd6P5Xsrl2i2CoyIJM5sDcWkfD+xhKuLRcf4l+vxm5u+/A1ub0gRPQBldF6K9/2N0nR3k803wP2+0cvcbTJVs5jKzvqKb6e6HBkVhP3LVB1zEtEujEMBrafcwNn04RSGxgCZWQ0Hji8D07j53iTC1MBJgZ0Xlef+FwkPzZeTHh9f+QYsg8H1aXqY8FkIKwNvIK9qWTlNx38rQh+Zu0oOWEypjas97KHrjFrSRrU/n9VWOOYPx6B73ISGubr9fRkaaVL9Rcb6flgL3IjJSzBr+XghFCRSVqv+AlnGgiCtqZmS0Wp/O+dahvIc59jSdxomUwSFiKXJREwBBkU9V9EnC3WcPY3gfKej3hZ+LM83ivBnt7n8yswORgNQWnhqEx9XRgRvHtgF6dv9Eho/Us/tyeP8TWkplVFLLnvXGyLg1EhnJssiPOV7fI2E/Kms7Poznrxlj8+dybV9DRpl4fXXmpqG50TY3M/ftEu8sB3wD6agL0Dw6nDRfSh5Zg9bspMP1IW1cihEk7+UFLmibQ8NQNGCb9zR1fZl9Nnt9dRS6+PrnTRGHMUrn77QXvBjnIiaGegJP2zrN7HGnAtFg/BV6t78NwN2fQpFWB6A5vWPoY6S7H4Gi/rpCMOYtgsie89EX2XY3mm7WLmhv+Vz+fWpGNmUMVlm8SCis4q10M9Ae+k1E+t1RCrtXcPffm9mNtCLxynAzxWka2T5vJ/B9mIjMl62j6DXEy2ge4e08ax+G1+tUpEw9998gR9i6aP98lYR3mlZVsMkJUQ6eLjvfBHsiR9/ZZrZ8SiYMis4eptLv25JxKNVQ3r+N5KsOp4q7x4j6M+iUA/uQE64pnqYVrZLdk28weffjmQqd54iHeX9eje+JZ+InyGt/NEr73Cq8/gSwh6sqYh6XowI8j1T0/yaKoC6Vk1HkXj8t503ZeKctaZNqeyLag/ZBZ0MfOpf2QLLFn038s2ORgWIlxMOZLzYw2HH0sm0TZPt9Jxhis3MoIi+3/AQ5bVJZLY2dYlUwVbs7FeknM1FOmZCSTfoQz893c69n1xN0rsk667QPrY+yfg9FkatnmNniCUNvFk2edTQifYDuTROZYQeUxrwbSs19HOmP79LuBI7YkLSu0nRu9nLev4N02CdhQL8BPZPzzGxA9vRc0ZsMFq4xjiTy50k4/3YvaD7BEOTdA4PB6VTkdNjZOysp1+nrXlMq4B+QvDgWWKGJc7MI//NGKwCvmfbl7jeQJpTDVeFmJaRsbUmLkLBO+tNwJMCACGzLDuOXmggaZjZJDU/IsUjQGIkie6ZNjcHd3w0eidVo5fDvHv4uur4RLiL67VNvZu7bWVQTcdZGQqg8GAnwu3t1pbHSMYf+3zWz7WhFntXqFym3Hca2nOK8de69HwN7u/t6ptSQFd19vfBeNt2uH0XefYCMakUphcNo8ZYMzLcK48RjSJBPoSOCJkRq9KKkesRqSKFbjpbwd6Yp/Sp6X2cz8W29jLwZeQ/Pz5G1/0APfB/hee2Orq0sFHy18Hz70X19gXKixBHIY3EXEpgiaX7RmJtc3+y0OJPWCG1PNLP9kAGhH6XPXYjmW925uSzpCpnxvv0s8d5/kEerCNl95Egz2z/3fjyDzjCl5oAMKbuY2aaIL+CrMCjjWcTLdHIMQfr64j77Kq1UqtoKXfCSLo+E0EWRdzl+vg8J5K9Q31DfcS6EPW4XM7sH7XHfoEf7WwoujqTfIbLZeelRRTx3H0vggqlo9yotJ0RPEfarDoOOK0S+14aeRmNItKtFdN5N3130+zbtilZ8/dPU6w373T7sdzMDr/XAO/0BMk5WpaJ/aGY/RAL3yrRXM863PRdVw3u/gfK+LoosS0ZjuPvZQSbaBFjX3f9sSpE9p0SJaoK4j9Q5R75qZo/VVDYiH92U7v4GsJOZ7YJkyg+y57F10gR8B0WgVe2H16Dom0MokC9MvDAjUORlGR/owHgrvrOtbZjbW5vZKKS8/tXd/xq+e1MUYb4jihp7HRHoH+LFXI1djaPHbZsg228TuWUY8EpeLuvBuV6ELZDR9BQUmflhUUPPRE5lxjUe+F6V0u7uA/J8nXVq4o08DvEuFRrYXcVIfoi4+Zam2FENzZ71G+i5/AQ9o6Yyw/4oBXJ2pDeeigpIvJD43Fqko52azs1ezvs1URXEzZBzN0a7/QWleyd1/CzcvSod8L8WrqIDG5nZwehseyjub3VgZpOiqNgRSJY/DNk4HjKzA7xGJFsZJhqtegh3/8jMfkArlahu+tPdLgLYbPpTERFnU0GjiSfkYCQ4vEqOC6jgc3VQ2daVLrIt6VKxg0IUKmHAol5n7N2ELtbt92V6axjoJt3u0/CZ/HwrG8O3gBlMlaQiUgaHLAYMDg2RzZEGxC1HJqIjHLDHIaFwNYKXBKUmvAfsbWZ/d/dzQvvdUUTML72ToLaf8tLCsU3q78L2Lj48UHRmHzJyFY35CaTI3OTuW1dcX2x7l7sfFNruhxT/b4W2I5Anrw84x8yqDuJ+xEmzHfJIjofK+wa6b3XCu0dTfN/yxM8foeiJfDpskzXSMYfQ9W1pZkdGYbHk+uI+u19m3LUVuhCtM8bMzkdpur9HJOqLoWc6M0rHHIYiTb+S6yKmNELnOs1/V1ScI2dPFfrNLBo+Jkf3uhHKDE1ZIX4iJmIwCIaq1Jxv7J12EczOV7PtDWa2sRenluXRRHk/D6UVjqI4NXgntAfdaOKSmxIGokUbwQu4SVw8oNeEH8rOEROR+KNIViyKGIr7yACPUPjulMGrK5oA5HzcFtgcRUy0zY1g7BuFUvY60garxtukrSt1pi2COlzvidSoyt2rcfSobRMM9NtQLgPY2cw+9vb03cE4xcrwHJJNDnb3t8PaK0oPLFpXewdDZF3MVdEfZDh9su1S6zTIkMu7e5LOI4PBzIumOtG1KJXzSXdfsuxDYY+pM4Yq9HLe/wFF0y6IdKFsBNtU5KK4e4VggNwGRYQ/gyoSpygzMLPNgZPdfZahGEsduPthZnZfQ4PVNsipPy/Suw9w99dNfMRHIV1kV5S23bhYAUw0WpXCxFt0IrIilz64XNvG6U/h79mqxtCFoPE4rdS/KmEKVHHprUzIZAplkWCDaTshUGc83Yy5br89NQx4F+l2ZnYOigacK6e8n1wwhtEoLW56Og0JRYdSB+quJ09wVBQ39QvM7BIUMbgRMgquhYTbUSYOj4VQWtHf0NrII0Y6laGv4O867euMeYnwszatyJ0mbf/t7leZKs/8AJFcP4yez10o/apqvMeguXk+8jb1oedVdN9A963S6+Tuq1a1iQjzcwUynsima6RgDh2DBMZbTFwrhfMi7rPBSPUALQPWWLpQ6ILQHCtrbe2tNMSZUQpJvn3puRA+OxNyRHzPW+TIdefmN2ntR2fV+MwER8H1TcRETBDUiNzKtm2ivD+B0tZONrO1PZ1+OM6UNjsZKmgS0djATHUl2SyKzpEl0ZmT3IsCotJdFmUyaDnZxKFzGVKMpjSzZ8J3z4FIhiPfaSlRd53xdtm2KYZqHEM15qp+i+SWE1CEyzoEuaWHTrEUbkXz5MUwRxannO4jjz5a1QezGJv7f24670XP1mkNgxUMbl4MlU7UZAy9bF/Vdl5ksEoR3O9DKwK2v873mdncRRGdZjY7igwdQYsAfZnw+2Qz28PdL0p8dEq6N9Z2BVMxm9TrpYVhclgPORJWcPdYkAZXsZe9TIV7fo3Oyq7sTxONVuWYCk243yKS31617fUYKgUNd98HKoWpPkQ2X6vE8f8h3kVhnM9VNZxA42hS/bCWYcBEst/nymOvZRhoOIZayjvI4GBmo1EZ9boGpRR6uUaepSUYRKH/A29V2nwEpR9E/oRHgS0LPBtfQbwTEwKFY861K72+XNubaUVGDihA7v5aMD6fHUK7f0QJ3P1pU/rjgmge9CEFK3nfTHx0KyFPaSmsvQpYFRrNz4DKNRKubzM0L6LCVDgvcte3HN0pdNvQ4mpKKaevUUBAXgOTIAFsqop2ZbgTpR4OM3HB/doDmflQoKEhqhfXNxH/xTARk6+A1s4E9U6bWZWhvwpVTocZUwarDEag6KNJ0N4yFZJ59kF7XbJw0CCQPEcQJ9UO8Z9ctHUWfeFzZVEmg5YB3P0hM1sIcQ2tRohuQdG1f0YRXCdXOF7jeEEFWFLRXfm2bddmZjOgtK1+RELdxpVnZnvRum/TICU0xafXdBxdj7kMufF222+h3BIc5Y8As5oKhvTkXC/BtqgAlaP1B2md98soNazWevJc1VZTSmCeP6mPHqzThs8EhmBe1EHmXL+W6gjH7Bg2M7M6VfJ6dn2u9PpBX3twiB+InvM0mdenQHv991A2VJxzdxDSltG+MRJdz9Se41kdSpjZiYgiJZ9ePT31s4ymQ3t5XlZ8BmWO3dv5EXD3u81sCRRU0BUmGq2qMRRRRanUlW77LVRYgT+FnzyKhKl7UAj22onPfGYQhNafmdkXuhAsP9cDYTQ/jtpGqwaGgXWAK018aJ8DbjWzuZCBMWkRL0HbfOtCeV+GmsaJGuiJx8bdv5z59x1knHo58/41psIDiyECyTElCsK76KC9rRdjK8F4d48l5TvGnEXV9eXafjvz75voEE15LetiZSRQXorKshfdt7fRfesoXx3G9YqZTebun5rZA2b2fXd/ourLS+bnTSgl6Jhs+ybGs4bzInt9y9J8n8XdL878/WrYe4oIVZueC4NF5LU4HfgjEqJGmtmVwGlDFN000RA1EZUIgv91tBxrERPSO+1UR6gWoUx53xU4093LOGqSPDsAZrY1cH9eea6D7J6ceK/oHJmegmrDCTxAdfT1oOVkF7/eb8NPG8xsE+qP9zW0r79d1ZDMtZnZCOSsHCg2Y+JZ29NVuAJE9hzHsQBKTS0aV5NxdDXmGsiOt6t+y+SWJnKnifdpYXSunxP+h9b6XtBUjbcD3ioI8RHwprsvUnYhwQnV1XoK39fzdZpBfCbzI4NnWZGJoZoXdRDP9bdpNoeeRftLHfTk+kx8ej9FzsbpaU8jjA6CadC9PgBVu/s018e2SN6cA2UyYGYrIkPVpkhni5QbC6MiPllC/9Eh8v5s4BQze9IzFUeHGKsCjwcn5RXRmVwnG8JUYXB/5LQd7iXVCIsQAjGKjNSVmGi0+j/AIKNV8n01VVjLhCmAQ0NURpM87lKY2cOEEvHh97ASb10WVZxIKaEyWtlT6GMQla4aYImQVlSGOoaBflS1Y6nQ/vnw/4FNBpOabw2V93ORx6qrMqwh9XQ/ZJ3vOULoaUcUkYsrrU7e9Athzvd8bEUoGnM3bc3sV8jI8ES45iZ8GimMQ4bUjkonuXGNAcYUvR/axMP+fuD+kPp3GvCGhyqoBZ+L83NxVD1zW0ScuUmieanxLNF3rXmRu76eGAbd/c2S93p2LjTEWLTXzIdIhLcHNjcRxV+N1v3ohGduIiZiqHAw4n05GvgVUlYmtHd6ODLm3k/D6mXuni2Cknc6LIdKxz+Nin9c6CIuHxRMfKrfAdav2Lc7DFZmNiXal49LnCPPIrljgqLb/TAoUkM2XjP7PiIXvgsZ/OPc3A2428zWdPd7s+MI0Tgruvt2QzWuwaLX9y0ltzSQOx9AZ1I/ykzI37eTE5+Jsn9M6bodGGtml6Mol6KCWDMnXkuuJ1NFwi+iKntvAn/z8qp+tfotQnwmZvYpsLC7P9Pku2qMpZfdAfzFh7DKbo8wHOkj56E9OWYATIO4BD+HHIt9aH/e1MzWCc7XZRGx/zJI/9wF0euMQYbFd1HRnYuQk/VuxBN9a34QLqL9nRE9xMVmtkQvzoEaWAYVsrgIODbI5LcB96Tmsqlg2zdQdclNULTvKu5+v5nNA7zr7nnamCHDRKPVfzmaKqxNIjh6iItROPzktMIJezHJhyNSvb+gTeGrqMTqYQXtRyIB+N/h76HCvFSH9NYxDIx39x0BzGxG4PsoMuJJM/vRYIX2BkadO5BA+zUz+2Xdg9NEMvldNOaZgJ3DW9eGQ3iwcOR92c7d/9GD/iYIzOxP1Bxzzba7AvcCT5jZrMh4s75Xc3pMMLj7riGC5zjkpRlmZiPR2h2L0pXfR0bomdBa/gaKOJwNpdPu76HykJl9QEIA7UIIc68gEw399tow+JmDq2rMgaaCHBshQ+F2aN2OD4LZw56rbjoREzEE2BK4yt2zDpoJ6p12kbEDGPCdEFXZTT9tyru7LxK88jsheoFRZnYVcJa714n2vYNM5doQlXYIOmfPodxxV4TNkXxxG5/hc+Qzgr1QNMnKGdntejM7Axk3rzGzpf6bZJJeo0xuqSl39sK4txAtTqqNK9qWridTpfDdkVySjRT82MzuBE7xTg68Xq7Tzxo38H8z7kNRWMcBz0YjvpmdiQxXW7j7pcHZvj5y2m8XIrSORTrsBYjn9zT0DG9CjpbfR+deRhZ9gwJyd3f/JEQfPgT81sRx2AvdqBAuntgRZnYKsAc6h0aiufwKnbL4TOga7wa2Rin60dB3DTL+nTCUY85iotGqHJ+i0vZ1PMxN2vZyDF0rrAURHE2FnTrtj0UpPeORMeexXkQVBKHyd4h4exOk4G6Q83IOICjJJ7v7mPB3HfRT78Do5r7VPoiCJfu4sLGeCpwWLPNNSPK6Qs7gsIuZ3YGMhI0MDigM9wUkGL/Qg6HFctLTZF8MnoO66AN+bmZvU/951OVmisg/6zXIjbkEHW3N7A/I+38f6VDsWYDP576/EuG+9dFKs+ureS/73b2Sd8HdbwIWN7Oj0XzYGQlxRVGGjyLh4LREVNbRBZ8rwwaJ1z6scY3R21u4z2bSF5rgnRDNRfA+n+bu6zf4/AdobWUVg0HvQyH15lLgUhNx8jpoHq6Mot0mlNEqdX0T8b+BOdF504bBeKfNbDpEFJvHeORZfx9V83sDnS2xNPy0KE1k36YXUaS8u/udwJ1mtifivdsBcfj9DRVGON8TVUnDZ/cPffchZfwYxOO0j7vXNqbnzpGUUpU/R3qBoZKTJyQWQhXp2vZaV+rld9CZfImZrer1eRz/f0MTGacDXpBy17CPW0zcsHXafppaT8hgcTNKqXoRGcyfRg7/aRGx/FrAFWZ2LbBV0KvK1mlMjTog52Qr2oeGjGMyYEh1l88g3kEyxZPQZlwahq7tEhN1Du4+iYn+5VC0H56DzoG3gA9RJNYhXs4DeiuwhZkdlQpQcPeXTXyMNyCD906Dv8RqhPNlBDJgLQisiBw0C6JU+xdRNORY4DF9pKNYwj9oVYGdIJhotCqBu79O/RLJtdsOZgxdKKxJRGEKLb6s0naSiUcpFcUwLS3icMLfN9a4hn4Tj9MC9L5S1UikSB2AFlYbwphrXV8Bfkxig+6234xhIJIzFhkGvghMknmv3913cPd3gOFmdh9wopn1ufuuic9XjaEb3I8O8hh9cQjNDQ49XSNmlgoT/34Yw4uIO2c6Og1NU2b+3pDq+XCimcUqNufSrDpMcg4VIcytddz90oImtwLLozSuOcNr+5jZ/Ch6rx84yMx2DO/VnfPfD7+/jc6GPpSfX4V+6pGFRjyJ5vNcIbx4bsRVMQ1KtdgV7Uvj0PUdUTOCqtR4FgzVcV5MiebGJChVIY+pkIIVf/LI77MxnaEJbqdVtXJalDJQG66KhHsizo/4ck/2t+x3kOGOMbNaXFRm9vmCVMjahqjw3YPyuIf9sa7RtmjMn8m2QzyOJvdtKNoOhXd6DpQSkUdeCYvj+zT8fS2KFO8Gpcp7OM9PQ06opZDX+wDgsCDr3Uh74Y2pkGywPDLCz4UqpP3M3Z9tOLY650hMi1oLnQuHu/t/En21wczmQ2XlT4uG+XC9QyInJ76/9nhD200QB9KJ2fEW4GNgbTP7fb5tMFxtgvb2UWZ2axhHVZ+NxtF0zEXPo6DfQT/ngrZZuXNSNHfHVn0HmoOnA4+7+4c12g8gvy+Y2aJkeMgI68nMOtYTSoMajeg5dgLOSe1dpoyCQ9BZeoOp4E3hOkUyx1NAlsdrGC2ZNLUXQQ3upzrzIqG7/MnMnmJwMsPAud7FHPoeoiXY2SsqJfZo3q+JjI2boUyNOEduRxFD+Yi5m1GGzm/cfefQ76nh87sAK5nZhcDFBdGVR6A9/BAKMnzcfbSZbYTkrBeQYW2CIZwdzwbj2U/Cy/l5+EtalRUj3qB73seuMNFoNQSwgtSVLpBKXckLGv0UCBoViMLUO7QspXci5WlalK+fJ8EchhTJmUPb5dBm/AktkuIsXqFFHPgqUkyXpYeeAxcXUUw/TPFkDaP+9aXGvG7m77r9pnLcY7/fD/8vQGtTSBkGJg3fEd9rMwy4+8lm9iFwhqkqSxlBYx5R8cwL6+MpJ4KORoGbAQoMDv8Gng4K56AQojyKeLS2dfeXcu2fDH++gQwKc6BqQmu4+ySZdtNTzFGSuv5X0ZyfDs3/WcPr4/LtQ9/jgPPC8xmH0qxAXrN822xqbjT2TQJ8DUW7pDOYNH4AACAASURBVK4vtl0JCUajUdWORVEIO4gH6l1U/ntetM6r5vwxSCCZDnmR3nD3IS276+4vkIu6M7PrSRuXqlBlPDsG2BHNi+tQSH8yHcfESbc82uPq7LPZyNE+JPyMQcJOxJ9yn/m6tSrhRK6/OkTs2XNhMPvb2xTvb0VfXDdC4tWgsF0OXB1Tq3phiGqIl02pV1cAt1UYN5Jj/gy3Hcq+m9y3oWh7K3Comc2dajtI73SWw2YJpGytgNbNNMAMSBCfEdEn/Nh7zCUTkXVQuAikdzWzfVC63g7IoAVpue4RYC13f5ou4O7HZsaxF3JG5s+RC83sIRRd1IcimysVUbR3b4pkoQNSDYZYTt4HmMVD1ewK7IOcEDOiczI53gzuRVGnO6Tauvs9ZrYvmjsbIeNEHb7FJuNoOubK55Htt+y+JeSyFYDvmtlzlMtlC4fff0fn+sxIRqlCP5KbtwMuCN//U5Q10WEkMFFpzI/4st7MvL424huKxqH8mmpbT6aUwBWBdd39D0WDC9Gf2yFj2MrIuZtFvl9DsvQAx2swWF/l7vOYqtJl96FTUYpjHZm6zrzIywzLIn2ja50oe66b2QnUX3ugyO3F0PysInHvxbz/AzJkLYgMVlFfG4b2uLyzJN73K+IL7r5HME6ui8jXDweOMrPbkbM+2/YpM1sM+EKZ08bdbwxzYxdkKE06bSYAPkCZMhF9wC8K2r6L5ukEw/+80WqIPDIxdeXzSOm5HynSRVgQGTFuR8piREd1DHc/NmM9vpK0whoFjYfDz4Pu/nzqi8Nms3L+9ShMkVGcQ9vJ822L4O6zZ/6eLXjpJ/fAS9MruPtwGLDY599LXl9JX21jLmlX2G/BOGYP70XFeTpKFGcz2wC4LHuwJfo8y8y+hDbyC2mV9a3CGmhTnALNnXsJaX7eoNJJgcFhLeAQM+uFp248irgBeatuQZvk+ogIM4+FkEIWD9AjEe/ZMDN7BAncv+liThTOgwTGo0MxNeb8d45H1/EPWp7u92lF3+QRr+8dJMRNQUtwuM5VEXQ2NA+OQYLGkuhZT+7uC6Q6zcz5A8zsUHQI7wkslLtvjbycg0Bt41ITuHv++m42s8dJXF9OoZsTCdq191kzexN4yd1vz/RzFMVK2oz8P/bOO0yyomrjv9klZwQRlCjKQXIOJoKAonyCEkWioCSVLEGQJDlJkAwCS85BQGRhXXJSBJZwBMk5w+IuaXe+P96607fv1L237kw3u+i+zzPPzHRXV5+qW+Hko/wChxdeXwEloz+X1t3Qdy8U13I4Dy4Gdi4KD6F9dg5tiZKmDqbKZBV2Rgz/fsiL5HaPhISb2c6IaV098bzIj29kXXt0Ln4DGXneN7NrvDwZchLNE1HbbvbdZN660fb3SNhYq6ztAK3TvZ5LGmtmLwFTu/tzscYW9+TN3huoUQV0DnwfCdAX0s5njUV5Qs42s42Q4mMNxDP8Ewl2GX92v5kdBxze1FBkZkNzisBMuC/eI2ege2QVZIAZjnjVqn4znvrG8LtMsGzKJ5chVkVuYbTWUpC1nZ5qejMcA6yOZIFoW3c/MShP9g/0bdNhOhrR7Ap/u6ZBv1Uo8mUvIgF7Jar5so/RXTY7ShGxWhl/a/KkvC93n+Y95adG6QVuoeCxG+7YXZGR6wMz28fdjzWzI8PrLyMlzJwolcUjKMRrBeTp3Lef0L00vEphlcP6iB87AZ1Dh6CcR1+P9BvDGIInlSu8cAzyAsKUjiAVtesiwjP8EVjR3aM8capMFKGhCc0Pl9Fb0vdg1v28SOY+tNC8B8lSmbKtl3ZjaVuFS1duqKuAq0xVoTdG8safkKKxF/iiqVrrMyR4FbrCDA+qa9dljPeCx1vgZ2MYi/j0Tw3/80orumCRcff9QUwBWqi3ekmepdDur8A03p50tKztUNq1x9Cf0Tg3vL8sITTKzLKqeQNmpgaLwIwlWeqDMNgUHXdT7DQdTQTnROyN3F2XA5b2tBwKBwQFYkbDZujSOMHMphqkcqLJfgJ5Zm0JrG2K/Z8RrZFnkUJ2d3d/MjAtO7g866rGuE9o8zMkzFyMwtFeQczJYWZ2OnBSTKgfLNz9fSRkUEezu79vCptdlVbCzh3C32XKjX2Q4DIEnT8PF97PPner56q4mFmS1Sbs0VOAU4LwsRMV82ZmTXIwZajM/9R0jwQF+5bAmohBLq6hMz2EzqSOLy/QufuLMoCVCnRLoj30ERUCXXYvxBAsbDsU7wkzuwflAEyqGOrK1zceKTVLlTpeyBliZssygPCLGIqKqKCY/mZJ840QM3izmdUqolLHl2uf5RWZCnkfltFBUNj/MbSvonmiaNtlOprMW8fbuqzTC6C79NFiWzPbONd8L1RpcF5gmsJ7ecyBwvHz70/FwKvaDtaoMmXdF7j7RSgEcnKUF2fr8LMf8vTZHPgtShS8pctan3omX2ryjvlXhJa2e8TM9kRhIxck9JvxyecRzyGWjW1/SOeTG2IW0vNmZm2nJV6dtg2uXKrnEXgWL/ecOMCUD+cNWl5GnaKjEc0BTzfotxQRHud8tJ6rwtcyvmw8UkjHjIn5u+d3yGj2Dq3Q++VMniwfEE/Z8RO0Rq8OP4sDh5vZgkjxvWV27wVecyeUN29Gd98knEl9+wnt4aJio2xO7g79Xozu8cyT/6RIv/tGuhiLFNExzEK6R2K31kUTA9MswLMNDEyzoKrulXddvm8GMT53vxnxz20Ia/MFWgp8TFXuMz3JqdZKEZJHVuX+RFQgZEH0vDdG6249U76zy4G/fIrG308DH9GeaqXrmKS06qJFpsPWjQyjUS6HN5ELeR7ZwXY7SlQKYqZGIuZqoMzUSKrDxgbatgpjaO46/h/kEdEUVTQPho5PYv2mCM5IyVJr4XHl99gZ5d1YkJBcMOFzjZQTDZC8ls1sRRTnPxPy4LsMKQNmRgLIzsDOZpYlrkx5DmUM5PfCZbIjip/fzRSmcrwrKW4RTddxWfsB01zRdlXkyj0rrUIKp5nCRO8LbWbPM9Te37uxdnzu/heUo6Fq3q6iWWLOrG2vmc1deO+dnLfAUshzaeEa5VK2hr6IPBBuo2QNec57KmF8a5vZ/SgXQbGoxYAUg2Z2LvBbd29yRs2HQqCaYATt+bFS1vLdJIZfJGAj4PWMsQ3W8qinLxrfyYHeLUhQRNF/fLUIjOKI8JPSvormia5tt/puMm+dbluwThfbxnJTpbzXU3j/CZQ7spGxxsxmRefC5u5+2wCNKslwFUe4GLjYzOYFZg30nmpm5wCHoQp2+yFLfeqZvCCt0D8ouUfQ+TFZ5B6JIeMB3iMhxKUBn9wEY0iXb7K2SfQG3AasX6awyuF9dFeVeuwNkI6B0Nyk3yZ4P6Hf/DzVGhPdfRFT4YTlkRfUGkhpuy3ylOpFuV1nQhVtn0B3/Y3u/qPsi8zsZaR4OiVvqAnP7Vgz+yYqhHBwZD/tGL6/CV6lYLSO9Hsq/ffmB0iJN7X3D8EfQ3qES6fWRYxnaLvX62hoYGAag5QfKfR2a92DquN9TJwffzXxu3CFge5lZnsjY8pmSMn7UyQb5sNC2+6R1O8YCEypAeowGzL8FNsuCixtZksAz7n7FuH1T4icF2a2PIpKmJ6IghAp+gZUcXCS0qqLFpmAjlg3clgVedVsgfIJQX9GYybgx64E6OOBbQbDTHmDSn9N2kKfi/0fgKPd/ZFcPyla96p+kw+DKpoHS0cdygRn4ErK44iLfdxiZsu5e5LCKpUGM7sRubrWlSeGlsJhFiQELOvuxdj+PpjZnMANiHG5FFVd2bzQ5gvI4pa5VKcw4aVtwmWynZnthdz1t0dWkH+iJIMXuftHoW2jdVzRflA0x9q6cmaA1kkP8sw6Gll0Vw2vnY1CgEahfBp3uvvZCfT2Q828HYGEyVhOtZWRdbHIBGT/F4Xmg4HfmSpVroMUW2e5+8+Jr8+/oLCVh1Elv35ekfk1ZGavufu5ieObHOULG4KU/dBMMXgTuTPdzPZA98CRNFOsz4isf03wHLmKLrFnbYXwC9rXYGn4Re7zcyImLMaYLAE8Y2ZXu3usYmMe2fiaKKL6xmdm06IQsjoGaccamvNt154Y2obxdYuOJvM2wdtGXp8v8lodvozC276ce20qdAdlefxSMRQpxfOFCTptoIiioMzLhOKdzOwBVOhmawZWnfcmSu4RRPf2ZjY6f4+UIONn50PG1RQkeXs0wFOoUu19yBh2hZen83gKha29QTq9qWPL+k5BEzq6RXMTejPMGfqtqiIW5XESjInDkaf1gUiheRXy3hsGLID4j7mDB8zU9K+GfgVSFP2thK6/Ubh3cvtpU+CHZrZwXjapway0vC+LY836fRkp6fL9jkVzNAP9o1GeApZO/P6OrIsS/jDVgJZfQyn3+lPIE7HJfmo8PjNbBzlzPOTuNwKY2ZTAgYjvmx7xsTcAO4VzdsAIfGG2fqdB0U+bFprF7pFuocoBYzIUseOhzX8K73+CFHr/oV2ZOZ6cHsmU5/gadKdXyTW9KO9rY0xSWnXfIvMhSsB2PSWhK01oCG6od5uSPB+PNPBVAmsP0vKWxVJn6ERCzIEgC1O7CMWXDwpmNkVQPHyah0EVHUloolAp+fwj4XuTQ6VqaPgjcm/Nki7GEsHmcTBSDgxBuQN2ySkcYtgBeQ2uEb6n335y91eBHcKYNiu+P1C4knMebspz8BM01j8hBqhJ/qqJCe4KXbsQeRr9COVvWCL8rInOhcF8QWzelgC28EiuAzP7F0panseXgKPC53vC33chweIRM1sXlZDeAjFwx5jZBe4+IrJH9kYu9VMDi5jZqOIeKayhfVDodJPxLU/ILUEDxaC7H5Kbh63R/vi5uz8cXivu05mRpfUO2vfp2zRPyDmO+tCjxuEXufGsgjw7pwlt36C9wuIUSHCNVWUsIhtfm6KtBuOAKc1sMcREf6GKXqT8vKqG5nzbuvF1vS0kzfNA6Wgyb2dO6LZIoO1DMEiNoKF12hSmk+VizF6bInz/9LT2+UDRaQNFI7j7OWb2d3cvnrlJCIaQsnvkdygX5g+pv0fGIKX/uihfZgpq+eQyvqUENyAe6jakDDnEzB4BLvf+IYhZ27dT6DWFM0bHFjHC3oCUfbt7feXOJnR0jOZYv4n0Zvhu6HedxPZtKOF91zez55AX1tGhaa+rYu7w8P++rtDVmZFS53JaRXIyZPl2ygrKzEJ5MvgRwEINFFYgfvmBmjZXAYcU+s0UVdPT36vnBjS+lDDmbq0LSDeg9a0h0u71v6AQ75TcYQMZ33qIH7qclpf/tchz7K/AMrTyIi6I5mNZM1vG3V+Odlz9nf1Chl15ys4JPxME7r5W2Xsmj8W3kDJ4T3f/v8L7VyIl4YHh/yxKYkba8379ESmsDkX5aF8jzocMGJOUVt2zhGThTwejef48JaEriFlqat3ItONzUC2wLgd8m3qlVdeYqQQM+rtNJWs3R2VIu1rxrJt0DEahYoMIlSrSYMphcS2tpLlTIy37dFQrHIYiJvMycgqHyNcsiXIEvW/Kr1K1n4YhpVXHFJBmthxKfL1eGMs5SDn4WcXH4Xd2WY5191ho26DQZN5cYXAXFz5vyNtoHnc/whTO8rC7XxzePxA4NfOICvvpp+RCg3J7ZBV0ti5D/R4ZBmxiZtO6e9GKlDK+B2ioGDTljTsc2A7Yxd3/FF6P7dMPUFnt0bSHxY5Ce7B0v0awKCUeUhl8YOEXGY5C620N4OYig2ZmrwBHVZ0xOWTju4mEHD8B2fhOQGfbNgQGyUty+pnZ36tontjaBlTO8yDoGEn6vE3wthEMRfzPdWbWpGruEKQY7kv27e6fM+UVrC0n/1nAIBRWX0R3cPQeMRVueBLN35CaZ/UUMjrMT3/Pl9h3J/HJdXxLAccjZRUoImE+xAfHPOePR56ln6OgIC3BfpSPrWiEzeg428x+XDNvTejoJM3FflPpBd2RcyMj5ICUVhkKvO9fkaf2wSgHVi/K2zaUlnE783B+G3mzXIUMVJe5+0OmRPhHojv1V2Z2pivMFugzHG2B0qnEcA5wtZnt6O61vKGZbYFy7zU2sLr7x6ZImJhi6nhkcDvMzL7bwTUE6esC0g1ofWuItHt9KnQ2z5pwtgx0fONRrr0s19kpSHaZB1jK3R83pYPYAnkAjQyf3TbWqZl9BPzM3c/LvdaDDKmrm9nPKzw7J0bk+YU+ebyggPsZ/Ss/96DUEhlWRvz7PnQJk5RWXbKEWCv8aXJUrrlfRTBrha5sB2yUat0oaMcXoUJgNbNT0KX/XwdTOexN0SWR5fC667NOx0AUKtYebjfgUKkc5kAJ+TMazkYWoitzCoaYwuE+JFSug4ThNoVDDh8C0ydaerKLvImA0g+mZLYbouTey6B8CoegfAexCkSfFYx39wvD36PRxd7YQlSGTsxb8HL4ETrrhiBLzBGRpsshhiLD9Si5arG/5YCFkOLnY+r3SLaGPi6+kTI+M3uS6nN2buArZrZq+K4VEAM0GQrVvjb0E92nQZm3dQiXyIfFnofuhgU9obR9UDJtQK7kchncfTTNwi9ucvd10bwf5u7D4z03UrRdgZjED6hRtEG/8W2CwkjOSPieOpontrbd7HtZ0udtYmgbQy9aq/8uvP4lFB53NP09KLIKncVzYiwDT8beGKb8TT0o7A6kCLom4aNZaOd1qNr13WY2BJgqWPKb0pGdyZuj3CtDyu4Rd3/dlDriYuBvZrZ9TEFmqqIFMkpd5TWV1xryySl8CzF6ge2D0eBPEXoPCN/fC+xhZs9WjO33SNF6ecXY+oS+hvPWhI5O0zwQen8f/r3R3a/XFTY45Hjfr6P79nzEP56F7tKdkczTCxxtZnciL+cH0Z39XeAfZvY8MmC9ggwzI4H7gkLsWcSn/ya0mcXMVijuJ3e/1syuDt8zG9pz/UKIA/+wG3omt7r7+eH1pvt0LBHleXgmvSgVQifXUPK6CEi61wtraDlKPFgLNNyJnlM3xjcauDineHwmnH0XIm+9jK+6L/ychfiLUs8ktBaHhO8agmSYPVBOqC8hJflEqbSyiuIRwEPoPsDMVgOuQ0rHo5AiPoa8DDAW7cWuYZLSqnuWkB3Q5TUFJZvcW6Ers6B411TrRp92vHDYDFRg7QEeDAdjD61FN8TMiodslbdLL+l5Idzdl2xGJphig9dFG2tlRO9DyL30Io+UrjazsXQm/LGP5kDHO8jqm+Xi6EWKlXHAUpG5K+0XHe55wfkdxJTfiJ7r/GYWq0z2pLs/hNbwOOR98M8S4itDpeqE9yBYV3nFLYeYijOQkutSxBjEMBJdQMdRYenJMQQQUTikwswOQp4ss6GLaRyy5O4N7J3AcJWt+6o1329fmVmt4mEwCEzRTmY2NnzvYNBDKz9DNm+bApe4yv3WwpTodHNkoRmCQqvvRbmuQIoZD22HImVpXhD9NyF3X2R9vo+e48ruXqr0zK2hOzwXPmjyLtiO9nURHZ+7L5D7N3bObkr/UsWfABtmCquALCx2Q+DDwAyDcmFk35XfpysiF/urzGwVj7irF863KdE8b2pmm8RnBNC9NA5ZILP1eaDLk6ws/GKe8PqrVJemvwIluU1RtJ2Owok3oKYyWXiO5yHG/jjEVD5T03+GOpontrbd7Psd0udtYmhbhvM8VwgBwMyWRlX1jnSVD8+/F63QSYmwWIOxSFE+kEIFmTCzBK2woJRQ2myPr4kEwruRZ9ILZraa11TezJA7k9dH434X8QKZwqrvHsl/zt0vN7P1kVD3oCmH1r1IaJkGKU5XQnflxyi3ZZ3nRBM+uYxvOQ3lZH2t8Lkm9F6E+K1TE9smJ9LvMh0dp7khvVDO4yUh0Wh0FnBGuJ++gipe3obWzqbIuPIauqd2RWFelyKP39fM7NthDobRuu9eQ7LEtchAE9tPP0GKs72AbYJy+SHEx0yP9u1aiH8YSaiqGBDdp2F8MdQpz3+NPM86sS7WDH2OA9ZKlFUmAyYv8BtROS6soc0JRZmsVdSmam2uSXf2yDr0D9nM8u0+lqN5O1M+1aNRMYkeM/sdWmfPhP7H0Eq0v7zJS/T7SPl5DlqH/6qdyRYGc480hikn66FoveYxBvHCd+cM0W+h5z29x4tVxXAdmu9TO0FvDP/zSqsuWkJ+ig6gyxK02GcgBmKtBBpKteMxRqMBTkfu4fuFv0EWj2JY4cqUK4DG0DoM6pBtjHHI8lFMPtgGM1sZMVrrokT4TyPh7Ch3j12a+cPg8Aqam+CNAh2TIa+7mZGl4KYB9Dk9OiCfpyU434IsnxuFnwzFikC9wB/NbBe0JmYgeGagqpFlaAuVqhPezexOM9sQXfK75/qJKRz+gS6gi5GQO28JDRciBnQHpGRrOxRNrrbrIKXSQtTn1IphaeT9NgRZQa4AjnP3u8xs/4b9rVzSvmrN74dyMrxFa185UiyWoQlNbevBzP6KyjoPds3PjaxeCyJlymWEeUv5sKm61WbhJ0uYPAR5qZ6J9s1vzWxftO4zhdO0YTzv5bp7D5guonTcFLl63wtca2aHAmd5Lhl6ZA2tFF7/FmKQ1w7f17cuUsZXcs6ejOYJFEK7GLoDLjOzYcB2rqpAS6JwqFtoTwjdQ//nNQx5Ey2HwiUeCut2mLeqLIIYpS+jnDNfCG3vrBnGWsgiOBs6g3uREm0LSsIvcp89E+UgGeZxz+DTkfK6VNFWwPOB/h+Y2Q7F8QVL5neRILM4sIe7P2JmlwCbmcI+6vIH1tE8sbXtZt9N5m1iaFsKM1sWWNHdj69pdyDt50oejT2twvoshkqkYi8UqvIcuqsfdffSxPJm9hg65+4zhUtD+1kxlJoQnJIz+X60p24oKPPz90gb3P1KM7sNGW3XoT18ZjRwM0ppMB1pPHUTPrksxHsrpPB6rfiBVHq9lZj5ltS2TdBNOrpBc4PnfAPymm+CPr6l5F6vM4qNDr+vzpTW4a6fK6zZXSLjcWBJM1sGKTyyfGNZWorofgqeVeua2Y8Rz7Ax8qDOj+VBZITbDTjOlPz//tz7/fotQZ3yfDg6NzuxLv6F+K6ip2oVhiCZcDwySr9Pu5dNH4Ii8ieItzgDheXWrc2u7BEz+zcyEOSxTEZq/kV3vwkVcLgc5Vb9BbA//XmznvCd/0RK9JPd/SWTV2gyBnmPdAyusNmiouk9NO7P0dpzddgFuNlUxOsglFqiNB3HQPA/r7SCrllCpkHa2ZT45oxh+gkSchtbTaoYjQT0Aie6qgfuB5yINmXMKln8f1AIWt0owxYsKpuhi2xuZBG8ADEvd6IDMerlUjgMBpXgPUfHbhV03BKZq6o+SwXnwMwVmeivIGG0OFfvoUt/qvD+8ags9g/c/bqSr8/6Xs7MtovRUGi/AjC1uz9vZieb2cHoEooqHHL76Wxghhory4tIEH3DlAvnJVT9cs7w/mhkqVoFON7MRlOjjAnWhB5kIfswtJ8vvzfcff+qPiJIerbBGnxW7qUF0Bjye+yEXNselLiV8HcT5vI3tCsxV0PPYSDjy+btV8h6+CZSfJ2UcqaEsayPFLrfQuMdgS6uLCTjZnf/yJTUcTVkmVwRuMPMFqUlVGYM7bcQMzg5BaVj7ntXQgL70cARJWvo8fB9i5vZGbnxHZU6vtz3Rc9Zd3+Ldk+XvwN/CpbVc1DxjNUJYbHo2dV5d2T79GHEZJ2HFJ5/MLMnaO2nBdBzH4OUYylWrgPCeKYOfY9E3jpV4RcPufv7yHAyB/CYmf0RWTGLTM2B6B6JKtoiiqhD0ZnQZHx7Ijf+v5vZ4SV0ZEiheaJp6+63dpGOJvM2wdt6f+/pvEFqZaRAPj733r/IhZKb2fbIQHISCsstolPhgUlGgnAG9iLFdl11TYB90R28EVJQ9wKHmtl30L7spT0ZLpB0Jt/o7ldHvq/vHimh/41A076mRPafAz4Myu3896fw1El8simcZ6bwb9HjujInaiq9TduWoNQI2y06OkBzFGX9ovk/CykLIZEvy+EYZKjtZ0ys+Mw3aSUB/4RChT5XuFO/KIvImO43s53QfloP3T+1+8ndrwCuCOvwy2gtjgGezebZzN4lbZ++TzzpeO05NKHXhZldjDyPtkDKnGGF92MGpiPDe7U0dGl8FwK/MbOHkVfdYojnfhBVq7zE3fuUd4EX/S5wrsv7ah7k7T8LOhffRh5F27n7abWT9hmAmb0GbOTut+RezipaTpfaj7u/FXQIFyGeEotHsfS6+4D0T5OUVgFdsIS8jLTyc1PhLmjtoSuXmtmIVBoKqGI0mnpcFD16PnWY2e1IoP0YWUR2RYm78xbBzxwdEcVAP8E5IgBnTFtb5aPce+sjL6+VQt9noXCbfkqrsN6OQAfS8DIaKnApCQqHsJ9eRUnZp6TaEmLIqrEArZK/zyHBf28UOnAHOjynQ4rCmDvzq4ihyTwFs7CED4CDEp5Tr7tvVdeoBkNoVUupo3kIWlefD22XR4qWT9DFWEQ2PpBVea3c37UIQsz33f2Skiano73/XKBnDurn7YtIoTo7EkBGIYH0fHd/KXxvXx6RoIhaE1jH3a8J63p4+MyOiOnf2sw2QHvkPTRvC5RY/t8A1q5YQ7d5CJsxVeZrOj5oXxeVAl2EvuEmF/Ib0J65ACmsDnT31HvhI+RZ+o3AAP8IeWzNhoSIkUgYPTucHclweX/dFuYgJfwiC1F+FyVlPZD4/ZJ5jt1NA0VUk/G5+wemcI1jqa/KM1kDmieGtpnQ1PG+3X1o6rxNDG3pL0D2GaRMns/59x5F5dOz8+5oZNQp88gGCZAxT6CdaZWh74eIgeIMU2XGVH5rDJF8fUW4+2UEL85wLnyIvEzHor3ZA1wT9tcDSCieF+WfqT2TmyJ/j4SzKRrulMhT1/LJ4Wx/lFYahrdMVU9PdveDI+3nRl5AS6H5+KWH8vVV9EboT26b+0ypEXagfXeb5qb9miokpvI4Wbo/UAAAIABJREFUEPiWwPuOQ3zLeLROF0zkO59w99cDLW8CM5u8qwYylvx+2hApNar20wPAPe5+m8vzKqb4Tt6nKDz4ATPbLes3dHEG5Unh+50pE2JduPujJm+1xga0pjR0cHwHoyIMx9PKZ/gXpLS8GSnVL6SV62wDJBcdEPp+NrzXh8Avfc3Mflj4rpnQs1ohk9lQxdWVUF6+/7h7Zf5CM/sq8lLd2RNDvjuA6emvD8qMA5MHumodY8xsU+SsMBbJny8xiLQuMUxSWuXQSS1vWLDfBG63BqErndCOR5ip401xyKkoenAMCmb2PVTV6KCUcZiqyX0DHfrnAae5Eh7HsLWZHZvY70AOg68HOs6voSMVKYqBGVBIUB6ToRjr/IHXi5LOLoWSJ8+HLr3raLm/Av3W21cQ05AqvPegktFTUa9wmJmWEqUHeNvdF61ay+7uhDDDCG4oI6oId58jjPU5+l/yqyR0MegQ0iBQfatB2ylS2gZG8TEkGEE749TPSm1m+fd7Udx9lnyyTGmVn7dvpNCFhKNexHCd6MqvVoVVgcezizsoHv6AzobxpgSqWbWg5xAj8hU6o3QcyPigwbqIKQbd/bkgXD+MFJPP0fBeyPV1M2K0uonS8Ivw+mFIoXYvUmKXMiYur8smiqjk8QWm/3DkcXNVFR1NaJ5I2nat7ybzNjG0bQozWxB5GP0K3Zubea7KUxHuXlaoJgvNLwsrLBoohoTve51qowrojhxCK7dOKczsi5myyVVlDCTsnmtms6O52wXt2yVR7pvomRzukavC925qym+VYTN3bytpn7tHpghjWxPxDm33SDgftkPRAjMhBcaBQcAZLJ+8Wpirj5Ay6jWknO1315g8R4eH90eF+bjJzBYLCvoYvbOhyog7eaTiV83YKhEUbvMAd7q8VKv6bkJHV2hOpDfLlZjUb44vexKty2fQfvmIxHsd2MLMNnf388xsWkIYIc1yBGZj+KK3QrkuRHshtp8WQWk6vhy+b/Gafr+OzuCD3P2BhH26dr5fL6mMGZ5JD1IKxd7/VNZyBnevM6CNQuGR0aiBCA2PIOXetR3eI33jQx65a6GUF6M8hCKbPOEPQZFL06Hz+XpgR3evU5jtSHlu6/1zf2ey9PmUeMXm4e5PmCpJbkHwVppAyIz+WcXIFIPtfsj48C3vUnGrSUqrEgxWyxuEseTQFXe/nwKyfs1sBpNnVwz9GA10YGQCxljk1pgxSHXM1OtI0zwl0Gtmb4Y+nkVeM2e6+5PQJ6BtiRiZBdHijrXdBZjN3fvFmpfguUDTc8APUKnbJ5Er6vnh0CQbT6pCLxwGoCo0b9XQnGEJ5F6/cQUdoIR1v0qYixTBeXL0zIoYSbv7cC9ScM2ADvJsvW2OFFzPE19vr9AKq0wV3pdHB1adwuFrtBRQCyIPka5ZAGNw93mbtM+vYzN7ipo10WDddxLjabnEr40E+/eRFSfGzCyIrH6ZV8JWaH0MKdvTTecNwFRmek10wc5pyt90lbuPDfvhaNrzNc1F/zwKT9A6r+5EjElWcWZxJMwOWulYN76cQBd7b84KgS777lLFoCt34rZIyXce6SGN05jZbF5IMlwxhoGuzSbhF1siwfB7Xl6FJv/ZUkWUmX3bzB5PHV8BO6E8KN/2mrxIJvf3JJrN7OQJ3TYgeZ4b0vEC6fM2QdqavJx+Cqxe8vmnEY8yDTBtONNmQOdkxteeA+zlSuQ9EMwX+oiGHcUMFKbqZD+I8GR9wnv4e/YGdLxgZi8hhWRmNMsEiexZe1Awn20KZ4meybTfI/MiviHlHvk2ypdXtrYuQp4LryFF5GboPl3S5RkzWD4ZVHCjLu/gFshw9jQydiyN8s5sicJDY/ROjzwsFs3TWzG2LYCfmNkS7v5UDT1nISXQpWZ2UkTQHigdTWnu9zwq6J2T9nyLnegXmhmNpkBKLWhFfmSedtMh5eVTKCVGU+T3040oFKzffkKK75fdPckIiQzG41Aagszbv3SfNqD3LLQfoh5eDH5dfN/MTkT8YTLPUHavmzzaNyZ9Da0f/p+D/hVfOzG+NYElg9zS5uXkrfykOwUl5rseqRAZQfReKsFlKCyxzqM4jxFI9p2QyPbdEiQozwLv+SVUFKNr1dj/55VWZjYOubwVK5JMhzS0p3gI42jSFtJDV8xsnJlV9XsuzQTWBWgXWDdBi+/RKmbKFMaShSv9HR2SLyEmYF6U72RnM9sHWUouReFBf0ehJGVtF6YQ+1wFdx9nSoS3ItoEa6LDZ2/gAFOelfND8yb5aFZEB950SLFXSnNm9QhWyl3NbPcaOnYI/VbORRPFgJlNBnzRIxURc21mQ4fL+64S9mub2ZrokLyGklCphO/OFA4gRvc7yAOvmGiwqHC4wsy2CGt5PUKC9bI90gGMJK6ITUJYE0nr2N2Patq+AzSPRIrZ9wmVaYIVZgdXfqyqykz7IOXnVuHvR9BaOa0hvaVw93VMOdg2RnvjfOB9UxWWu1DS4SNzH3kPCRN5TE/Lu+csZCW7LLy+NbCC13twdQKDVQxWJkN297xCLDWkcVzou3g3fA4pKbZ397vDa4NZm03CL4aiEOmoAGuq1JSqiBqROr4IpgcurFOQpNA8EbbtZt9N5m1Ctd0IeL3CIHUZ4l8XR5b+05Ay4V2k8F4eCUPvmNl+4W5sihlReG5qRWTQ/p2jtlUOpmTyD1d8zxxoPMsjRTYoLGc3FH7biwTlh9z9lZozeRjwYyRc95B+j2R7cDwFL/zAK6yP+I0N0Dm2F+IXdgt/D4ZPfgY4J0FhBTq3z0OGu7Pd/RUzOxWd4SeV0PsKOjf/L09vrK0rH9ntKHfRz/NtS/A1JKyuhzxR9qyYt2Q6BkCzIV6srW0JvWe7+7jiGw377cfjNOR930UGoIcRr/4LYD6Ttx4MLhIkv5+WD6/120+A0Uo1kdrvaWht1O7TBv1mzySm3B/sutgQpSw4jBqZCCn5Uu71pmvoHcQ77UJhbXZ73Zs8Mz+fe2k2q/b8e8fd33P3m83sG8BH7l5ZfMxUaf62oORLReN7pAvIUkHEQufLDLb53INdwf+80oryw29a5Pr3F1qx9k3a9sG9MvwpqV93byywhjZJZW7NbE4UivUo8EN3/0ekzRdQXO7hyFPnwcS2WXLKJngaWM9VLvk64DqTJ8RGyKU2s5rNa2YbI4a9zI0/P77XURjRslU0m9lreSViDR2ZFWgf5I7/Xmq/NZgfPY+hoZ9ZkOJsNK2KP5mQkl9DzwLj3H2HxO+J4XZ0yPfQqiCZonD4KbChyVV6dVo5Oyr3yEDh7rUeOGZ2HfIGu9uUKHIqdx/TdM2b2ccozj21ffRZp9Cc0DZFOJ0NVaoDCSqPIcV1/qIvpbds3iI0voWSbp9oZl+j5Zm4KWIyemlZSZ8Afm5mM3orDGQNwvno7reYvBV2R+fGnt1SWEXGN77b52weCfcClN8NkyML2AyB3qZrubg2X7H08IvrqA6VaKKIShpfCUYiL4YU1NE8sbXtZt9N5m1CtZ0P3RVRuPvuAKZqk/O6+17ByPMDd/+Wmc2KDEk7AxuZ2SbenmQ2BW/T8pRIxTjaldcpBoq7Cfsl8BZ7Ayd4CNlxeYr1eQmE82g3pMxZHe2hfdC+fh3xZbe6+++pPpPzHrBV6EX3fL+2YU8fiLw0fxIExZ7wHcOQt0B23wyIT7YaKbKAhVGunV+i+QEJrT+roHd6lLfonTy9sbahv/lC+/zYyjA94mWvQffcnp2goynN7u4mj7s6mqfPzVsfmvbbhMcpwUwoPC+vWNoLzV+W1HyNoPB4qIliucF+mgH4tZktR2s/VfZrykn8DXdfreE+rULyM2m4huZEBcVeRUbvSpko0L8F9fd6ozWEzoXbKayhT2nd/xB5xqeehwcDvwsGgHVQNNJZ7v7zis904h7pJKY2OWHkea8hwAZmlq+y+N3wO2bwWRAZQ95F4ZgZreOBzc3sJlcxmY5jktKqGk20+R3LAZXQbyqjUYUiM7UDWpxreCSuGPoO+x1MlvQFE9tOhzy9mq619yhs9KAMOg04zcy+jHIaTIssax+Z2XDgCnc/q9hZbnwnoIOnjuZ9KBzOJXScjJjBN1Eunt8V6ajqN0Ex0BPaLQL8LczJUJQ88NthTD3h9UxZNgPleTj6oYSGLAElZnZEaJqicAAp1j6hv8IhG8tSqbTVYKy7P5bQbk2Uy+xuZFV5wRTL/j3S1/x0KF67SfvSNdQBpJw3myB6Z0DKjH6fqaE3Om9e4a0XnseeZrYX8s7bHF3u0yFX/svR2XSpqdz1wqi4wZa5PvYMiqtx7v5ObH2i82ewWBO5v5eNrxPn7KeFJuf3dMDvzeyiHOPYJPxiR+BGM9sXOMb7lzQejCKqCX6Jyis/4O51nrx1NE9sbbvZd5N5m1BtZ6QVrpqKPuu0y3vnADM7DeV2utHMdnH3Exr0NwqFMTXxQF2UnPd3THg3FZm4z9vTHGSYGinsb6Hai/xNV6Lzu1CC8/XRfb0k2mN94Yc1Z/JNpiTEVcjSSsQqm+2J9vMunssZFfAv5I1U7KubmBUJ4Xke6uXwOsTpzdoW6S0b2yyIfy4mYY4h6/tp5G1V1XcTOprSHGtbRW8Rg+23H6p4X5fH6MPh5wxTEvdtkAfxWijn63oob90QM3NUnXhHM/s+ykXbG2i7ouw8NHka9RDfTxcgr56nye2nGnxAe96f5H1agSbPpMm6yHiGo5Hs0g8FnqGswmfxXm+6hsagcL6i0qyT6367sEamQXLUb9z9ZSRLjaZ1tvXQKmjyk/D/UShq4DLgETNbF8kOW4TvPMbMLnD3ESXjHvQ90mFMS8sRIY+i4bVOiXeQy2C7feEzDwIjzOweZCiP7b1edy/LB1aJSUqrzyZSLv7KNhFmaknkrRQVeAr4AG32FIFtGDrsmioq5kOKoCjc/SkzuxsdOMeG71gPCaIxpdWSyOtkAeoPg2HAJmY2bYJgMR9wgas06rdr6Ij1W6cYyOb4WGQx3BiF/9wI7O7uvwtWm/mB50Pb+Wnm2ZaqnDgfJS0sVTgEen8Z5uSdku+7n84I+46SVbfBzB5Drsz3he/K6MowFFkGmqz5bB1f3qB96hrqFhZCa36bhLbDgM3M7Hx0QVfNWy0C0zkcGB48d0Yj4WGn0GQ1JED1oJwJxRxQ+b3fb32Sfv7kMST3mcyy9mtaF3hxfIM+Zz9FDGQtjzaVgc6edWr4xUjEqO4P7GPKT5Rf4z1IKbaruzfxLGqKE5FHx9mmJM5OCYOEzukqmvNteyZ02zBvdfM8UDqeJX3eeiZQ216UZ2Qtd1870kce2VrtZ50OgskPgnHpGDO73nPlzWtwBXCsmS3o7o/XNTazmVAIy+U1TX8HLBi8RLK7cDkzG4l4q7ozZTit6rJ9Z6ArvPevlOT5qTiTs8I7I1A6hhhGIUVAH8xsXnTXP0o8R89kdEHGMLMHEO+RoXhHfYjozYTgT4ChFfRmbe/N6K0Z2xi011LGlvV9G8EI2yE6mtIMac8jP290sN8YSvlOM9ubkMPNW5EL4919lJm9gfjQX6A1uyi6/+Yxs5tQsZf8HjrBzH7p8WIMWYW3fvsJnUkzuvsRpMOQ0hQGuE8jaPJMmqyLTCYaR/3zy3iGlMJBTdfQKHQ/T5bQfiDrfjF0L0wB3IPSztxgKhB2IvAPpLR7EYU2HoY8/e5393+b2X4ofPvi8H0HIl7yD6H/3tBfmbJuSpSb9B1kiI3lK+5Dg3ukMdz9TJQ/sBJmdgJySFjII2GeATH+u4dWLq4Vwk/ZZycprSYWDNCTZJ7I56LVIrqED4lb0mLIwmVSqv1kbuU/NLOZKhQZfTCzocC66ICpwhVImbOXu29tZr9EFsQYPkSVa1aj/jDI5iFlfH3zFtwhb62gY3p02J0StNClioEgPE4BfQmivwPMFRQgT4SDcw/EADtKEp9d7j8F/l2xDi9Hh/8jSBMOMLcpjOAtSpQT7v6emW2NcjT8jRKFA3I1rnrOg3Udz1B2SeyLDsuNgCPQ/B5qqnaSuZZnzG3qms/a1VXPKLbvaLnXhviIZuMbjxiuunlrBHf/T/DA2xzlKdks/GwPPO+FHGeJSsfdc++lYiWkyFsIKa8nByYzs7MZxPjCeUXot8qbsOgd9jwtQf3zKCwoVsmseDeMpX/YXtO1PB7tkaVpHn7xVni/Ki/H+xEaO43FaFWZhPLEr1mbOpozZBbGCdkW0uZ5IH03mbchE6htL8qpMjXVGIbyN0K1dXp74KYGCitQPpudgavMbJWgAIvCVOL+PGR5P66sHYC7L2IKc1ke7cE1UPj2tuj87UWV/WYCHvBC8m53XyP37zsoF0xdQvAiDcUz+VlaxVliGIaUVt9CoTygsJopgV97PJfaElQYCBvwyfMU2l+JlBXQMjxkGI3O0mEon9D5yOv8/Qp6hyEB9PPAi9aqKlc2tqdI94TI+p4CeLOm7yZ0NKUZap5Hvl8zO9/d/9LBfpsYE0HrbBdgJmtVHfw/U7GfbK33uvvHSOnwDzM7GPHJhyNP4bfR/bYfcI6ZTePup0VIG+/u2RmS30/XoKqXX/K0SpFTIU+qv0Fn9mlAk2fSZF1kPEPK88t4izIFxkDpzdqfSKii2oV1vw7ihRdyFQiaErgJpXZ5DVjd3bNCZI+b2bPIo28vlFO1iOWQA8FL4f95kRL9OqQEXRd5ymb3RQ/yyswMA6Voco90CyaP3G2BVSsUVhA3rox398Y8dBNMUloJS5tZ0UI9EzoovxFcIzNsYGaZleeekraX0cwLoAflytm/8HrGwBRpWN0ULtZJjETu9AsUhcg8wqaaDQk981KRnyi03Q3N00LIqvpjV36oKuyHcicdVtMuxlReVNL2ttBfLxWHQY7mO1wx1JsBt3t5lZh+8xYEvDY6cv0+Rr1i4McoP02GeZCbcf5i+SetBOjfRJf8puH/HvR88u7oRcyD3KwzHBToO4AK4d1Vwv4W5DnXT+EQULmf0DhjfV9RfM3MxlKxlywt3cUQdKm9geaoBzEkbwKzBK+E69z9tpLvyJ7dU4hxqtsjY2lZpN6pobFKKOslLkj0oPDQ3tzfMU+A+5AFqhKFNb9L7rUPUSniseTmzcyeQC7uD6CSztF5K2AV4LmwNw6mJEQ3IEXp+GjEE7AOfe1z47uM+Ph6gJ+ZQhjqMFNonynDh6C5L2JI4f/iORj7XA/K1XBA7rW3keDWC2xvZmuhxKlrmvJovEOJ+3XhWWfPsFH4hbuvHJuE3HeMBw7z9Nx9m5jZMoXXpimMr4heH0C1y88S6ub5vxmmkINjUYLXUgQvjPfqrNNBmOl3v9T0/bGZrY14h4fMbH9gWM7zA1NY03eR58fiwB7u/khC36NpeT0diJTFV6EEw8OQUv0IZEx6Hync1g3f+UfgZHcf5e4f0rL4Dwju/ry1wvrLcDpwMkqL8B46q5YHDi0Ji8nOj1Fm9uPw2mD45LIzNXsvw7/Rczge3R/XofN9mgp6T0ehQN9Fwm3myVs2tr+i53V1At2nBzo2SOi7CR2NaA6C+g+pEZpz9F5nZlkunn79FviyqYFxFZ4mGYYivn4TWs/szJhRzN3XDN/zVcQLnINyXF1B6274jZktHT77YJiPKz2XsxMZkVdHIcInmtmj7n477egxs0WK+ynss52BS8xsjQSP+RNReHKW8L9T+zTpmeTapq6LkYiv+BidRVHkeAZIU1o1oRf0bI8HZjd50XVqfNm6/wIwykPYoLt/aGbHorvit5nCylRYa0MUDnoLMiaAlKAe2gxFz3ilzABiZsujHMObmtnsSGl1hKtKZEbHQugeWcmUh7Ej90gnYWZ7IiXdXMAvEvn6Tx2TlFbCr8JPDPvm/s5c3zL3t+KFW2xLrt2qFd+ftxrlkcU7F/s9Ifd3p3ASqjJ2u8ld/yxv5S3ClFxzHeQNMBuyzKW0XQh5OMyDXIH/Zmbbu3usIsHnkJtmFs70SaTN59EBsq67j2jAVG6CDrf/IA+CFxJoBvgTCn9rU1rl6NgIWYuT58Ld7w/vlSkGtkIWgDeQBn9+YEYzmzxYlgjPIPNkWAUJtllp3ktoL+9chaHowro6zE1MOXEKOsgypdzblJSwD6jbT9F1a0piWUSWNDaGc0pezyeHBylBr3f33cKl8hKyen2AFJm7IMv2QjXPbnV0adY967eQJehPtKwxZVi5YnxjiDPq+wU63sz97bTOhQznI0Z1IRR/3ybQRca3bvZeENhASqlzC/M2GrmWrw0cbGY/KSocTVVZfo6YyOebKJjc/TIk0FTtkesC4zw6/LxHq/JfGfJltAn9lI3vT8grs0qQy/AueoabhT7PQftxH1pVhKB/ouynaeWemyt8rnhPxPbEzLTyD+TzqvSg+eml4H4dedZnm/K6NQm/mDM+/ChSFVE9aF9lJaSLe6Esb8yA3csn4TOBrng5NYW7PxrW8XnofP1DuBffQOt56Vzzj5EB64D+PbVhCiT8jacVKnlgOIcy4XFfd/+rmc0cvmOe3Oe3Q4bAUSZPg6wgzr0AZvYUsFvdmdxwHsYFI8lRSCG1EuLBriz5yPZhXCsSzvIcmvLJZWdjhvwZeSuwibsfa2ZroDNiL+TVuneM3jC2E1Fo5JtI8XVpxdgcPbsvmNmQKiNs6Pt24NvI0FjadxM6BkDz95F3fSx1RrHfbN5WQvdTrN/D0fNaECmVbgeerOq7gCFoHdxFwZgYMYoNM7NzEK82LNB1C7p3v4087TJZ6WgKcPfxZvYLVDn8AjNbwlU8JkMPMsL2209mth7yyvmHKSdePyOWKULhKJTn6AR3vzO8VblPU9HgmTRdFyehdA2zA29be67aGM/QS/q9PgrpF76Enu9eFWvze6jy+JOBlk6ND7TuxxG833J4rPAbtI6nDkr8K9FZPxKdHZmDyrRoveRzBr+H8gNCCS+fcI8sEPoeA2zn7qeWjKebGIqiD4ZQ7+E8wTBJadUsVKkodEQ9RmKoEtrMrAkNI9AB/wLVVpOHgsU7S4wGspjXWUOmAI5B+R96kaD4AhJYpgYeR4LYEyg29mjgCDN7BQl9MxXbBiXN/Wa2Pro0HzTlJbiX1qbNFEVTIy+ljUroGxK+Y3JofBjsGr4jlWYoVwxmdBD6TJoLckqMBMXAKsi6dADyztqeFlP+S8JBGtbWSma2OPCBu1dWJDOzL7r7S7n/QYxsmXJiKeQhlZKfJmUt/5r2MrMZ3kXWjSeQQA9i9KJw96hwENb9S4ScCOHloju6B6HgSvTs/g94o2ZN3GVmqc96PU8r0V0n4MTGtx9ijp4If5/oSohYVFp9hNbm68gyvDs6A+6JjQ+4w8yK85YVQ2ibN0LugDDXeS/QDDMgT4nHaeVaSx1f3/qs2CO3he+dESlxZkOMLPRfQxnWQYrKt2kpfKPjM7OzgI29vnog7v5JoPE+WufFKOQNlD/3q+4AC30V2xS9s0phqpiWreXxplCKsnPod+icTQ6/iHzfEJSLIgt7zmM12hV2eeQVUXkmr9cH6Fpuqhw3XYQOoK/CZR3NWdt/TCxtP4W+k+ZtArXdDHnKpHo57YfyLa7gJZWEzWxxd0/m2wKtTyPvoO8AP0J34mxImf4vdM78E/FKKVgLCV2zIYGqF/jQzLZAIfuE13D3t81sF+A+M/sB8oQsYjbay4zPS/qZ3CQiAOSxchbydC0TFAcc/h/jkyvOxuz9/L+nAL8yVQy7CPGV0wJre4V3tLtfipJup9B4jsn7rYkR9jJ33yCh7yZ0NGl7JfLOTWn7EXBk+Clrs39KX3lE+M59UXqJKqPYpuT4TnfvNYUZApwWeJHMiPwYJVXawh29AbrH3JTj7p6S9n37yd1vN7OV0Vq6xszeRLxkXm7JFuAzwLsp+9RkbL8+Z4SuRMozybVNWhfu/oEp5PZMpMz+WY3scgfp93oevRVnRaO1Gdo3WvemvJ0fFt7Kco2VycO/ppVCZEXEGy9KS1mVlwuz0Pw6WqrukZFInj+7oFD91ODuB5uM8QcCx5nZKB9ABUBTovqtkexaxof0unvTiorAJKVVpTIpgqS2phwpcxdea/A1gB7qdyJ9g6zjT9T0eTo6WPdDLt09SNERqxpQxCzIjXdWtBkfRN5EtxXma+3AUHwPKYdmQIxbrG12gNyGLAbroLjZDKOR984f3f1GMytTWvVDw8PgmCY0J37/GyTOhZmNT1UMmCqObOLui5tySZ0Sxjg78n5YPvR5Nrn1lrDWVjGzD9EB/B5aG79FleOiyokGc5Eyf1XC+9OIGUn1FIthDlqlkrML9g9mthtK+tkLLG5mD7n7KzRYx02edSdhCqfIW0mPN7PR1FyW7v5GUD5fhizWyyNBK7Y2m85bHZI9Qc3sI2BhV/6WFxL2yMGec78u9BVdQyZr5/K5n4XKxlf4rlRkXhNRxO6FHKZBCsVbSt7v+47YvQCN12bj8ItM4DDl2zsa5cOJ5XjL5mHASqhUmNmuiEH6KtVzPzXVNBM+3zsxtEWJo+vmeTB9J83bRNL2bhKs0+iMO4BqvvYBM3sEeaFe6O7PVrRtg7vfTLWHcSoOgL41uQy6D19FnmWLoGd0tClc5UHkTbAY8q78Unh/F1MF5VG0PCtT0AP8NvATkHiP5JAlbS9F6v3XgE+eCvig5Gxso9vdnzSzbYBTUW7PT4DtqxRWA4ErTUITI2yxMtf/IlLu9TK+cxNCNWsia9XdXzezG4GNzOxQj+Q2cveXTdUChyMlzVaEaqNU7Cd3v8fMFkBK9HWQEXcWJF88h/JnnYwicFYgbZ9eibybLgXO9wkUitWQZ0g2oE1kuBTY1sz28lbuqndRBM3DxcZm9i10Jz3g7muYcpUNR4bfHZGhYWZCDq7wd3K19g7eI40QnnFKTt4j0X1ztsnTMI+FqEgJhO6GS1DUzp1ojlJCSpPxP6+06hJGUx6qUuYFUIoBCqwnBC8lvDC0AAAgAElEQVSB/dAlmgkRjT07qhC8eio9ewrt30BuwfsGpvxzwIeukLPB0pJ0GDSlucH3p/SbrBgI7/WEvs8ws09Q9cAXgJ3dPWvTdL3dgA7az4XfAAuYEhA2Vk4UFA4THK4yvdeEn8wbaDdkCVsdzek+wOGmyosPAre6e7Tsb8l3dGUNVWAILQbrDmRJnw5dDDFr0au0wmtfoxU6+qq7bxppP9B56xQmoyUMdVp5BiSP72CUSwbgLjN7mXSB7iSqE2EvixjBWJ6yrMpKXYgj0FecYRrgHW9Pkt5obYY9+4QlhF+E+V4CeWtsh0JCrqcLjEnV+HJtshDMp5EHSBUdTWieGNp2re8m8zYxtHX3A1IMUmY2C/UKnINQfqFDUGjznWjNX1a0cJuqAT/u7q/172bwcOVYuS0oas4IHidfQULBbbTCfRcFXnP3uczsS8hL6l9IwbVD6G6Ymf2DlmA/a8VXfw7dJwO5R9bK/T1YpPIt75JeaQ13P9vMbkCpFR5tckc0QRMjbDe+/zOIAd/r7n5B7u/XTF5s+VB/kFfbvSg38H4xAtz9VjP7P6RInA6trZmo3k8PAH/3+sprfaFmCfv0OmRE/Bnwc1Ne1fNR1e1+XnvdxgTgZz9NnIDOt6lQQYYs73BZepFtEI/2u6ytmf0BOMgVavo8qjKYzdeCVMjz3b5HGuA8pHAtQ2bU2hid8z20pyfpQYahmN4oM1T2oCqO3+qETB/DJKVVDmY2I9Kmr4JcrKdBSW0fR5rWS10J9VLa7pa1LXxHpSdJvt9wuE2DLsC5kUvjnUxYRqNjCC6vVQxFFfPZ+ykeBpV0NOmoiWIAWe2eN7N93P337n42Ec8ndy/LH5XkuRRo2DVGQ6JSJ69wyPdbtUfeRdaJp5G79SivSdAflLdbIi+RBZGVLqt8dCtyNS/Lq/BmYDLvQszl+ogZWRJVT5m95HODQhOaE9puWTG+Nrj7HLm/BzO2unlbverDA0F+jwRB9HXKlWdjwusjgB3r1lAExfE5shJNi87YmUk7Z19HjPhb6Jx9gVziZ1OIz/zIc/KBQj8EpvWL7v6jMkLNbFVgB1OIwky5159Hd84fY303gVeHX3w1vL4BSjz6g1gfFfRXKqKy8aE8bynj2wrlRFnZa8IswjmWRLOZHTWh2wYkz3NDOl4kfd4meFtoN0gFb4kLkDD4feDInIdODwrzzn98xfBdeWRM9pwopOx4M/sLEhyvDetzBDqP2woKBIF5OPLgubuO9obIcjFendt7Q5HnBu7+Yhjbn709rOoMdBYtGca1B0rzEMOuZV6qRQz2HukWn1xo2+/MD3fIq03pbYpuGmE/K0jlcTppTPRIdWp3f8wUwvU5M+uJeVsFDEchfdsgIX4dqvfTZkhBNn/NPAz1UG0tcZ/Ogqr2HYnSoewB7GFmo5CC4SJvmHtuQiDFwDQh4e7vUxLdYWa/opUHLVsvHwDD3f3PuaZP0Cp8dScqMnFV+H89ZAAow4S4R2LYhvYK08sDh6K9lzcYjUJG7u2RAmtjgtcd5V62eQ/cP3Xz/JuktAowsy1RdYfpkYDyJBJEpkMJijcDjjKz7RBDndTWK2J5G9IwDcoDNBNK1FYVI9wpgbUjMLNxSOAubtrpUPzsKR53397Z5IKdR1YS90DknfBAEPgy9KIDopOHQSUd4eArotfd107sf4IoVLpJQ1jLx6G1G9sj+cSFvagc9JXI2+OaSH8rIjffL6J8AbchJmBmxAzvjJ7TPu5+VOHjw2nFsOfdvl9HFtxkK24TNKEZXXoDHV+3UDtvZnYYMI/1L18+S/j9rSAMxhjIXnevu4NmRZdhbH2uj/b6QuFnw6o1lDi+AQl0yK3+bWB9d8/CWDYCMLNNkffWDgNRKpkSTZ+BQiTGIm+ax5GAOx2y+m0EbGlKUrrzAJR3teEXaP+CLJbXJ9Jeq4hCTNJAxjcTcHGK0qMJzRNJ22723WTeJkjbGoPUA4hJTsVz6Aw5lJbh7guoQtN8ZvYNtL7WQ3lZRpvZ5ZQz6JOjO3GGAs0DNap8Eym5QQJt0ftoNEoEnQ+rypDt1VtzSq7xwOkVZ/JXTMUW+sFz+c4GiyY8dRM+OYJnURL8CYoEI+x/HQbJl0EH+U4zm9fdn0FKsCqMRrmt7kV5yfJ8er/9FPpOyb8zOjgaJO3TrF9X8vOTgnfWRuHncFQx+TakwLo8pqibUBiAgWmCwcx+VHG+3I4KNfTQSp3zHkqPk8fstDzkzwJuMnnhT4+UPnsU2ud5qEb3SLdQPNtNYY8Af4vwi3eYImg2Bh5x94cKhqAXaZ25L6HQUsJrU9FFTFJaAWb2GyTo3I7yDYzIP0RTws/vhPeyClx1bU8ELjezc5HFq9KTpCENl5nZtu5+euL4BuOh0gmUbdppkWv1X+gfJ/scuvhmLn4I0Z1dZnMV2vTS2cMghY7YxZrqgdURhYop9niRQG+S51IdDSgMo0/hYGb5al2lCofcWv47smTNEFnLV6DQoxmRMDE/yjPQC3zPzH6dWZnMbE4U0vgoqr4SSwr9BeTOe7iZvZZXkLr7Grmm76Bkn0/RRTSlGV2ID6a0LY4vh5GUJ5ZsjAbztn/4iWHv8DtzHW6aJypDbH1+gAT1DdDa35WSNRRDt9dFUDYdHPrd291PHeA+vRBZgw8BjvRIkunAVO+NLNfTolxByfC08IsMdyNFUimaKNrQnM9H8/E9SLpQU0vzRNa2m303mbcJ1bbKOn0RDQ1SgeE+JzOOmV7YA8Dd70BM+o6oQt1P0H7rQQlpl0B5Z2LJlbP+ByO8PxHue9z9TWBmU+WuDKuiin3LoxAogNPMbCsUvtGLwnfz3iV7hZ8YigU7IJfvjA7cIw342UZ8cgzuPt9gaG2KQRhh/6swWL6MON/5FRRh8EZ4n4jytYjRrjD3fwclz7TAit7KX1RE4/3kuap6FRhUv+7+IvL6OdrM5kcKgw1QfuITTSGv53mhKuiniU/JgNZpnGtm1yKvzrZq3kGx9gCAmWVpIZ5AIZszuvu7pqT55xKMdu5+S/AE3A0905dQ/ido6VROMqXwgVAd1sx2QnJTvuLspwZTrq6880WWT/A4U95bEH2ZnJfdd0sBD+U+h7vPlfu7r6p04G9PM7O/hXu14/ifV1oFhuQQ5Iq8baxN2HQ3hYX6D1Tu9mcxRU+u7V9ROMXmKC9BqSdJQxqGEyrlmdmIHA1RRiORmdrFzE5CuR3qsGDFex9QbuUoemOMRaE0UYWWu89bR0iwKO4aYR6+UPi/7tKrwo9zf49193zcemW/id+7J62qQ4MRnFdClqqhJHgu5VEhvL+F1seUoZ/9kRX4C/S3LADtaxnlWXm0eGl5Ky78dnTZ7YYE0sXRZf974BFTVZ7zkEVnNLBGcPWNjeFVFDo1HXIx71sTZvZH4GR3H+UKRfiDmS3VcF2UrfuyNf/L8N7ugYbsu/rWUI7mb4f+BzS+XJtVsr8HueYz7IGYpGuzeYu02TKxrylQctyd0RqbHa2TFIx392vD3/32iMsl/X4z+zPla6gfYusigZY6gW7hwNgtjxQrM6KQwIvC+2X79DQieTjM7EfoDNra3aPlynPP+mKUq2aX4JVxf6x9BfJrs8qquzswwpRU91hXbp4iUhVtf0K5im5z933LvjAw93uE7zzGzM5HxSOuNlW5uaDssw1onpjadrPvJvM2odomWadNubH+4B2ouBTuqeHAcDPbFuXNehCFVfyaEn65A8L7K2a2ubufZ2bTIn7xEkKF06CcuzvX13gk3L6BBOUelDbgZFNo0Ujk1XT7AOdhlfpW5WjIzybzyRMRBmKE/W/EoPiyEr7zRJobtkaifbAx8CtU3OAlU6L/M93bq2kPYD89CNzpSs9Rik726+7/Rvn3DjKzRdAZ9DPkFTbo4iaD4A+PQN5VZ6Fn+UZeJgp9D8qA1gUsjub9aTO7DPFad7k8I2M4HxnS7zR5I82F1uTeuTZPotQmvfTPxRhT1nyI0k5MSMyLKkvn8Ryt9EGg8ewIfXJaL/FKmFG4+2WmcPYbzexupBAcHWna6+4HNaC9D//zSitgJ+QxU5oXqND2GSTE74QE0ypcj9xcb0eKrjIvgGQaXDlHtkYHRx8NMUajATP1SuhrR+ovjLoKEjGteg+ytu2fHwqDKI3cEPczcA+PPByFIXWy3x50+M3fQHAuww3AhigBabLXSY3wflxgpA9FyWJfylupI8iv5S8n0Jyt5ZWAudz9AjO7GiW1Pid815IoN0CUMSpgGLCJmU3r7tklsR0qbzwqrPcHkRdZk2dXte5ja35I6L9YMra4hkDKrUyJUYfY+GLoxNocgkJXrs3N2w/dvc/13d3Lklm2IayhU1FewGwNpSqtesxskeL6tP6Vpt6gZA2VKERi66JtfEUkCHR/oCXUjEPhglcV2tyAhLSF0Jmb7dMhZjZXYZ/+DLinTGEVUHzWQ1CenqbPP7Y2+zdy/6eprPdwpEj6F+2MyawoefRjdYqooOB7BlV/XcXdR9R893GmsKNt3X1DM1sHrc/90fMrY5C2qqE53/Y7E0PbhHkeDB1N5m1CtO0BtjKzldx9q0gfGX6LjHhvmdlkSCG8FFJq/9EHkFvDzKZHwmEPSkEwBdUhR02F99+b2UU5oamH1v0yHQqZfYpqL2t35cq5EBkhfwS8jBR6SwCzpJ7NXUATnhrS+eRKBGF5FWSgfQa42SP5srqMysqK/2UYFF9WYkzMh5T1IMPnE2hPlOEdAHe/2Mz+ieSd04AtgF3N7I7w/2VennOpbj+tScNK2oPt11SxcIPws3B4uVNVBgfKH2Z87c/CTz+eIWZgqrvXuwl3f8rMVkLGv52QF+8HZnYfOifeQIbIbL3Nj8L+FqI1R2e6+yW5Pr+Z+v1BeXmwx6MjPjW4+zDSHFOKyM7Qe1ExoVKY2WzIwDMNUtSuWtK0FyllG2OS0koCc2oehpWRNXtKQsnwGoxHXk5rIrfhMi+AJjTg7mNNpVLraEhipsxsZeRKvjBy+6zC4hXvfUC8AsUIpPTIM2EdC2NKQKeUY0WaO9HvCIL1KQjOj4fvSWW2TnD3Y9Fz+TpSQO4INPE6SRHeU5mxlQlrOaJU6IfcWl4HmMbMPu8KldjczB4EjkJMSzQHRwTTo4t1z6Dpj1kJZkOeCU08UcrWfdmaPxg9x4MLr8fWfab0Stn/WSLFurYDWZuHo/X3GLIUX46YvQyzkctf8CmiBwmibesz0u5NStZQsBgtg9z076V8XQx2fNsipnlRZPm93MxOQ0niMyF1SKA1X3ElQ3GfLousz1UoPussFHyDSNuvRl7L8EGJBTYLv8CUd+NCNL6p0DqcnvY8BvOgdZ5SUTAb33po7lKY26tR+MFXUKjC1CisZC5aifHz6DWzU1DFpjKa+2Bmy07otl2mo8m8HToB2y6HBOMqpVV+71yPQs6eRjmTNjWzZdw9pjhrQ1Cq/xDtme/SmrvXkPfEK2Z2fHhtGrR3tzeztZCC623gkHDn5UMsihiGcjmNNrOHad1B85kSeRfHFMOTtM7/TKgaG+7rUoX7p4iVacDPks4nY2Y/Rx4c0wB/A37j7i+b2erIQ2IWWvP3opn91N2LhqNJ6Aw+pD2xcxVifEst32lm7wAvuHs0kXYZ3H0fM/sd8ANkGP0TKrZwHjK+5sOdurWfGvdrCgvMFFWLobX8D5TD7yJXCGEnMBD+8BDEH22fe61UjssbmEi717sGVzjm5Ygf+yo6o76O7p3FkEcY4fefkffeg4hfet4HH+67iZktU3iteI8UUXWPdBRmtgKwmLufVtFsc8TbVuFkZOg5EulKXqLD+QYnKa0U6vTvhm2Hku7y6KFtqRdAQxqK/VYhyRLi7iODxftG4P4aD45Glwf0eURMRysRKOHvRdGm/UawQOaxfPh9T033u5iqCeWRlakf9GFgZvnwwFnMbK7SxgV4JPbczK6nv+CcL5c6I7I45pPLz4Q8qE4N/2+I1sv9qFz9MrSSud4T2m1H+XpbOkJDHoMR3ge6lj8f/p6XVuz4MUHZcDQwt5kdWHV5hDW8G5rPryFL25fQWtjFzL6Mkj73Ag81ZIQarXszuwJ5F76cQPNsiHGfl4qwgtz47qhwbQa0p5vQG/q/DF04v6Q1bz8y5VfJ5q0THosZekzJHsn3W9gjsTC1svWZKTbnpf8aOgqF3CyMLIRl62Kw4/u3hxw5wClmtiZypV8m/A161r8O3/U1dI7vijw6lqDdO2wmapL7Fp91sNBuGFsDZjaCgYdfgM7xb6FkpT9w9xsi3/EKcKKXVxvNIxvf1aSHmr6AzouT0XPcAQnJpSFipkS/Q8pontjaBhzfJTpuIn3eJkjbYJ3eJtU6bfIyWw3lLTnGzGZG6/ZXVHh0mlkmIK6JFGjvIWb7AsQPzYkUqjFkivNMSbJI+N0XYhHB9Gj/r4Du4YzP2QulCngwfH6NILA/VPQOcfcFcv+ORuvk5bIxTgAMhp+t4pPvQrzNs4jPWRG4wcy+h57Zg0jR9SI6Vw8A/mxmS7rCrSahsxgJHGBmCyTyZe8CvzWFrnfLaNQHVwjqtcibcw5a3kE7mNnfkUHuom7tp9R+zWxeWoqqrPrnv5AC94LMYNRJDJA/nB/d600+2+Re/1QQ5vMJlCusD8Eb657Ceftch752tfATQ8wAC9X3yIBgZrcA53r/kNRvI3mpSmmVgtWRUrgsEmfQmKS0Upzp1A3bjiMeEhTD0NC21AsAeWuk0lDstwpJlhBT7PdSiOn9s7WSssXwNVqV84r4Z8nrPUhI+3Xutfx3xEJIeiLtip/tQVa5ohdM9n6RqeyDqTRuCvIWiRgtpVbRICAWMRfy+NiD1jwWBefj3f2mXD8LAhu4+3bh/5VRWe4Dw/9noHCCR919fTMbicLtytbbzQxeeI8qHEjfT3+hxaAMpbWn2pLnu/uxZrY8spzfHiz0Z3kugWVQqqyDYs4XAlZy9/vDe18CnkdMwCJISAK4xsz+A7yPGIrRtKqDxFC27svW/BC0NkaZ2bPI4vCJu38nQvNsiBGvG19W0epDM6vzVJyC8rU5BimFyvBEoOcb9J+3YaYKOVkCy4NIs6RkHkXDzeyTQB/IE62H9jPgFiTUZesT4uszv4ZAZ2zZGloWWdfmdvdPKtZFcXx/d/e8UrkR3P0GM/t6oHUEErxw9xMBgsJ5O+CSsE+xdu+wt1G4XSnC+T137qW5gKGBQSmiuF6/itbDCyinSAwxxeFxFcqRWkVbDtn4MkVUCmZA58yKyNP05ITPLAYcnagsmhjadrPvJvM2IdumWqf3QXfqGOTlh7u/bWZHI6a/T2llylHyA+S9NQR5DX6IvNQuAK4reETWwsx2QQqSpROF9zu8lQD4DFOi5m2QIL8W8jBbDynchpiZo1C3fgKMu49BIS/573mo2K6ARSrea1Ky3t19ycjrTXjqDCl88nPo/F8+eGhPCdyEFFuvAat7K/n246b8r48jhWCn8+osbWZFY/BMlBthgbgh8zOMk9A+SuXLTqcDRiNT0v7femLYKIC7v4x4jYPNbDUUgnoiCl+7CAna98b2UydQ7DcYvzNF1TKIB3oBFSO4wLtceS/CM6Tg88BPTZUDIYSa13ymyb0+QRDWaQ8h9NJUJALoU3wOCu4+JPT7IipAdTmqIjkhEtTPRbxA2X/Q3VqFL1B/J76D9nLXMElpJaHl68BxDdqOpd07pgrLhLZVXgDHoIo1pTSY2VjaD/QpEENTJbxOBkxuZuvmPhtjNP6DLpE36S+grIGE2Gy8Yyi/WJYvtM0Qi8MuzXUSkCmiHiy8PgtwGVL6RF1sI54HJyCLaQzF8RWRpz1P8yzo8HmEkDC1gGWBz0X6zVchmQqVCq0TnOuSzH6bdg+dC9GlDOVeJ1u6+3qJwnuZS2hM4ZC0n9z9uty/2R5Zw5X7o4htUVjFL5DX1RHBm+MlxCjOiZjkx5E1o+/Cd/cXZaTlz67cArOHz41CXiMz0fJ0yhSFsTVRtu7fLWkPskQuhcJf5kfhV/eU0PwEcGbN+N4ErqLdC68M36e8euaXia/NGIrzdgYK41kShbnMSi75aA5TIMH0YbR+s8vubVSVbmrE9BwAYHLlB8Bz1bVMFU9uJbI+kdv8A6aKJX9396fNbM6SNbQ9cn/+JHxH2bqYBVmL1shoNrNUQa4HuD54ifSds4GulVAFlu+gMyNDnXfYw8gL5LCK7x1N+7myEPIYia3NYhWkuULb5xpaUPslVs+hVtGWwz/Q+K4hPVHpamgOv0jaXgB5flTRPLG17WbfL5M+bxOybZV1Ol+mfhNaCvpf0rJOP4L2VR6vI+Y8C13dAriyzhu9Bk2F97OD4HyvtwoUjHf3UWb2BlKy/QIpuRdFZ20//sWUxHxL7x8y9Bbxuyo7k1+jVfyliLPrh9uHspD9Jjx1hlQ++RIPRQbc/UMzOxbxYb/1QrU4dx8dFBw/bUBHKn5Fec6uMt62lw4k0Z5Y4O4fhHutjm95HFjN3e/KPtvAaHQ/OUOLme2BFLpHhs8PhO6s2MIsKORpK2DrYMTcynO5izqBkn36bPj9JvJuucDdO5WvKgVFniGPMn72Y3RuplRSzJAZmCYamNlM6MxeFfEpVeHYndyvlyBD8DbAO2Z2tbv/vOYznxY+oNwZZTczy0Ky63AmsLaZneitSrYdxSSllZjlA8xsYXd/JKUtEnCPrmn7F2TFPgRdtlVeAJsDy5vZYt4ea53H4bQYkZmREHYH8koow2Rog0yDlC8PINdpoI2ZWg4pUPo8VHJtnkZVYE6qGW+jtgmIClDWqgz4YKqQ5e6lCUEHSnOgoxfYxd37JUwt69fMhrr7uNz/4ylXDGyMmOqPUb6ODCMISqrwDOdF6zFjvB9BDEPZelsOOMzMLqgQ3vPKic3pf7BHFQ7k9hPxfCbFefoysjYdU6JsyCqZXQdcZyL2e8ACYWxjkQX2tmw9mNmYwPjEcgdke+i3+edmobxt+LvRmqhrn0JzwNoN2tbhgKb0BgV4ft7ygmE2b7eWzVuhr2wd7e7u/8/eeYfLVVVt/HcDSA9IE5QuuhKkGARBlCIEBJEqYgvto0NoghEBKdJ7lwhIFRBBehMEpAqC9LboRZQWWiihJPP98e5z58yZfdrcuTcXyfs889w7M/vsWfucXVZf15lyxoxHicmTROxRZWhmjbwa/pYpzz5CxQxy55CZXVthXvwJ5aJIMC3V8ssNQQLmU4hJaxHo3P1lM9se7bdpb5gy77A1gaFm9iN3vzBnbL37mylUZh1gR3f/XYW5eRNwn7vneVnF0EBM/ukeDwFLFFFFirYE5wNnofGXnb/J+FanKTBubmYne3nC5QNR2ek8mgdb2/7s+xiq37fJ0jaxTsdgCunbNbz9JvKCHYsUP2klV5IzLv3+AZT76F5Uuat2YlozG4p4qrfcfUJd4R1VEfwTMKuZPRXoWttUUTepitpw5YS6N7xiGEkzF0sv3H3lHLqTvXOTGM/SRdThqevwyYcB3zOzqVMKqscyf7N4FhmluomBKiA06OHur1ORb0mf6xX5zk2Aj9w9qcC8JTKUbuXuD3WB9nFozh1tZt9GaTlGIOVCNxFbp+ciz87r0vLAQKETmcjMrgJmcvf1a/xUYmAaTPgJkjlORPtGJaOkKbLka95huKa77xr6mREp9VcJ8/4tzy8QMFD4GDm4fBE5hcyd+m4r5AFcJa/x79B+fp2ZHYHub1RpWZEHasMUpZUm7k5IIF6r5JC9CjGHU9OqRIjhcbQhTkAlqMcXeAGshZipy/NocPf9oDeu+GqkoNggbLy5MLPjEDO1NtpAXjazTYhbQuqWSB+UyDKVk5ueDMZXEJxvCYL+bxBD/oqr0tZqKHfVvcjjBnQYTg1cmppbb6DcWHnzbV0kXB9uyi+QSwP0brKlyWwDetcTTetZFKm5PAE4xsyGpizPUbi7E098nsYqSJhZFq1XgFNMYRh3ozHObWY9iTUgpnjpFirSXLttP6Cb9y0vrLeK9SW9RrLW1FzlWfhbNIeqjO964Jz+sBK5+0WIIUh/VnQubI+s0IcBZ5vZrO5+aqQdAGb2U2S1fYQ+5Caw8vCLBgpleszM/kA7Y/IksKOZHZEIHAU4F4XvfB0x8UV0Zce3BGL+/mVKkp3LICFBqIjmQdXWFUbUX3TcSfX7NtnbeqbqcfCE+DOAmSUC3/PAaum9Ca2d51OX3ogUIr8EpsmhKwpTpbO5UYjxrKnPX0QVG09y96pGhzXDtV9BYdBnBVovphn+OMbMvoH4wgfc/T916A39zwR8P+U50i+W7wjq8NR1+OTHgEe81aMqqQ6ZF3EwD1KEdQ01jUefCVTkWyrzvsmHZjaLmU2PzsDtkJH4jC6R3Qt3v93kzZfbd2Q99QWHufvDdfo1ha0d7e5dD1+siPNRfrlcA1oaEQPTYMHTSH7ep0zeyGBq+lgd1BRauQPNc2RM+Dx9jvRraGgOJiKvspkRf5wUHVkAGVovQbLmJskFplxsWT3I8PC3QX7lwAQdebF95pVW7v6uKTfCDcA9ZnYGzaSO76CHuDhySd0SaSQ/AW6o0DZJjDou/FaeF8BLZrZ6DRpa+i0ZXyVLiJltaCo9/QJyyX3Yc2JuTeE4i1VpG7l2FjTxv4s8hGZAIYmPo0V7YQUrbazf7GaQfJ5sBo+jcLDaNJdgBVPOmqr9VlYMEDbIoLA6CAl3E5BX3PZm9h208Bu05jebBEyVN9/q0JASACopHDLr6S8o99VKlMxl5Kb7KF1wx3X3O0mFrJm82Y5C3i+roPt6Jhrz6+gQux44uOjZ9WXeTw7UpbfGfTvZzB5Gz/QOb0/qmMa8ZvYaTa+Hh0K/0edsZt8K9C6AQmkSC2Wp8izscblzqJ/G12cUnAtvoZCjtZF31lgz2xV5aTxI63raAt2zl1Fuqqrz8npSgr1VC78YgsLZQcmjYxWDJ4QAACAASURBVOhBbuVPFCnakNVzfnQe/cTMRhAf3w+RkuoJxOB/YmZJ2e4e5GmTl3Mw63GTRzODqO1UtCo4u01Hnfs2udv2rueIQSoZ98XII3hHVCVsKFoHiXHn+NDXFuGzSooMU0W/BwFDSrXbEC8xHvETw9Ec3tzMTgR2DQJ8KYLF/kkzOwt5JZ6DclHeGH5rdzT/P2fKn5TkIdzE3VtCK80s7bXaQOHh0yFBs9ueI4XogKeuxCejfWFba/W0ehsles7zvNmQfs6xMgWVUYXvXNSU8xI0T5ZD0QZTIyP9FXmdm9kSNHNlZr+bG0WmfD70NQF4BYWgdryewj5zKXEU9WtBNlkp1m+E/hnQGvo+Xcq51QE/ey5SHA6YAa2fcCOqVvqCmT1BM0Iliyo5uzCFme6AvEW/h7z1ZqU1/9MQlHZiOFKwVzlH+ku2mM3MsvnM5kjTm/IKOxG40913CPz1xqlrpgWGIaeYBEnY+XXUy49YGZ95pRXIkhc2vJNQON02kWY9aNPbFh28ldpWcI/uiIaq/ab6L7OErITGlihBxpnZJYiZurwPbXthKn96LDqM3kfePq+hRftDpMw60sy2c/dLqozLlNz0NJTX4gPyN4PEgpkwwpVoroDFkdKl0r2oIziH/w8IwtkY4BAUWvBltClsj/JG9ISxvha6nYmCOPIaNIwN9/cTqiscTgpv/42E6GmJh7C2zOWwIfbJilECd7mhn4/c0NdH4Zc/RPncVgB2KpkTHc37/kCwzm2OrPbDkGfdB0gBcQs6SLpBb+y+/Rd5xnw9/P6ZBdePR0JpVaSFswSjqKBcQknO686hvo6vFKbkz0u5+x2dXO/ubwTF+M4oZ89+tAr5PSiEsYG8Qf5KxWft7ukk1VXDLyZRbkWbGTicYkVbWhH1PSRg5o1vHGIKD3EltYV6VYmeq9F2sKC/wpAW7Kd++wUlBqkeYLi7X2YKdT3GzEajkLC3EL9B4p1gZuui8NkfearYSc7vzoR4lC+gfXWJmGU+GOL2REqmGekw6be7N8wsCXM7neYaWBd5Gb0daI/lFhmGlJzvoHWRl58kS3vpOeLuT+X3kDuW/uBnT0D7/HQEQTMoLs+KNTZVlPwkXNcv6C8j7P8iKvKdR9Me0vsJqobbprAys9loyrH3EakUGp7RDSiX54dobcyAEoQ36Nt6mkQzx9O64XfepXydzoH4458iL5ZcmEK2rkT8yLlFbWuiFn8Y9qcqBrQ2A1MXae4GNkHFABzxfNMjj7A2mNkn7l6mJ5kD2BfJmXlyTLqw2Bf78xypgH1oz7vXQyaaxsymQl5WualGkGJvQPNyTVFaBYRQiHXMbAGULHcYYpDeRwzvjd6ab6pO267SYGYzmdmOdJnRQJvRRkj7vhuKZW0Aa5jZTplwkTptMbMxaDO8DS2Cm9KaZJPr66rhu4vMbNsSC32C89HCOhg4omAzuBElxT4TMVKlNNdArXsRQZ7gfCc6sEeh3D6/CffsCVPC123c/cjgybIQzcSJC1E9IW4RDR8gN/+50cZeVvnmXVrj1+9Hm++VtM7liSiU5SlgRlOOrQWBhimPT3rTfzNYpAnfvV9XYRt+J6lwlwgCH6B7ejX1nl1fn3WfEZSDF6JE1P9C+er+g6yIC6J8L7si61lf6I3eN3ePuffn4W13Lyu60IugLElbczCzn9M+P3dHYbBfDa+fE5Ll15hDheNLBDozu5q+7bMLoGfUsRehK+9Fkn9jYdrPhsTTqvaztg7CL7xCiIyZXUOxoi2riCoa3wOeCdl096iw+r+CKve4Q3wqwpsqGqQWAC4OFuHvIyFsBJozJ7n7m5lul0Hn2JVmtr27/4EITNW9bkEKq5tQkZCo8OUKkf6Vmf0Hzd9z3f2mGkMdRbN4SDLHJ3jIHROE+1Hu/kT4Pw97hzb/V+VHq54jZra3p4pjVEUHPHVZf+9SY+66ir1cVdqwQ/SHEfYziOy5vjFSLA1Hio/50Xq/yMzOAbbzkIg/4C6kjAJ5iuxFu9fmQaG/HVx5HiehQk/bIWX4usizOIvS9RTmZHqd7lBlnSIeYkKgLbeKn5l9HbgChbn+2t0PK+i3E9TiDysa0GIGpsGED5Gn7qLQq/jcGCkmD0Vjehvt/b+q2OcQtL8dDpyNvNeSeboe2me3As70nBxmXThHqmBntF/FkK0CvgW6J4VpG8pgSi/zYbeUl1OUVhm4+/PIytXVtt2iYQAYjQnIpftKtLEfGF6PBCbvj3Xbho33YJTcb9uc350EXG8qU/xH4AQzu6lIKDSz9YENgC3dPfc5uEKH7kCuw5ugTaV0fHVQ575lEBOc90EbfwMp8XYFFvJWd9F/0bSY/wt5KiQeTauHz6oiT3i/Dnl0VUJM4RCDqRJm1o07UTLcmXrfQOFRuyKL3EpIKXEuwYJeET+heYCMR6Ei/03RXevZlbUnv9piDMMKvptAu4fIXGj9P4O87x4Pn3/g7o9Bb5GAfRBTdn+nc9Pdv5p623bfBhCx+XkI7edX4sqdnUNXIeHpUmQBbZjZMUXj6+99ti9w92doJmwm0Jt8VzY3b0HVLKFm+EUHdJYp2toUUXnjm4LPJKoYpP6I8hqNBmZ090LrtLuPM7NVgd+j0KSF3X2vTJ9LI0+DuYFn3b3MqzDp+7igyNgWKboqwd3PS/3/ahCiPso0q5KPqnLOKjObFwmsjwLreCZvWGiTnCOHmdmr7n521f7T6C8+eXKiH42wnwqY2VJd6OZF5O0Ezbn7mscLG41EHnV3mtlq7p4UaBlDM2n/GUjJfXvm8o1Qztd0YvGP3H20me0A/Ji40qqTHHCV1qmr8mUD5X8bjdJoTOMqvgBA8Go6F3lzreutFbe7hg74347O9UGEm4HnzOwitH7Hh1fiEflueF+lWl4af3D3ttB8M9sMuCvPQJJFp+dIxb4Lc3FbYCQD/3sEUtwWVn+0SMENM/sq2vvWIKxPkxfxacAJeYq7KpiitPoUYSAZDeSyO5+7n2dml6GqAGclk7pq2+BlsQuyLJQm5HO5oG6J4n8PMlWMSWP28HcRpIx4GLg/fYjG7kvAs8jLZ1vERBXRDBQezgkds6IDZ6nU+wWQMmHxvH5TtGYF5yuQR0fapTybs4TM+z+jPB63IEH058jSVwmTQTmxOq3x3kW4CXkMpXOgbEz9MtYOLBosP0moSLZN2Tyu1B6NrWo8etl9yPaT5DpbDOVASeAoB1SSE2QHU1hN+tnWHV+z89R9q4mqzMv+5JRQz5mf91E95GucmW2MClFsgYTRA8zsQne/K/xGel7U3meBy5Cr/yS0x3yMlI7vIUVXct0iyIIchSsBdynMbGqkwJwdeTPOSqsiOG9u3oKUv2lUDb8w5M3SY2YreEGJblNozr7u/s0wrlqKqMj43gTGuXI05l3zLfSMh6Lz5hJ0X76F5uETJTRvh4SgAydj27WQMHxcP9Dc8kxSn7fdN28tzz452n5ANYPUqHD9U1S0TgeL7xam/DKHmdlCwKbu/rGZbYCMWh+gOVeobInwB3chBXldob7X6ODKZZdFlbDnqqHRDeRhMh55kEVzuqTOkZmQd0invGS/w5Rb6FjgqKwA1Q+/1S9G2E8ZknyCfcUWyCBZyHe6+9/CHnENcHM4f173lAebKXfabWmZJ8yLOVCVyjTS4VoxmSbdpg7qrtOTUE7V49B8WTcY2XdBSoNnkcIqrzpmN1GbP/yUGpiGIW/cEeiMSaMHSIyQdef3AzmfL4OUk3VwGfXSH/QZZnYkKvTVgxR7V7l7NrS6x8wSpfIMSH7ZDYVbJv0sjRwoZkA5Ux9DPOTSSNm5npmt6a0ek5UxRWmVgin59arAisC3gfnIMM1IkLkFbYILVm1b9bAqoeET5K73MrC8mb2T7TfFaMyPBLOqSSjnBGZJMVtzADOY2fKuXCybmtkDaEHfE2hIMC60ndPdX0u3DdaElYEL0laEIrj7B2Y2J7KQbJjT7AS0YBo0c+C0JW6NINkMjiii2d33Ce3LDucVw++m8/AMAe5296kK+m1DEJzXTd5b08X4ObTQe0sGA9+gGQ54Nto0rgi0Xl6mUS+hoa5yIqpwqLuekrlsCidYxN1vMLPvoo3uYZoCxG/D9cfUoPH9sNlunic4UT6PK7dHjGoV6/KSBd9NoD0P3eGIscuOPeaG/TgwzMxmDNaSwvHlzc2i+2ZmefmSkhwQvzWFMmfRcPfeue7uRXHzvag6P9NzKLw/DlWnOiO8Xxolbr4rMr5OBLq7EJOXh3R+miMynydM7CQKzuSg8NoMradlaCqpkut7zOwV5BX2KPlz82QkIMyEFGg/pzz8oodWZvvvZvY0sLW7/z1C7hxoj0rTX6iIKhlfAxhiZm+jXDFXA+cGi3WS42xUhsZjaVUKN2I0h+tPRXto8v+Atk21H4MU0kny2m7Q8QbKfzgtqWeSc996kPJnu7RleIDbgp73s0UKqzQ6sU67+1Em6+/5wN+CgmE/FOK+Dto/X87vAWjnD5J1ks3LV0oOwejQBfSgNQ5aM8ke3bsno7yY7wPnWdN407Inp3AOMCp1jlRGpzxAB5ge7ed/ojVFQX+gEyPsyuG60f1L2oChW/n23odq57q7v2BmK6Ok+6ejNZpFlk9L9v88ng8q5n/rR/wVnf1fRp5kdyAZ5QZgI28Pce4vdMof1jYwTU4EuSJWPXYGFBY4P+Kxv0r1Ig4NtL/FlFOzUn6OZPFvml6IA4WJ4QVaN9Oa2RBvTwg/Tebv/ZnvT0Cewt/xTPh3MJz9GeXU2rMTIqcorehNlLsDOlAWQPGot6Ckj+OQu+Ds4TUCMf6JBvJlpE2MtV0ShbEca2bXohjfrOtqHRp+iTb5GSv0uxb1mKcYszUECd8LA7j70UF4P4rWiZpsTgsSkoGn2h6JFsLTFelIcDZy240l8ExwKmKobqnRb7IZFNJsZk8Fi02ZtnsUetbHhfdzIKH0gKRBTr8tKFGoXIRi3w8ws98AX0GVBE8M/U8yhTysjTaLjhRWFZQ6UWQVDhXn8pfQZv41MnMZWUJ2Q55RN5vZMJSs9e7Q/+nAzl4z54vJxXzGgiZl8/hGmmGGVdrfEHvWGdQdw8vAuxXHngj9ibK46pzPoui+LUG+Uvd55NU0d+S72lba9PwMwtBQtLd8GFGIjyTMofB+OVqrql2O4vuTtunxjQCuzFNYZXAO2gOmR2OaEe2j06D7P2Po7y+h/VgkWIG8RW9Eglzyf2zci6KcU2ui/evvSNB/nuZ6OhgxW5chT6rd0P69n5nt7O6fZObmXeFZ/ws4w4rDLzZCe/FdSGH0fqDjV8BfzWxDzwkrrKCIwszeRPvWF1DISGx8s6NE+9eh5348cKiZHYu8UjdG4Zz7hj4OQ3tQAylsbkUKmxjNiaXwn4HGJSZD26T9CoHmFRHz342+s154CXaJ3Lfx4e9YM3vMm8UDBrLt15HiacGU0awKeq3TZjYX4l3W9IJQBHe/2uTBcQVSWF0KbOzu74d5OUfJb2aF942QEjim/PlKQT8TLO6d1Zsc18y+RHXvj6+m2i6e+jzZk2dEQlr6u7w9OcmBUsnoCLV56sp8cgk68YzpBCtT3wh7Idq//ydQl/fq4u++Zmbbkl9MYqyp0vYbaP98h/xk66A5M1BKoTIsg/afzZA8sVtEYdCfqMwfVjzXX0fnbq+BaWCGUY70mWDNSu3J/tdIvXrM7KPU53loAEuY2e7IOJo+c6qcI1kMpaCYVn/A3X8VZK1HkKHhSsT/HZpq1nD37wKEto+RCmU35UddFtgjq7AKv3GVmZ2EzsgpSqtOYEoqdyYwG7JunuLuzxW0XQ8duJcgJnsFVC3kIFdscPaaqdAE2BlZp08GxqTbVqXBFOM83t1HVeh3H+QBszry0CrDcsjy/rfwfno0aVvytbj7MaYKPEtas/TwOGQpGBppuwwSeIqUBTHcDazvBcl2zexQ4MmiNilci5j3udFmUEbzoWZ2XlnfYWOe1d3PDe9nRou8JUwj0m/2meQqBtz9GZPr5h4ol87nkLXppFSbjylPlF6GMqVOKarMZZNpN533aSJ6Jiuh3FzXJ3SYEnTOABxlzVLIQ4HFzSwq5EeQV7o2mRMJJqDDJ29OfI9Wa2B0DiEm/DXg1GD9LzrshpNv6ctaMEAKjoXM7Ms0FWht4wuWpIVEvieHStU5XzlhorsvaPI2+r6793dp9fT8/CqpOWRmExGD+io6NN+mOYfmRBWnnkz19QQSpmL4kFSyypLxJe0+gd78ENB8Nq8HAY7w/XsEZiT0S1DCzRQjxMx+RciZEmiI5pgzs7No7kOHBAH3BeSpupyZ/dTdn8h71l4QfmFmB6OcLdk5dhFSxp1nZsu6e3pNfxEpzR4nX9E2OzJKbIzO0I/QWn8CODszD5/StsGVrsS9swBbI2+HuYDH3P3HKdpWRQrhhZHH3FiUoyNG8xbh/p4NLOMKLxrotoT2jwHD3P228Fm3+o4hyXmXvm8ghd/eqNjBBgPdFrjd5GU8PtO2DDMjngzEv6yKvK7TAsrxOdfeifbF/6C1AToPRpuqdzXcfefsRVnh3cz2QDld2oR6U3XDusr6dD/RPSKCBhp7D/Couy8UoeUXaF/5nrs/kddROEd2B25PnSOFqMNTp64p5ZMHEb5AfSOs03/VwAYcZnYmBQnEKyKPLyuEu1+a89UYxM99PrxmRWfDk0SiL8IZAvXyv3YFJu/HFo9ItFbeRgq3LwOXWnsKizxvyE6Q5X+r8IdJhcYiA1paGb0SrQamw+vwl/0BM5sVecWvgpRJaWV3D+Kb0jgofF6UQmMIuh+HAbuZ2SOIH02wm6ngVMPdq6RuGUmXPUYtPyoijRlphvw9ixwlVkT87YzIc/ckd08MgpDxqA8oChl9Cq3LjvCZV1ohxu8YYH8vj7Fsa2uKbz8dPeSDshcEjet1wHUFbavScDOwv5l9NTAa0X4Do7EmYjRuKBlTuu8WmNmXXGEwWawHLJYSeMab2bw5bbdH1rzlKtKRYGma4W+ETfOhDBNzLxrnoZTAQxJDU0WrRyrQvFhsc83S4ZnkiJ32WwEHoQNlErJGn1NhvnYVFZUTVedyDwrlmAkJGzOH/8ciz7IkZ1ha4ZJgEmJClkUMybNoL8ubY/dExpJWeOyJcvVMB/TkrJnk2SXCZNGzHh9+c2YkjKexeopmCBXvcuheNtM26fsLqBKmI2ahdz4Fq9F6yIqxAKn8RTF6TTkfLkX3779oP0m+3sTdW6pQpu9boDu5b+cjt9+BRHYOzQYMD+N8H5g+jO8ydBBfnBrbDESqqITxzQbMaWbLIuYhOr60QEcNL4SaGI2U99cUNYrsQy8FYXs8CindCOU9gpx9yPPDLxZC6zL7m++b2YbI2+cCM1vG3SekFG1QoGhDiqiLUN6wazKKqB8mirac8b4NHGFmf0B7w3OZJgnNX0AKnlya64yvv9qG82QhtPcNK2tfk442mCyiiyAjSBYTkJfSFpOx7ZtI4fntGP05yM0Vl0JZeNYOmfc94ZoGTc/MXmSE99mQoPZEjkEla4T4Ck2vxV/k0PMWzcqC3cTv0HO4zVSJ+PSwpoC2c2RR2vPgFaEOTw1U5pMHC95DStE6mIrqeS4/DRiPFCwxZHmcAYHXL4gyCa3r/bpPTSmSvSrmEfkurR6QaXQtwXkHssshyJmg0ICGlBIgD6tD6pzrA4SfIH7oRGQkSmTKz6ECHb9A++7cwMEeIknMLDe1S8CiyOgBrXnSPofOhhWJp/FogZmtgdZQafhxTQwlPn+GoFxWD9G8FzMj5elEdEa/RHPPSzs2NFDo+Inu/oDLq/Qe5I16UQ4da1A9H20bpiitYAVXifOO2rr7/UGDWuT6Xda2Kg1RRiPdr6mi3p7Ixf7+HOapKhKLXXYcb6GqC+nPYhsd7v6Wqdrb/hapMhCDqSLFRiiXUYI7kev/2UEQ3RNZCo41sx+5+4UV+m3ZDIpozo6vhI4TPBVSl+03pRhI3qe/LlIMvA5cbmbfQ4LzHq48WbWRpSGDbionqs7lhrufEvvC5P6d0LofCr/aMDC2SbjUfcir5hRXGeOZaCYmXxflA3gXCd5twgYSDC9C1pDNKclrkDcnYnPI3XMPGzN7NqG56PeK2prZHMAfUDjocOBlM7sLWc3mRYfL48BId29R2EXonUST+fwOrfct5lJfeN/M7CrgAHe/01RB6W2qM1p5Lvwf0KySmOAqxOztQuv8TObthPA+8dgAHaTJ+FYi5YGRwjDksbgqOqy3oRnaB/RZoKuLr3mkaloVpJ71aDObIfV57v7m8fCL8eTwCu7+nil59d0oXHtjJOQfD+xawNgm6B1fShF1Eu2KtgSxudRA1t40EppfJJUIP4fmOuPrr7Ybh/bR/b2PfUN7MY+EAX0u0kWD1vs2Odrei/ikz0e+y8M3Qv9tSJ1n2X3k1+5+Wc41PWidLAXslPObifA+Lwp1fwcJQg3ahfeskD9faP9CzDMrRQfEi7EUobd9ZE+eLig3V0LnyFHA4abQ8/9Q4RwpQR2eug11eOoUJtJM4N/feAJYnmZKiCpoMcJ+2tEtHmcyohGUNNBuWIy2p9r6q8TruDzUJyFvnyHkeEQONErkuB9QwYAWubbKuT6QeBrxgPukeSszmxEprS509/+YJsfBFfuc5O7zxb7InCO/LurEzH6KPO4eoZnXsitw95VzfnM6pEz7BVJOPerNEMDjgOXd/bvhfjzq7pulLm8gJeaNptDIc5CC8joze8jdf5/6nS+gFADrIoNER/jMK61ih6spnOSLSOgZBzzj7pPK2prifJ/xgjjkYN1+LPNZVRom1GA0Eu+JGKpaQirPDzMbWiBcnYiYvqvMbK0ixZUp7OlqJGymhcUsw/1L5GV1J1IgzeoFJYVjm0EJzcl1G6Gk6sm9itFxI6lEj5F+04qBrEKltmKgQ3RCw0S0KU1D01V1iJmV3bPsR0+j+PdkLpcd/hNoJvlLaJ6VprfVbGQEAFf+ofXD708CdnD3J6yZzD6GvUOb/ytoU4gqc6jbcCW4XDccImsga91QxLC/ANyaJwRl6e2H+7YmcAFal3OiuXUWEiiK8DmaYUCG9qaPwv9nIK+ytBvywmhuJklLs2vkI2Bad383rP3X0LxLj288ceyJrEyvoZDcX6J5n6sYtMik7wayc8sU9rc8rWfDAx7yvWXa9j5rV6Lbqr+ZVW7fjqqRHpXT3k1hsBeY2Qcoh9daFX8rb3xPAjObkhinx7eLma1GM2fJe2geZL1XE5pvQ/tcLs3I02VDIp5LA9U23Ld/IOE2ij7Q0YO8md5HOTr2pXnfYtVLd0HradJkbHs+Cn2slNcjzJNZaTV0pZGcqVnFUVRIg94k2mujkNmxZrYrykf3IDqbZw7Xfwd5TjwBrJYYgMqEd1O44H3u3uZlFYww6ST0eWGNeRhD85zN7sn/NrOR4Yzo6BwpQh2euqCPNj655DdfR96HA4HL6bsRdgr6GRll7czIsJEYqo43s/FUN6il11P6N9rWaTf6nVwo4Wc7NqBBLw/SYkCbTLgR5VB8wcyeoMkfDEHP4s+mPFZ1vSmjqHiOLI74leQc+b4PXBhl0Vy9Ej2zWXK+70HG8wNQupojUe7TO4CTzGwvxLvPiXj5aYGT3f3YTon9zCutEoSFtDNKbrpw5uvxYQM80N0fq9O2n2joE6NRxRKSaFUr0p20zbMSvxu09DcA95hK016ASoSmF+2GKO5/CGIG7zazt2hW6Pmmmd2MlBrJRt/RZlBGcwr7oApsZXTk3ovJpVBJo0MaxiJvr31pHsyjyRFeM5gGhbcthUIm7k199x4SnoYna8TMRtC8l4sQ9iZ3f8PMJiBLzW3oGSyGYqa/QD6qMA3ZNgsRF6CiKJpDphCdxdCavAd4OI9Jr9M2DXd3aKsu2BG9KdS9b9eg9dZjZstFvu8B/lTB4wZgr0DnJJRAOZmfJ4b/s+V3G+6+ZWqNDA/XL0X7HBpPu3t01Csj9Pu6KQHpmsit+9do/+iTQNcpzOxrSOgZGT5K7zsNM/sPCsc5LbSvur9VwSHArWa2ted4R7r7X8xsK7Rn/JBUOG8VRVvF8T2M7v83aOYsSfKFZZmqQ1BewUXIKUWdovn3KJQ2e+YOZNux6DzJc+HvS9+noXNwErqvvyL/vl0TPls80DE52oKUVqeialZbVTBInYwUUofktSOcqQXftyHsHcsjvmw08vzN7m/jkEX+kDrK4RjM7Gy0D74NzBM+vh2FQCdCVOw3XqGpuJ2EEt1+jBS7s2VonoqUkr/uOVIV/cUnDwJ0YoSdQL1qx4MenfItBf1NRXE15Tw8lShTwllzsruvQ6uydi7E/z5Mcz3NhITrsvX0KvCD1P9pDKF9nXaj3wFHBTmuYwNapp8+7ZFdwCZoT3Lk8DEt8nhL9shlKPCsM7OkSmDSvtSpYKDPkQ7RQAq8dCGvRwJtS9EMfUzwAjLSTAT2NHll/QRFKSyBeLV5EE/zHJIhz/B6XrttmKK0AsxsPsRULYricU9E3iHvowN/KbS5bBgshKMqtt0p7R7XRRqSfrvOaGRQxwJQ2Nbd7zWzJZA2dhviVQF70Ma/rbs/Eqwjy6JcRasjT4xt0cbfQCEVs6JNaC3qbwal43P3xarQYUrul+SeKOu3E4XKVdFWnaMKDce7+5Nhzp9I01Nl/6KLInP5j7TO5ZVQONf9qbn8T5oKox4kqE7rqjjyKipnvVmgeyKywh6KrJ4xVJm73bBw5fWxEpojUyGax5nZJcRprtO2v+it+n22zbEoFLkHWbAaKI/BqkhZ0KAzxckiSElUBxeiOXQ37XPoNpoVVZMx3BvtpXV8z6IDdw9337gmPV2BKRHmVei8PiP8nz0bRgGnmNkq4X/okgXX3e8yefh+wcx63D26d7j7GaZ8BrsEmv5jZn+lRNGGnnOV8S2PjBIrJsKRmU2LCh6JvwAAIABJREFUFFgtTF6geQMUxpl7BqdoPhiFd+V69gxA212Q184sFe9z3b6XAmZx94UL7ttaZjYP8gy5w93vHui2AXMBv0XKlzKDVCLort8f1unAlB8NHG3ymhmG+I730d6wCBLefxLudVXh/XpSHqimXHAbAke4+4uoyA+p75PwjJZQ/kDjPKm3P0G8ynLomXdrT66MDvnZ/qDjS8CS7t5RReUYOjTCruXu43K6/LSi23zLrDQNw1WQVHxbH6XReAx5P/8gYkBLvGl2r2JAS68nd49VP06+e4fMOu1Gv5MRpTxDXQPaIMSHwFvuvij0eoHmhX/HcAbKY3gpzVym85m8tsrQCOdv7Bx5IO/M7w+YKkavQTD2omf6EHCZNT3uXkaGoDvIVOx05Su8IfX+FRQyXSdsujY+80orU7zpn1G1hq2BP8Qmjsk97ij0AD+u2PZ3ZvaOu5/fZRqq9lvJEmJmS9PuYbIg2oCWoXVT+hLNULjhNCuuxdq+6e5Pht9YBnjf3dcxswWQNja7aG/0VJlMdx+Pqhn+zcx+i0J1LkXeVecgL7PD0QbyLmICR0b6nTqMbzFrRvHkjS9G8yM5dOyEGOsRYTxzh/vRU9QvKo0aK0GeRvbwSMKhuoV+UeqY2Y+RV0ruXDazy9BmeQ5hLtOsdgQSAk5B3lofIuvPAigp63CkNFwc5XhbIzC9eV4zRVg8KBsJ/c0b6Gt7dsgbYAjNOf8sBXMo/L0GVRP5EmKstkLPMEbzNUigWwzFexe1LUXNNZ2em4ubEoxXxV9RAt3N0D36ECU+/wAplXsQQ/kkUureB9zl7rdGexN6kOWrrqCxGQopWoX2OXQaQbGdGl9pHrzJjeCtcD4Kh1vL3R+OtJmEFHBrIC+NicAV1NvfCuHu/6hCr7s/BGyRUrStSImiDa2n1/LGhxTaY81sFHqOh6GQTYJC8uUcWq5E7u1VaF67xvj6q+0WpQ271HfJffsvKcZzMrY9xMwOp9g6/S6a7/u4+02xvroJd3+GTGUkM9uCDoR3d+/Nl2IKbzwI2Co8r77QeBEhCW7Y67qxJ1dGf/Gz4ZrhSNG9PLrXT6D95dwcgW8ksvB3VUnXiRG2m78/iNBnvsXMrkMh/q8A3818vTKqODqSfCRnxm+Qd1W3DWj/c+iUPzSzrZHH4BAqGtD64n3XT7gZeM5UBOY2lCYiliqn4e5nRD6/BxUt2jScYZjZtdSQz2LnyEDBzBZCBqCl0fn7ZHj/eeRlNgpFtmztyhWdREC8D9wyOWhO4zOvtEKM37LA1kWaYXd/21Qycgvk3vmXAkvo28CWZvYJYravdfc3Y23r0lCz36qWkFtRTpk0kk3rztT79HizG14j0vYqYB0zuxTlTmqY2THuvjutceBtMLNTkLByF818Sg13f8fM/hbe/8bdrzOzz6OQkQVymMoPaowvSzNmdj2qEpalY69wXaKpbiA32dx7Ed5fSP3EqoUIjOKKwLvuPuAlfFM4ACkMCucygCu06xMUGrNgMpfN7PXQJFEuPIMs0olAfi563geG1yNmtr27/7EGnQljnf6/aE6sRjOcBVrXQqz98+gAuDV8di2yAubS7Kogdo+ZXYm8B/oyvjprui9zcy6kcMDdPw5K4bvc/Wwzmxu5FB+O1sjCyJNkdzNLQpPvzLF8zlHx99O4J9Bxc3YOuXtSPno0zVxtdcuW9xlmNjtSYkLIwWJmi5Mf5rUpcrFeIUehA63PugcxHT8P77PP+rbgtXIUOh8apkIZRTkG8sIv8sZYqmijqYg6AykbbysYHwDu/keT1+vxZnaau/e3p/EUTGYUeDl9DykuFgYOc/dDoDe8bm5a9+pemNlsfaDljdDH1Gjfmx1VUpoVWZzXo6bwbqqgeBiwHfCLHCEpDzcT8VIzsy+6+38CzXl78i+QsDYC5bjcmM5Cs2LoF37WVIDlH+jZ3oqMQ19HORNHmdkGPoBhNeGZVjbC/q+iC3zLSGBGl5dkS8i9qehMwyuE4rv7RWb2EJ0b0KLrqQto69eUwqAjuHueh3gd1OYPzewKmuGMZ7r7lpF+cw1MgwjD0L43gmYe1RgaSDHXAnf/WeSzNeoSETlH3gTGufLz9QtMBbluQmtifeCKiFPBCGQYOM/M3nL366F3v8sqlct+b5ZwzRfRnnhDoujrFFOUVrISPFUmYKfbIo3yNkj5U4TdgR9VaFuHhjr9QjVLyOpUz+WzAEqotitKDjobig8eTXvizHFmtjE6lLZAzOQBZnahu99V8jsTUZnV36Gkyg1gc1Pce6/yCCAwOokiK7YZbIEssnkleoto3gbdn3vRIZimYycUejKGIDBX6BeU6LkHhXckubbS6AEeC8xmD837OsTMshXPNkdKnOuRVaphZqe6+7YVxloKkyswNEuB91iz9GtM4TA98HaFuZwckLG5nIwx7fHzEFJ4fIgUVuu5+3nBa+t3wFlmZu7+m4pDa6Cw0n+jTXyTQNNZyFMnjXHIUrcb5XM+aX80Sj6YzPsDgQkxmiPXvw7MF2m7EsrdUgWjyVc8fYi8L3vprTE3s7gFhW8OMbM9wmdJjpr0YbgerWFMv0S5AE5EnlpZDC35XShWrMXmUAMpdh+nf3JIVFH0bQYcQati8H7ajQIJ1gT+4e63F/SZ3b/PRRb+bM7CoYiJvyf1ez2Iof857ciGX3weKW/XMrP53f2FyDXQVLTdVKaIQnv0M8BGZvbbCoqosWjPONDMxgJPFtCBma2F5toBn5K2K6FQvpPQvf800Nyf92IHd98IWq3TZrYgUoz00LrGp0m9YnC0f9eGqWLzisgYkVYSJ3+fR8LgG+F3DiAlvKO9cpHQfmYUvrcZ4sM3cPcr6tDjocJTBP82hej8M7ygfU+eiEItH0RnXieC9Acez0fVX/zsQYj+pdPeaKaCA78DLjLlmBqwEBsAd3+eEiPsZwR5fEsdviwKM9vI3YuqVmNmX0z+70RZW7Ce+oScfi9CslQdJOdxN7zF6sh8CX+4Wvj9U5CyeWyeHDeYDUzufoPViyZIsD+a420wsxHufl/su0y7RdCeHztHGqHN6+gcuRp5kPZJyZPBdkgmXjpPORbGsY4p5+BBSLbMhSlv5u6o6NLfgTHu/l9TwZxzEY+XnJMvmdnP3b1jj60pSitNnGtrtL0GMf/fp0Rh5Ip9v6JC21IaIgzF7YjRL4rPnhMxK4ui5JwPh9/ahxqWkGBJWsTdbwjvbwCOSg6i4D2whLuPjbQ9DjgmsSCa3FL3MrP7gW+jss8tmmYUDnYL8gZ4Cbkx3ozm665IAdcAjjKzO5BC4fXQ7lvkbAahTdtmUELzGWb2l3DtH3Po2BSVZ34gvB4Mzz7WL8DFrsTSByOB8KLMLW8g75TXkYB7eBjHmPBK4x7kgr8UYvzmBo4xs/OrWKcqYLHw20l4SQ/FCoehpCop5uAZgndazhpJ3IlbDmd3fwnAzMahBL1zuvtrwKZm9gBwpCl5dlXcHZ4DNPMgJZ46sWcXnfPhfbb9cODp1LwfCXw3RjN6hukwmbzxHYWeQ1+ZckfKkE7mZhbfRtbuk2i68B9rKn97Z6B1AeA9d585faHJ6zMPVSq3rFnwXXQOAa+6kqwX9buoqSoQaO/sgVKhbnpgTKpNnkB3AeUK7jSWRGG0ufBMWI/J7X3lZP0ncxOdXd9FCtWHkaC1Miq0cAX5iYIfNrO9kafj5xCz+6yp+tmOkXGuiYw7K9cY34/RPlZWCnkvmgnINwjji9IRaN4HKTBWGOxtA3ZECt51Un0MWpr7+V4siHJWpftIDFJXoBCglVEltxfc/QR3/2lotyBxT8qN0fl/a7i+DHMiYW0R5MH4d1SF7Hm0T7+LFPzzI4XwSigMedpA/9eBE5Bi6JbwfRqfAD+OKaxMXmFpHr2q9+k8SKG3LPE9uYfWRMKdwtH+mEUdnroOn7wS8HvPhE+68ra9iu7/viiMdAoGHjG+5XHgYJPnTTYEaxPP5Gczs0eRQvd9tDaSqpnnEzzjzewPKMoimxj635Qb0DwYWs/sfJhdwY9RnqCbkGA/oMjyDFnk8L/PA6+7+7amPFCbokiYPIxFSsIq5/qAwuXBW/ea/Qu+/lfYg65De991aaWQyUv0MMQb/Zv4OTJ7eC2J9rrjgUPN7FjgcO9OvsblkHdVFW+uscAlZjZV+n4FncPm7v6SmX0fOW48j+bCt4BrzGwNmnn+DkQyYRLafWVQ8nUU6TBFaaUKZE+WtmptOzU6YKvggQptq9CQTVDYE15FlRqibXK8PY5E1rcP3f3jTD8j0aazqCkMbTnEKE4T2l6O8k60tA3vlwP2MLPpkLfOioj5WgIxcXcQX7SHoJCVa2lWBDotWE2SJM23IqvpQSge9xN0AJxJ+2YwH0pauzyZzSCP5tT4Lwd2dvdtgrCbpSNxp9049PcqyucQ6zf9DBuIqY3hjKA8OAK5qPYAv3T3tsp9plDKI9z9L+H98oGWbiitEiwVaHjU3WcuUDhMhzx5chHmTNrykl0jHyIL8Ec5XSQb7oI0Q9OODgqrI8N3VRjymVLKiWxIXOzZHRDaf0jrnI+1nxuFMiS4GnlwxWg+CnnblI1vYWQpOZS4d1IWMyLlzUc0PY9ADGHe3EzuW9HcTON1Qv4Idx9pyq+0O3IFXg3d0w2A6c3sFfSsb3H3A0v6raK0iuUhSJA3h8rmRQ/wl8j/SYL3qogKdIFJb0ukXIDZKVEChz15KGH/RgqjTVNNRgK7uRKP3mxmw1CelbtN4ReTgPnzlNxmthnK3XcHyuV3GGI+tgf+YWbfy1hcl0TP+cs1xncVCrEpGmdCx7NofW2EvC7b6Ei1fQopHNYZzG1T7ZNwhU2REWfQ0tyf9yINK7dO9yCL/ppIyX4uOevc3a81swtQ/rcNg3AdhSkx+pZIsNzRcxI4h31tOleI4iEmD7Gbwth+CPwUrYcjkafs8ajC2BLIw/EiMzsH2M6V3DbBXbSGDed5Y2bH+Ao6ny4P9GX35AY6A2YA3kLKvQcoUY5HkBdKVYenTlCFT56enDww7n6Vme0H7GtmN/sA5DeD3r13VTQ3y4yw17r7UwNB12RCG9+CFLY/RTlDF0BhtO+i9T9DpI9h4e81aI2OQ54eawCY2S/QmjmR9mpm86D9s8iAtqSZPeju0Vx6A4Vw9p6CIiW2cfciXqbryPIMRTJfeL8cKjKQ5AHN8r9tcPeGyVun8FwfKJgMzQsjD9+3Up+vifjqL6M5fAlwUuSeFOGHyIDyXTQ/G2Z2H8r5Ojt6zjeh6vV5vHuyN1yNzpFZkMJvR+CHZvZTr1n9NoKJVPfUG4LWzN5mdluiwCSE84b/xyAD6LLu/oGpuMr1SLfwKqoumCjbHjel9nkc5T2OhZeWYorSSlr9d0pbtbbtQUqSKnizQtsqNGRdTNdAHi9FG8JOiLnfM7w34GSLe3vsRdM9cWKg51VkrXub5iRdFh02N6Xavo8UADOn2wZt/HRo/A8iBdNVwDruvmDRYE3hd6uijfHvtIYBjA9/p0XeIDchL4HHPRJuEPq6I/XRxNDf/sg76fQIzWmm6wnirrxz0eqFlNy3iQX3AloZzy9SjtwcQ+HwWRqFgyW4Em0KZX3WQdU8R9NUbJdGyxpxuduPSH1/LcoVkWAcErR7Q8iCMulbSCEwP3CCKcF70TgTJUQP2kg/Rla6vGd3Q+raScBUJsvgspH2Q2gVAhKlVEvYm7sfY2brImZq6rDBt40vtB1tsr5vDuxbZHkJiuhHUx9l1/QCwIzhvp1LU0l0vJmNR/etytwcQ/vzHuful5jZP1BOvWPQXrQxUoRVqZpT92xqmZ/JHDKzmcwsHVaQHl9eP+mw0atDv2vSHjZahKxA12n+uhkoqA4X8FVan3WD4rmZ3d8Sb7g87Az8C3nHfBXlEPqtmf0e7eeXm9lSiSckYtKKci2mkYwvq2grouNE4HR3vwqVnY/R8Wlrm4zvOZSbMfF+Hsw09+e9AO0/Q9DeXGadPhYJxisipf6ZkfmTYF+k8NyDYg+A0agi4TUFbWJ4Hq2pn4TXRu5+oDWNKne5+9nofpxh8sI9C7jTzFZz9yR0eQzVwqSrILsnb4By+owg7Ml5SusOUIenTlCFT34aeX5HEe7xt4E/m9lK7v5oXtu+wppG2NFo73yBCkZYU8LmQ7w43PvTglK+zN3fRYWHzkPKq53c/bGgSC3CUejMfRB566xhClE7HIUMt4ViufsrZlZmQNsbOMzMXqO6Aa2/cBBK17Jn+DuQaOEZimS+FM/QoGlAy5OJsqhyrvc7TKHduyGFzQQz2zvw3keEz58Lr68iT/T1wl5cSXHl7pcgZVeSh+27SIm1AfIweg/xhPNXpdmV8+8IMzsJzfuNkNdSX3AnsKel8h7GEOTK0chwsjKStW+INF0cOUx8EGj+0MyOQcbevbIyiruPN+WdjKWjqIQpSquK1qtI26rxwI0KbUtpyDIUJvf3niJGw1Q9cBpvhok8H75akFYPjjmQkuNMpDWdObxmCpPsfZpCbaK82g5ZC2cO/W0SaZuEAyWhJ/uj5MM/LRproGsi8ia5zsy+jlwNk5ieT9Cmug7VmcoexKwlNM+MDtwJyHqbpTmd/+rt1OffoekpkXivnICYluh9C4qBM2kKrmnBObmfRYgpBhLMhRRFaQvk08ji14tAQzrvQpnwXoeGNHroTOGQu0aCgJN+P97M5g0W5QRDkKXtJWQ9njG87iBuEX4defxtiwSJxCtxYsE8Ts+hxOvploL26Zwe/wU+Tlkr0lgPWCzZ4HPGh5mdiSoc/heti0hXvZgh3BNHB/VU6LkMzdA7BAmHPaiSykzhdT86kLJ4Ba0/EIPzg9T/oNxyicKixaswWJjyvBWy83N4UDb1dX4m8wIUUp2ML29evIJySD1jcvdeOnz+ah+EuheomcCyA6Tn5nfQnIrNzUTISK/RBs05Gwu/GIaqszXScy4ICWsh4ft8M1vZVSloBkq8LSMYT7mAPgyFl7UgRsenrW24b8NQiNMCZe0HA839eS9MXk5JOEapddrM3kJM9eLIkLULWvtfoZkDM/nNJ4IQXeZJ+jUPBQhKkCe8TxsMDTOE3z3GVJnrUDM7L7Xf/83MvoW8S242sxVc4RvnEdn/zKxqXsME79K6J/cgIeiNTL9VwiUTNNw9z2Bah6fu7Y9yPvl8VMTjoAJPmR8jD/Pbg6A6Z006SmHyZD8TGWFPAU5x9+dKrmkxwoZnOMaVxPxTiYp8WYLtkQK3kxCnqdGcOgPY091/X+PatLJ2OyR8T0BhgyujlA17Flwfg7t7r1HVVOip01DbHpQj9+fZfgcAMZkoJvMlvEHagJaWiYpQ5VzvV5jZT4FfobP1MqREPszkcf5/KNQtyevXg86OoxBPeVDd3wt794XhlaTE2REpsNajVS6o0t/7qOp1zDOxLsaitXi7mf0G+LO7t0QjmCo/74OMlGsh+f2wnP6G0G6gfCzzN4tnkdzaEaYorYRvmNm7FdtuRDPHSVHlgQRLlzepRMNoWg/gWZFXSBGjMTswdarNECIeHMjKtwfy3to64sExgXYvoT8ExVISr/uzgrYrufudoW3680pw9/tNLvefD+/HAZ83s6EVmUoQk3VK7AuTe+h6GZqH0BpSlXz+pDdDCt5C93NXjyf/TO7FEPTsYoqBmOXwFRS2+c1wTa8bpTUTsTfcferQDzS9z5L/Z6IVnQjvyTxo0K6cKMIsFddGgqprpBdZxijMgxVqdLECCnU8BTGeWcTmce8cCnN+K28mvI+1z5tDLXC5Kt+W+SzG+I1HAtG4yHerI++ZxM08+d28g2MCCml5x8ySAhMrZ9Z0zJo5T+r/No8pd1899fYtZCWtUvI4PT9fREzlPFSbnzHlWUJP3XnxV+C0sE+1WOprCHUtAl2wQvXFi2FUYHzykAjMyV4yU6AhNjcTReXXkYLx3+HvqpAbfjGBHCVUUDpsiMZ3KO0596pgVPjbY2bHF7TrQc+5jZYIHXVoHgxtx4T2UaFukNLcn/diNAqj27VAYZXu4w4zewlY0d2PMFV6fgzYkIzSKrTfOPtZpE0Lb2GqnLk8UvJPRyjQUSa8e2tFu+1JGShS17wQlHsPIeX9OkhQ6GveKVAemiRn1lsorcIE4h6c2XOkU9ThqaEaD3AUCsE70My2ivFc4TxbCZ3ph9CZAq0MiWf//t4azpmLiBH2dOThUVsoHszI4Vtw97esWVioCtIFgH4Urhvl7n+qQU7MgPZn+l41OJsPqGvrtAt91EGuTEScn227vvsk9Qt2Bf7q7usnH5jZf9H+MBY40cxOyFwzEfhtMJ5Uhbv7MkG5tALyzF8F8VoTUbqQ6wvOkcL0E96Fyqiu/IErIwPA2cBJZvYcyqk7K/IEmyu8XxcZ0N4hRFZF8CzN4iIJkjWXR+88xGWYSpiitBJ2DK8y9CDNY4KyJMUJqizuMhryNvu3yWc0YtXy8iwhDeTGHmOaP0IWCpDVDjTBk4k3W+q30m2Tz9KhKLMBb5tcTtOL9plgbc7DS8jN9DEzmxGFGrVUE8nbDCh3VR8foTlvfC+b2aau8I3paYaKtlgtAz5C1tZ3TInpXkNV78YFer8DXJy9yN3nMbMfIq+aHpTo9Tiaybq/gCwH0FROpBUk09OqLKktvCfKiWAZfjetrKiAeam+NhLUOgBrKiw7QWwepzFb5vNY++wcqkxvbHzunrs/mNmzyOL7u/DekFJu/ZxLqtBbpdpmlo6TgJPd/WFXoYNjzezHBZcsamabhP9PDX83AOZ099z5WqY86wPGkz/ubgl0dTGSZo6OPCTu3AnS6yn2rGcCcPe7TEn3l7b88Iu7UahGVKHk7nea2W7IezPp/1uUK6ESuldLvR+d1zC0XZHW3GtROpBgsiYQFXIGW9tw3+5GeY6iGGw091fbcC++hjym6uBm5NF4OhK6GihsEDTHXjCzBcu8YrIwVdA9muYaTPNiDVOlvv09VS2vSHgnY6BIffeamW2LPNdx9/3q0JkHMzvJzBZL7ckrFrRtOUf6gKo8dRpl0QYTqJBLNpybPzGzX6JcnLOUXFIXK7j7P8ubxRGMsN9EXoD/U+giX3YsWmc7Il52UkxhFfE+6X0fMaDtClzpXc4r1sk6NYWvdjPnbLeRx/8mBrR5UBqUsvN9WMn3A4FhtKdLuRgZSP6O5LLs3vNNxO+15RDOwQLA3GZ2K828i4+i/E77ht9ZCJ0jB4RrSs+R/oArhc63g3L/eyiCaSgy+N6NjBqXoXvyCHC851cwvBDY1sx+ndIdvI1SmDyUc82GKKKrI0xRWtUL21gy8/6ByUBDC1yVzrrCaLh7LzNlZiNoLqpFaM6VZANbFE1ukIfWy6bKWb1t3f0NUwjaosCt4YDZDbmVZt27x5uS9h3oinn/JnC/N10Xe2i6j8+Eki0+gyxXhUwlWowtSr+88UVo/iYSJJLwuzQdM4T3SxPCnqr2G77/GvmJRZME0JjZvsA5HnI0BIVEorR6I/zeHMj7BORhF1OidRtphUOC25Dyo0j47BMShQz1S//eTL72v+zZvUdrKOfXaM75WPvss16FitWf+jC+sn47nZuF9y2D7VAc/MNm9gW0Rx5PvtJ99fDK4s7IZ/2F3vHVUQzmtNkn/bcP+KO7P+PupWHoKQXlVKnPRsTmJmLeoTUEbXHk4ZMXfnE0cLWZ/YCcBMvufqIp0ekB6FknXl9l+0A2hDR3zgfF/9UoJ+KVJXTsi8a9YF5/g6ztAcjDcH4KPBMHGc39eS9+RkpYqmidvppmMtsESa6NpArW06ZksKcCl+YY6XphCpW4Cq2fM8L/T6P9YjakFBkFnGJmqyBvkEmdCu/ufmndayogtiev0xfFSwn6OxS6Etz9RbSmut1v232ra4QN8y7PC/pTiS7zLduiqmT7AWsjo8rJqCDSR+H3pkVG9KiyM2ZA6wJd3cJNZvYk2ofO8oKCEAOFCvzhUFoNaFlDWR4mt0fW+8jQn0aSr3X2mNLRVNRhWS+uGJhuPwmN8z60317r7v9Nfd/ROVJxfB0hKE2L0gudgBwgsl5oaZyAoiGmIzi0BOPCWTl9roV4zaI+C/GZV1rV1Hb3i2Z8IDXuNZipf9JUzvQgTfC0qe83pCngJjHhd6fbhoPiNmDD4IJ4DRKG30Tu29lF+4PQdidk8Z/OzB6iWSJ+ITNLVw6quhlshbTg59HcDKLjS9Mcxnc9UrK9amZjI3RUum+RfkH5F5KEnHUUA70IXlyvIYVqEkbxTZQosS7yaKitcBiAOV07sbW7lzHTRc/uX7SWK/8xmst357TPPuuq1UYTRMdnCqNZDOVJugd4uMbh1tHcLLpvZnY1ugf/RPcoi7mQkLRw5LvNaLqgZxGrHNnRGilDhXlRB/shN/+y5Ol5mAr4ElLaRRXaFVG2f69vKke+LNq/c8MvXBXXfoI8KHOrgrn7/mZ2F0p++w2UP61ritc0HWbW4/GQ7DQdh1NSwXCQtd0dGRxm+B8dX9178Q0AM/srFbyc0oYe5Gl1C+0KwJ+hwikXAONMeQL/4O6eaZd4cZyPDEBruXvMOvxPYKyZjUK5Sg4zs9PoB6NDVVTck9c2lSvv5BwpxGDyIDGzoSi6oOtJ2cP82Bnlxcmeby1G2G7/9iBGbb4sB0kI35/QWn0UpfBY2szWdOUN+hgVeMlTigy0srYOvoXSfuwDHGQKZz7VK4RC9yPK+MOn3X1n6E2VcJ+7FxWyGCz4K7CDmV3k7g8Gw8gRyKt+RzP7g6cSrpvyq25GjkdsaPNj4JHUmbA78iReIfQ9Mqz/vyLDSe1zBBVaG3CYikwcghTHP8jRFzRA4YbU0It4KMDSF/o+80orM1vflfm/47am0pRfc/c7IpeVtq1KQ4nAOp2ZLV9EQ01LyKq0at1PoVm9bxKwvZm9gSqBTUIH9/OZth+iBXghCvmZB7n6fifGRISA8db4AAAgAElEQVR7cxQqlzmKUEozvEAunnugw6eBFAE/o2QzMLObkFVrA5qbQd74emkO4zsPHS4n0az8kNCRMLqrmxLBPlij37nRBjca+iw434AUc9eZ2TQo0X2d2H8KaLgUiOXy2Yy4wmFN5FraMdJrxOSKnPU2WRAdqMvQyiS96e5Phj6WAd5397Z8JgUoenYXAiubvN6SZ7cZWost7c1scbSRH2Jm0yNBdGlgUoTmL9GsyDKcZlhLdHxIcbYtWsMNJHhdglydL+/D+HLnZgluROWQ/y+MpQH8wswWRuu3AXwUsyS6qqNUDkHssnIpF31UDALs7qoO1slvz02qlLeZHQv82ivmTkkh/axXQ4qpZP9uoHm0YqrNjjGFlTXDLxLPpsLs/+5+LUpMXQl1x+fuf85+ZmbLAl929/M6oePT1naw0NHfbVMGqRWpaZ12hee17RfufgFwgamQzZZoD9/NzG5H++FF3kyOvSniWVbI4S3S/f7RVHX2eHQed0t4B3oFqc3R+ToMhbx9gHiuW5DiLfEyq7InL45SXXRyjpTRWpmnLugjylOb2VxIQFwe0f0EcIanogQyWB+Fi3bba3k+ZIRdFHn3nUiBEdbrJQ8f9OiULwMWDzxqJ1ge7SE3mcLr3kD3PaGpV1kbztEs5iLkf6y5niqjar/ufhdwl5ntgvj1LdGe9zzwBzSnX4r9Rj+iP/jDwYC9URjcvWb2IqL/ZSRX3gzcbaoi+DwK2R0T2hwQ7w5QxNDFhDA3dz8aONqUumYkkk0PRR5HL6Bz5P/qnCNmdlrMmNJfMFUx3wk5QMwAbOHuf81pfpop+iSLuYGr3P03/UTmFKUVcLaZXYEEjdwSkHltw4M+ESVmLFRaFbStSkOewHoNWkRHldFARWbK3W9J0Z0kCEwfNqcil/+JwC8TIS3b1t0vNbPr0SaetI1avYIQu6WZfYIS5C3o7g+hBbIFsA2yHP4AeRNtjBiEicCfzOyGxBIQQQPFtCebQe74As3p8Y1x92NC2zQdm6EFviGKvU+qtd3g7jtX7LcbFsDjgdtMYQ+zIUb11OJLqiFYWSorHEwupaubWZX11IbIGrkVxYenkczhO1PvG0ioWcfMLkWJbBtmdoy7717lt0vm/A3hN9LP7pyc9gnNPTRLGSfWwCzNCbIMYCNnfM8jT57E3Xlc+I0GKgu9kyssotb4Op2b7n5kqs8voXCMJ5DSZ4fw1Tlmdi9ynb4P+Je7D3ReqDroi2Kwr8hajVcGHjKzXwN/qao8c/dbzOyLSEG/Xeh3GpqeJ39H45yESj0fZwqzrhR+YWZzBGt3G2oqoqLjiymiIr+zNTAC7cOFibXN7EfATXk0D7a2g4WOydXWOvRyoqJ12pXXam9TGO9aSGg8A/EHfwz9rYkqid6e109GeP8Xquy6A100qpgqC16IQlr+hc6X/6BcmgsivmZXUxn3Iyvuyauhe3tG+PsdKp4jFVCHp25DHp9sZvOiM/GLyAv1TZSkezMzOx3YpqZxoSOYKoz9GXkNbo0UEbE9stcIa2bvuPv5/U3bAKI2XxbeX0izgmUV9LZ192dNeXgeROszW+ynirK2UXc9VaSz9joNY3ovjOW0YOzcKrTb18yuRXz8lQMxryvwh4/SR9mlyrnebbj7i2b2DSQjD0PP6Eh3fzUYRv4EnJO65D2Uk3ctUzjbnd7uAfdfpKDJ/tZ7NKsUEp7pBUhWOsHMDnT3eUtIHosKGG0daB4oTI2UVdOiZ1wU1TAd8TQGIxA/iZl9HjgZ2LsTBXARkZ91LInK1z5rZhch7fI/PFMGMtL2PqS5nxs9lKNjnZvcUtdBGswv57StQ8M1qILhisCBaGKDNuULU79bxxIya/I+h5lKknonAnyPu29vZgcBH2YYz2xbEFP0LPDNigz77sAmwBFm9gtvuidOcveHw4Z6MGLEGkjjPwKFr+Shh/zNoI3m1Pi2Q0LV0Agdl4R+tkbVFRbP0FHUb/a+lSE3LtyVxHZzYC8kZK7rOYlgBwB15jJQukZWp7wUdoJxpmTSI1EIyNzAAWZ2YbBsZVHEOMXmMcB8xJ9dun2a5jmQG3ueR9ECyHtlV6R8nA0xXaNpz3kxDuUXmpPm+A5Eiqy9wv+PmNn2NEN1K4+vk7lpZlN5qDjo7i+ZKgRd6e5nW9Nr6DQUxz4CreuPTKFpB4S5OwRVMux66F8fkOyzi6E1XlWgm4cOEtin8GroI8lJtzQKOfwjcGQQzm5CjFR6TSX799xIGbUOUqY/jbxRLqBpNQVZEUcRnrWpgurpVAu/OAFZEs/OYUxWprqiLTu+C5FH69pEFFGZ8f0Mza8VgafM7E/kM0h/QhbwPJoHW9vBQsfkatuRl5PVtE6HuXkFcIWZzYP23v9Dyp1PULWnmVxhEDFkhfcedEbEjA63mdmuSJGxEuLFzqU41877aC96FO35O7j7pukG4fzcB4UmvgqcW2FPfhTlqBmOvII+BzyOzpDec8RVcKYuus0DJDgYnadrevAACMrNXyFviqnQs+tvrI28NLb2gqTJnjHCmtm17p4tD/9pRVW+bHpgF1PILzQTMC+OcsXG0ljsQbPi5xhSfIy7vxz4m69lL6qorD0XKZFeQfPmoqwBLbuevILXdFCoJut0HXe/N9KmsF+XgX4nUwGBDZEi/RKUO/UM4HR370vKgCzq8r8NxGsegNZ3ZaQMaNtSYmDqD7i81n4R+dyBEYFXOQhFOoAq54EUOCfSTL2S4C2aVZujMLNhyCMtyR86Pa1V3vNobZhCC1cta9tNuMLr/2IKqT4OOM/MXvN4uPfG7v6EmY1BssY9rqq5k1B0DuhM2QjxlVOUVt2Cuz8TtPcbALsggWCCmd2NNIav03T5nQMpqqZGFQKGoEm+rpktGWm7JHI3/AAt8nVjm04NGlZCoUb3h34/Rtam36LDPs1o1LGEXA0Mt3wPlUTomApZuIYHumPuq+m2CZZBTFMlQdhVlvMNxLhuZmZPBTrXNrl3JvdwYRQHfi/Qdkik8AwwvGAziNGcMHzfQBvtrBE6XgjvG66Y6Cwduf0W3wEw5c9KEinPhEIakg21LSzP5fVzTvbz/kC4h1GFQwfrqXCNuHuSYymPlgWARdz9BjP7AM35SSicM8FtZvZx5PIPzSymKHGU0wmazy6ZQ3nPrvdZ16E5vL8BOMqDS60p5n4Jdx8baTsc5RY4I7xfCymDzzOzy1Bo7VnIK2h4ARm99Ib71qKYCIJOFUwfDqpJwL8z3yV93pK2VJks0G8iRcqdSAn3bzMbmXNA9gmx8ZVgGrQ3JoqjZA68iOZrrkBXpiw2hUasjQSz14Fr3L23KIXLYv9K6v0nyCPkRKTI3ApZOz8ys1dCHx8AT4f3c4Sx/gP4OXJhT0oS5+5D7n6NmUXDLyKMSTqJZowxqapow90/CWN7AXmrJsaEj4CjAjOZ7BfzI0tgMr4GShx/dxAIeunI0kwrg/65wdYWYDDQMRjahs9KvZwy6LN12pU49yCUY2YkEkK/B/wnKERP8/Z8OFnhfX2kXPpBpt1QZH2/hybf1YMEuJ9HyEnaXIwEndWR98ha2YZhz9nBFJq0N1KQ3Is80bL0JvvgS8B/3X1dUEgfcHb2HDEz85qhHt3mAVL4HuL3ekNWAt+xr5n9G/i9mf3T3cdGru0mNgKeKlJYZbA78gjbBp3Ln3pU5XGQp9xeyDD3Ik2Dzjh0DmarTL+CFEmvBAVsso5eTf32RZHrqhrQnkRKrPuRzLQtmTx7kfVUJdR/B8I6zVNwV+3XFd1wLnCumX0FKa+2APYwpTo5FbjEU3mYOkCvHJeDmOySnOsnozWXe65DrgFtRW8tnjFY8Ayqkj40/aHJMSGG9xDfmm47H5ItVwmvJB3OVMgwsp+731+RnqeQ/DvgcDlnbG7K23yOmQ13eZDFsCLa32ZLycffN4W5Pt8f9H3mlVbQKygkWsavIEvx8shitgSqGvYm2mivRHGwN6MQnUptvST5eUUahiJmJul3asRoHGsK7ellNKjpoYLC7fI8VD5ELrkfhY2yyJLZ2zb12RcoSOCbg6NQ7qhvI5ffs9BhczFNwWV24GsmL4EHPMcVPUNzbDOI0ZxcuyZAeCZ5dIwJyq0HMnT09tuB4Dw1rc9v0fD3HeRuXbtyZQc05GF6ChQOna6n2BoxueIPRZv/h5GDeiQSUhZF4SF7opCH5BksiZ5bnZwSr5OZE3XmfR2aQ9vlgP3NbJrQ9nKU4DU7PtDa/Eeqr+tR+do5XXmjNjWzB4Ajw+/nVbFLj+8wOp8X8yJhal50SINyzGyBhNQGKoLwGBKg7qZZWCH9m1OhnGwT6Tvc3Uek3tcd3/dRLooknOPLSIl5BBKqCgU6UxWefZEg9gCwj7s/ZapEehGtHqETTN6khYJWUGztjRRYi6B9cT60B86IkuaPQ5beW4OVP6End3/L/EZe+EUtxqSioi0ttKYVbT8K9yzZL5LxvYmY33mQEn/OcM2apiIfWTrq0DwY2g4WOgZDW9C+nWuEMSUuzmII8mz5Snj/JtoHD8rpppEobbJw97+Z2VRo/k6H+KItzexhYBd3vzG0axHeTbmyZkjOwpTwfg3KsXU08jY5HZ2L+yKB5pgcGvdBgve7FQwJ5yDvyVXRObss8pqC9j15RkJlxYAXUQGAtnPEzBruXqsaajd5gBRmoemBk/29U83s60jRfYe7P1iH3ppYhnr55941hUsmeW4+9ajK47j7osAKpvw3P0wUFma2KU0epxfuPk/q/1heqiKMr6Cs/RxwnrtvF+iYpaC/c4BRZjZjgdCeYARhnVags3K/rnDiX5nZnsj7Z0uUZ/dNM9vG3S+u8HuxfmvLcX08138OXOwDEObYDZjymo4raDIByX9J+yeRE0UPkj2uRXv+9cgr6+IaCiuQAnRoaav+xTbI+3YnlJi9De7+A4DAky6HFLGLoqivWdDz3z3szfeh5P11IozaMEVplUHYJJJSpGV4p0bbPtNgsnAv4MEDyhQCGGU0EEOWy2hYuwfHccAxKQ+OpZFy5y53fx5tylVoj7WdGd2rOngT+HxyL8ws8R45B2nvb0RM6sIoceHcZvagu3+9pN+2zaDK+EroeBsx5Tul6Uj3a2Z9UQyk8bq7n1TeLIpOaRiNLLMvoQ15C9oVDtNGrqu7nmL4KhLEAQhKjXeQ5W1ZdO9nDF+fBPwG+JW7vxXafwsxE/t38NuV5jy0zqGgNK5K87Lo8Lsp1fZ9YCZTyEtvW1NZ7akIpWUDEuZ8QULuMXc/2swaSOB4yiPu7Zk5v1/VcZbB5HV1FGJgVkGH+JmI+ZkVWcs/j+bPIWa2Ks3CChdSX7kdQ8uh6JGSxkUwsznQPrt/eL80Yrr+HJjMXIEuPPvbEDN/L9oj7jR5MlyFmOlRyONgOLA/cJKZPe3u11ehzxVCVdndOjM3p0FhWXnCX1v4RaeMSQVFWyK0tinaiM+DX9Wg47hAy6yfkrb3AZu5QjX/F8dX917MTrNARQxDaT2DvoH2mBkQvwHyRJ8KGVkI3y2Hzuzk/zK86+6/Q0l2v42ExhGhjzbhPXJ9Wni/2RQysq3LO3AO5NEwv+d4mJrZu6nxlCFpd4e7/z3VR2xPHglMNIVtPUAzTGtBapwjVdAFHiDBi8Sr0CbYBSmULjGzb3vKg7XL6MQI+wD1KwgPZlTmywLfMh2t9+wJmmFTlWCqaraU5xebWoX/Z+/M43Urx///3qd5TomkFNKHCpXIEPXVIH2/QqjQbCy+hiRTCdWX+pVQiSQpCklpUEhpQKVBmlyhSGg6DU7Tadq/Pz73Os961l7redZ6hr2ffc7+vF7ndZ7hXvdzrbXv4bqv4XPZ+d7JWLsQuflU2HOKyK8j3TCX5vO0dqRUiiD7CfATOaJnd6xHDQWdzkR97usjDzlq+0d4DP+6otmjtGcy3YbXt3PCaZ75/oYg5fCRjO0HAl+Q9JXowFGa6aSSTsB8YSfIfGG/xga+rXFAwTKSroiIjar66oYZo1UPSIvntlGDTK5J2x5keGV6uwblisY/cZhptwgVsAL3ydz3+WiPflEkna6DcUoixcIpfjfm2hyWJshKOLJhUlCQ45hI6U9VcjQ9OA8Dvcog6Xo8Pl6OvcVlBoeeq/PUmCNjOIx7abzhLwMsHU5VeojWoSRTBvKb5P3UVyYGiboyZ8arPXJt1wB2rri/cTynM2TcSkVD7OEyP92XJJ2UvGSThUhz8mRs5HwzJq5cL/17Kg4X/yn29u+En9f2WLHNCNsvK0YyTBEyI9gadD/QHYTTCl8REbfJ1SN/gon8rwC2iBZp762SLsSpCvtgr9xQkfaB73ZpU5p+0Y9i0tTQ1kW+2nLgdLSNpkvb3HObL++vQdulcGTW0RVjYNP8ezn17B84tey/Cs23SG2ej8uUb5G9LvSxPI4IeiYtbpMdk9E6wxxgdUlfS++Xx0boPMZk0uI6h/dxOh/eL8RRuGt1aJMZo/cGfhPl3FHFNfkAfGi+A6/Jr8AGtCnZR2rqyacBO0k6IJxi2oaIeEzSm3BK2qVySmrTaJ066NkJOwRZphKD0ssupDPpc4bVMe1Jqa4ZEZfSoj6pMtauhzmMXghchg28xxf7qjGfipg3TyOijKerdr9pbdqK1jp0DXBmOG2QMJ9mL07YgWOQ+/qoIJya+im8NpZG4uL1concNcU9p4jiPtINz2/Qdpj4Lp5DW+PI2TZI+gV2xF6GDcPQOutnkXxH5s7Ha1JIx22KGaNVA0h6NY4+eitecDtVNqrdtgHOBTaSdGyu3ypF47WY5+HrSZ6he0K64CXJa1gXxQm+Iz7IQrsBrG0xkLRDl377XQyq5AAgHPE2odredEb+EJs23blMNDicIYfI1jY4NJgj4xFxTMV3j9Di+Mr+HrNoEUnmP59MNJX528mbhqS1Mcl0Vdsf5Pp6CKft/qrkd/YE1p1kg9VfaHkQM3kfBm6LHB9MUigvi3a+ib3woXB9rCzshNOEJhvn0k6yOZv6B7pXAEdFxG2pzcOS9scRZt+JQpWpiHhEJmPuWuFSjhrcHTsrVsHjYjZWak8Hji9xTvSNyVJMatzfdkmGrnIkmf8M3KFW+fORbZvu/2LgH5LeML/dXw/P4klKlOQ+MY4NSh/BqRvzIKfffAaPuYxvawwbvDbv0m/RKTeOefyKh/dsTVm40HaeU0XSt4H9okUx8HUc2XwJTtltgxzp9SZs6FsbR3YWUbYmXxKFiliSnh7lnHxD20ca6sn/hzmOvinpncW1FCAi/pX6/BGtfXLQ+//AnLDTHAPRy2oc+PtB0Vi7HXAI8GysazyVHKl4zflUhnnzVNIXMWl6PkW/2O93JR0UEZ/JtVkIG+nfxUSS9Dsl7RYR5zCDoSMiDoZ5lUzL8BrKiwhUYXO67yNFTMW5pQ1Jf72ACqMVdsZuhCs4r4Jl/njSATMKm3n3MQgj54zRqgskPRtXvNoZe9qfxKHhE8rXNmk7QBnOqVA0Po9JO/MRHFMZofK/6V8T5Af7SbnXd0paAUc0TOpiUCFHHU/MtIWkVTIlOnkzoUeDwxDmyKO0UhOz8bu8zOOzGzb+LCxpNjae/B24CBuJpspDlJc5M+QuTyuHfgVa91J6fxVt2xBOkbykiWAySehumAj5+Th1p/Zzi4h8RMAcXBHx35j37F+0801kfBLjrcvjFzSsTNMENe/v7Pw1ab1cteaBbllM0plH5pWvqhwzh4lVKvMyL4YrcGURHdfhdNKMP2KDdD+flPTWiLi6tKMuUHX6Rc+KSR1DGz7M1Lm/e1PbOnJkMr8Rp7+Oelswt89G+OAyv91f02cBsF4uoqkbnkUukkXSalFe4XMMF9Mh1/ZjOJ3oMlzJ70ZaxXb2wQfbV0Z7ReXsWgE3RERVpHH+8L4EHr/rAefhlJLzSIVhJO2F05CPJHEyJqP2JpgC4ZPY6PaP9P3ymB9vCcw9snlEZHyB89BhTS62Ky0i0cs+0gm96gBJjrU7tUnt/gG8QtLGOG20E29Rr+jXCTu/oye9ReaYejseE09gY+sjeE/Nz+81MTdaKcJcT2XG2v/gFMJvYyL4J5rOp4rfy8/Tw4BDJN1e1S9Oiy4aoQ/C6cenYoqX/Dq0P3C6pM0iYmBzsVdMlQNtirC2pJ1LPi8aFksREdPdWH0BFaTqmXEP5hHR/x3Pu/VwcYJx4HuSriZxPgNXRcSfehVmxmhVgnSw2Q57gDZOH9+EOYt+lKJpGrcdlgwVmMPoRKgM3JOSFJgpXwySHI1Q4+D8RzrzedTFQ1WbbkPjRF8Gh0HPEZnoOtsw1iStYxFxj6Q5mMx5X7yZ3oqNm8dipWcN4KPARyXtG7kyycNElcy0FLe1ceg7ODT8dkkbUH5/+bbrMKAqHUkROQU/tyvTb/yLHp9buLLTR1Lfz8CH1o1oGZm/ImlvHNI/DrxY5oO7vV/j2aDvr8GB7g/ADpKOiBbpaFaGfWvao+QybImV2Sp8HRuBTwI+E+abKN7b5pjk+SJJG0dE40INVKRf9KiYXIujx7oa2vB698aa9/cyvIbcU0OOH2PP9oPTpO01wE8j4k81n/MoyDysttDdIZWPeBkjkfNLWhgXdfhmRHyl5Lq/Fd7vjcf9a7No14SrJJ2EiYS/iAsBNEXZ4X1pgIi4TNL/ARtK2glHgHygaHQOE9e+UdJWuNLzGdg4/jDe3y6OmlVX82tyEZKWjS4Fg3rFsPTkTkiH+2Ed8Ptyws6PqKGXFfWWsgqRK5OyQyqQPcM34sIo+c+z334SWLjKWJubT8K61lr0OJ/yaNKvzGc3T8dPkVjvBc6IiLcVuv65pPPws/sCTnWcEkyWA20YkLQ1NrKN47XnJ9FOhD+Wa7s9cAQucLNl+ldELaPVdEdEHFb4qDSdNyL+kQIaTi8ENByF7Q3rYUPxwnhu9IQZo1VCWjQ2x5vqmzBRZ2Bi5wOBUyIRYDdpOywZctf0qmj0HMHRFL1sAPMrah6cF6Nawcl/3m3R/BMlnskeDu+NDA7pN4YyRxIup2WwHMMHlcXCOf9XYNLfK/Eh41BMDP2p3P0/HVdlOljSndEjwewgZM59/1ZaCt2n0/+/Z+L9XVJouxv2JvcFSavilJkbgG0i4qqSNj0/t2T0OSP9y9J/9sYHyC3wfe6b+r4Pj5dFGYDxbBD312CdPRRzr/xW0jnYG/zGdG8HyDx4h0TEE3JJ4Sx18IMVcm+A/8ZHRUTlISlc7WwjHLlxilymeBCVGIu/U1cxeSatdJ9Ohqiv4/XhBxFR5AbK/27b/dEq191VQYqIteoqU6PQFliriQI4CjIPoe2fmHjwnId0MLwRF5O5WdJzgDkRcZekg3DkVVmFQcil+cqRHU8HPlWcL5K+gisYH0sDDpnC4X1LWlGUmYMrT7vwQuBxXPH20xHRqcrtLdgR+YG6stRFep430Ac3ZUmfw9QB6sowC1g8GesGhWGms01ndNLLinrL9tggUIZxTF0yhufOoun9+rRSlL5BywG0Jo7UWy33ug1lxtqICDpX0OsJNfu9BxvZMyyHz18/qujzCUnfw8WUphKT5UAbGJKefRYtXrMMR0j6YER8D0eH5cfN4phYfldawR15/Bs4X9K2Jd8VsRvmoc0qkTeu+Jh0n+fGgLmxe0HUT+fNzqqXRi4VXaaY6RkLvNFK0gtwmPKOWNG+C4d4nphFqcgM+o3aDkuGwnWNFI0BeUIaQ9KbI+K0mm03qPhqaVw5Jl/K+GM4lP7ucIUaJD0TODoianlFqxaDDnJ0wpxOcjQ4OB8BvAUrymcXmiyPCZt3w16OTphQ7aGPw3tdg8M9OAR7RXxoHcgcKWAz2sfxMVi5mYsPBoti7897gFdTMAgkA8oHkvd3X1zJatiokhnsGdwzPbuV0/vdcTRC8f6OxUaJrG3fBquED2Bv5JZRUbZ5CM9t6Yg4TdLvMKHr24DbMZHu7Zh3ZYIho0fjWc/312SdjYifSnofDvXfH3MI7hQRJ0t6BHuH95MjF1fFY/XkiCglnMbj4B5S5bwuv/2wpHdihXlHSgjXNaD0ixwmKCZp7byCeoa2X2F+kQ0lLdTJ0FZyfx3lSLKUKUjTre2oyDEKbcuuIyJuTtd8Cs+V7bPPSvAm4Mz0eg5eV8scQJviiMGqw3UVssP7WPr3ZMFB8WZJf8JOoE+nNjtGRFkU5mRiTNIGZTpBEwxLT07XLU4rLWkcrwXfi4i/VVyyE3AcAzTGzThhK1Gq4yQn1CzgvyXtkdosjFM49yj0MZba3lPS/9+yFylC5kGYF8VHRPwzez0NcAGwvaQvRcSTEXGfulcKfQoNKg4OGqPmQGuAz+KxeTB2jNyL9eb9MbfYkuGMpAnRnmFesrI0VnAq53tq/P4Y5uIbp2HRKkmrAB/H+vFOda+bQqxKq4jJXHxeb6uqG32mjS7wRitcQeYRbGn9PnBuhwnWpO2wZCiiSYjioDwhTXGCpDOBvaNFMFqFKyiPMppFa9LnP3sHcJ2kF4fTcZbGXF4dUWMxqJKjEy6kFbpbJkfdg/N2kr6LFdkvFOReMb28MSKubChfExm6GSdmlxgcrsYVN5YF/ooNW4OaI3n5LspeS8oqu2UHnKXxfPoUPpTvExE3UI4TMZH/UtEeJjxwdJEZXC53fyzzxzNDTL6tXHDgX5gEf39sePh+uoeX0r4W3JszoL4Up4pO4GTJYX3grKoxUcCJwM6SzqY9nbgbro0W8ehvMbfNAbTPs7djpWLdARvPmt5fcVzUXmcj4ltysYyVgLsiEQaHKw5egJWd5+C0o1Mj4vQO3b0SOLtupEBE/E3SudjoPcFoxeDSL85Kr8sUk9qGNnxw/ymOwik1tOVRuL8mCtJ0azsqckxJ21yUUzcFdzy1Xx0fSt4CvD8iTq1wSD2Jx9yeSZ4n5UqG75F0QmGv2hCnBX4MmCsXVLgAG9cm8FimiLFNcCXETfBafSI2TGVr/UcqLoUAACAASURBVHj67jW05tP/lhmsJC1Z+Kj4vti+KrKsiOVyv/0XHLWyRpLt93Ikdoam+wgMSU+WqzteBKyLoxbmYA6w/SV9LiIO6vc3aspR2wnboY/lgHViIn/gtEUHHedgPLb+G8+pcVzs5NJiH9jZ+UHKI4pm4f1+fsBB+Dz2TUl7hDkxjwA+LOnE4n4vaQ38XKbSYDpQB9ok4u3AaZHLtsBRYFtgJ/CRkm6I5lxhBwM/r9FuIRyxtQNwT4N9ZBt8Jv8r8JqI+H2x7QjimdjRk1FnrDfoH5gxWsFVOA93K7wJ/oeW4aaftsOQYRVJL8u9XwMbniYcWLMXBUWjU4RKMYJjQoRKH3gx5jq6RdKP0+/+rmzC0gq9fgrwqiTDIthCfkqhbX4xuEXScXSoTNBwMciHQI4Bh+PqR53C2bvxW9U6OEvaDY+DNeUUvPxzWgpv+ttJenmHbsYj4oheZUioMuqcR2uM5b3dd0nKxvLT8XMexBzpZDDIlOHsUDAX8wq9Dpgb5hmoQubVGob3qonMYxGxp5zWUpQ53/ZiHJkDLSNCZnDNFMCM5+VsYBtJp+O/w7ikwyOiqkrdXOoXXsjaZWMRvDk9QOfKIEvkXr8LRy+B581eOLJzL/ofn2WodX/JMLh+evtiSY/TYZ2tOtAlQ9Wdxf7DHA9N0nueBXyvQXuwMazT2j2I9IuHoFIxaWJoy+5vEaoNbUVk99dEQZpubUdFjqlquylwbYqcOjVa/HB5jAHHyMVQXox5Y7YGrpd0ONUOqXdjHWSWpLfgqnQHABdI+jxOTVwJ6wA74LXjZOxV3x94VNIdwN2kqnDp/VPT+99hZ9pPcBprZrTK7uHXWA95EkePfFXSOsCHM50oRWY9QDPH2bKF9lVr8sa0nJcb4/S9bF0bS/L3uo/A8PTkg3A2wB7At5LB8VmY5+cLyQH72QH8Tjc0ccJOgFyR7EisU05no1UtHSciPpdef17OQKjUy1JU8wciYkI6bvquzGj1KzwHb8bzLHudxzjWCX9J+Zwaj4jGFW97RUTcIOnNwA+BTSV9AzuCngFcLekQ2teh3fE54JOTJWMJBu1Amyw8E5PjtyGtH+8FngecJGm9iMhH+M2S9PKIuFTlacZ/ahB1eb6kfbDeUraPZJxgT6V9H3kn5t4q2/9GCmkfvgyfyU+QtCze+46IiEFwNAMzRisiYkNJz8cP+p3AuyXdij1EJ0ZE9NJ2CDKM4YVrt9yl2aZRdmD9OFZMLqNE0ShGe0TE6ZLy0R6dIlSa3t/NcmWNbXFe+QXAI5J+j5W24qR9MV5IHsYcWz+PiKpDWHExWAWHuf+9pN/ai0FxMUohzrc1WKTKUNcw8AW80I5hctYy7NWlj3HsuelVBqgw6kREnpQwb3AYxhy5mRZ/TRmyv18WcnshTqv8QqeFUk492Rv4TYXxtB80kXle2wp58223pH7xgdkyue/m2EC0MuZUOiUiLitpfyFWKteKiMpSvrnndnFEbJr7/ALMHdZtXGaYd7gIR3p+JfXT9/isQK37w4erxXOvofM62/RA1xTLkXNC1MRdeK2rRERkUS5ZCvHdcupN9n2n9ItZmFS5SjFpYmjL7q+boS2P7P4uxfthHQVpurUdFTmmqu2GOBLze8ChySFV5p1eGhvDx/A+/3mc+vFXHM10R9IPoMUh8zTMybIrNkYthHWehYB56Ympz+uBt2deeDlt9lXYgLsi1jdegg9FN+B1MV/qPu90yCLJDsDRB3Mj4m5Jr8cpbBtKen060D9Gxd6vauqC4tr7TRzpcFBE3Ji7/tWU7yOr4cNlnui56T4yND0ZR3+eGDner4i4Fdg19f8ZSVdF58jVQaCJExaYl9K+DSaefy6wb0R8echyDhNN9TKgUsfpFxfjzJCf4/1kB8ojYNagZSRcBqdsnYyNvVt3mFdFPFyYT71QiYDPNm/D57rP0B4BmRXQGsPP8lxgry66y7AxDAfaZOAeKiqIRsTjkrbDhvYfpPU3HxW6Ft6rVsIFqTbv9QwY5vvdF9i3ZB9ZCutBsynZRyYDkh6mu5PksYhYLtc22zuFI4HzhuwlsB3ifAZTWAyYMVoBEC6/+Mnk1cuIIz8CfEquZjNO2uSbtB2wDFkq0LdrdDebVqWbKkWjGO1Bh2iPvpEiD04FTpX0POxJfSWetC+ifdKehQ+ZF+LUkY6Tt7AYbIE3rG8xIotBDnUPzs/B3tgnIuI1UyFDJ6OOpKMwX9d1eYNDhkHOkXA6SSclN0styWT8Oh7zl0j6InBc4RAxhjlNPo29tpvUkaMJmsjcsG1Hb7WcIrNmRPwqvf8qcHhEfCe93xD/LcoOG5P93N6e6/vpuGLYNgxgfFag7v39DSu3H6Y7mWrjA10PyJSCJnic9tTTfrFVh+/KFJMmhrbs/roa2pJy+Xta91epIGVtI+KW9P1It83f33SReZjPIpwus6+kIyn3Ts9JfaxI60CyLPByHE2xdZi8eDPgS7QjSz16Es/Z/8Icnithg/WDeB34TRSisMMVS+dFLqV16LMdDDFdD+8RcY6kV+KD6QWSNgnzjO5D+SHi4xW/VcQsbFDbgFxBlqp9RDJRC773XveR7DeGoSevRKt6cfH3PitpXeDbyXB1a8O+a6NPJ+zxwBujmm9tWqAHvWyY+BywXUTskcbw9hFR5MrKuFiLhYx2SK9n4b2lDoL2Ake9UImU4e/4Xorr0O+ionrxJGMoDrRJwPm4ovMX0zm0DRHxb7la4K+Bv0s6mlaRsnz7hXKf94XiPjIi+BKeEx/Dzps/pvdvx4a/c2ntZ4vhglfvxOP1Glocyy+TdCFOEW9CX1QLM0arHNKA/iXwS0lLYSv4zunrT0h6FS7bfHpSOpq0HYQMb8dGngn9lhxYv4YNC1WKxmR6QtoQTqn5MzYsdURLj2r77ARcueIfJZfcikN9+yX77ooucpRhyg0qA5JhDzyOrssbHCKiTaHsYT41Rrh6yfq5948khfLb2Pt9iKTbMb/I8phLZQkcer15JGLYyURR5rpt099mWXzInxsTCQ03xxtOplC9nPZw8jOwMabsdwb+3CStGxHXpdc/w0rh5bgiYBFPS78zlDnS8P5eGxG/q7infgyDvWIpOfS6LgZNRvsBHCp/N62Uzk6KSVND27xUxS73+Xl8+HsEHzKe7CDHZ4HnyxGy2aFilNuOihyj0HYeOnin18Tz/3wc9XEDjrh4CeZSOhbYLc3TbsaRU2mlxTbCoA7vEXFLWp/+iGXflv6r1B2OD0bzuOmSYed6hrSPFDFgHeB2bGSswi44YuI0Sa+JIfJU9uqEjd4qfU87VOk4cqTubsDrgedjQ8jD2GBzESWV//qBHMW5Ha7OmZ9P+ajCsgjDTiimx/U7T+f1WzSSjxhGwYHWCw7EeufnsONjAiLiohSw8XEcCZvtR19Mjo9raCdR3w3zQM83iJSSKxcSOjUSF6SklwB/jokpu0fjfeFh7Fh6GaYV2han5t+Bn9lOMh/h1ens3xfGxscHYSCevyFpNbwh7ojDBZ8ELo+IV/bTtgcZ3osX4OcV+5X0LuBjEbF2ev8gsGm2CEraBXMmbJDer46Vu80jYnY/sg0DcqrKtjjq4e8R8f30+SfwwrNRRFxbcp2AGyJiYNViUr+fHoQckp6KD85vwBtA1cH5NMw183es5F9Zolz2ei91ZXhXRPyuxODwL2DXcLnyp+Pyr1tFrvJTl98fyhwp+R3hKJG1sJL+MDZqXhzTsAJQNqZyHz2B+ULuxOTCrwMOi4jVJa2E/64rhjljkAl2z4qIFemAXp6bCumBkp6LN/q3RsS5Mjfby5Ocz6Tlaf889tD8EI+hXzYdn3WeXd37w4pz5YGuxjr7WexceGdTuaK8kmfRO1wHY9hwP2EN7LQ+dlizsnH3OpxS8WE855+GFZOVcbrVmbgYQ2BD1w9ryJrxAo3RSoWoc38Zbu8gx+14vL0cp1yPdNuI+LOkZaZajlFo2025zY3J5xWjVmTez/OBAyKi7xLxkpbAxrBdsGFiFRwJMRuvcacDx3fbn+WorHdgYvLSyAlJb8UE3RM4fXqQu2pN/ghOHcyQ7SP34Uqe2zOAfaSLbI11AJn3Z0tAVc9a5ga7CLgFk+2/EDhm0PrgDJojjZtT8Py5Es/ff2H+2jWw4W8M82BNMDR3258iYqFiG5lD61Zg9Yi4rc41o4o0Zx6OAWfBNPj9J6m/r2d4O/C1qX62MpH9Cng9rNSnJD0NeB9e79+InagPY4Pmenit/DPez64GLouIi+WiRAdENf9V1v8raFU/7WkfGTYk/RvruJnR6kxstNor1+ZJbHT+O34+a9DSy3fB9/IGzDv7e8xx/CzMsfjLiHhLr/LNGK0aQq5Isyvwtojols5Qu22N3y0eWMELfFY6eSAH1qmGzLewCyZKXya/2El6NyYIfk8W2ZD7LlsMNsVe2EcY0mLQSY5cm44bYTfDgKTv4NDlhbF1/z84VfKoYkRTH/dRyzhRYXC4Fj/XNoNDDzIMbI7M70h/rxuxF2NpzMuwDLB0RLxf0tZ4nD9N0nPw5rpwtklLWhv4Q0QsWv4Lfcm2CjbyzFarytMc4NVR4I1LimQWnfgTHC21Ag4lv4qWQnAPPnRMmtFxAIbBf2JlpAlxZicjU6lnsA7KDr79GK1yCn43xSQzKjU1QIGNmHWxP147uipIScmaNm1hnmI4bWQe5rMoIq1vv8KFVCZEOkv6KI4WWj36qFwnV+u9DR8unsT73V9ppX+tn2S+BRvor+71t0p++3j8LHrFophiYJPCmpwVwSjuI8/ETtE3MIn7SF0dIO0bVwFnRERlqXlJ6+N9Zd6zG4FD8+LAttFeyXKBgaRV8dy5AfhghYPm6cCXsWF3l0gVlHPf5/ehFfF4BRtZP4Uj+pbCBoG3hKtbL4yjHF+OjZjZmFgS7+cXFF53w3hEbFaQ63j6m6el/RZ+YwWsM90ZEc/u87d6wqAdaJMFSWtExN9qtFslcoUVsj0qOedXxgbWD+M1dH2cdr1sRLy40PbpeM+Yx38lF9Y4BhvpYRL3kaZIRquvJRkfwnPrjxVGq33wuft1eHzeCOwcESeqENAg6SnYGLh6RNShOSrFTHpgQ4S5Si6T9KFBtq2JMdoVjeWAJSNijqSHaFXnygiK89xN91Of4HhSIenZOGR8Z2yxfRJ7Sk9O3y+BeSj2wGSE38ldW1wMMg/tqXgx2ACHIn9SUl+LQSc5miIigu6cOafhZ7IONi7tiqul/QJXWOmLF6GmDETEodnrnMHhJlx6OquEdqJcOTAzOFwZLf6STn0Peo7M7xiPiGMqvnuEFol4plzMoj2keyheimyzlyM4z8SG1m0yg5WkhbLDY5jQO7vurTmF4FgcTr4+HvePxiRW9MmhuM5mhsE66+xHsRH3V5iDsC8MIuJiAPgCLm7xQlqk9+MR8R9J56X3++UUk6/gvanxWtvpfiUdg6M9L8MpTvt3kON47LS4P3k+O8k8Cm2fgklu56TnfP00kHmYz+IlwOrQ1Tu9laQyh9RXcQGXng1WCYel37sdeHk47akNkjbHh+2LJG0cEdf0+ZsZ5lDN57kl1nW67rHFNZlUkKa4jySjwHZM8j5SVwdI+8azaa9CW9buapkIfjus/5WSME8GVHDC4mjCBREfwON5y6ioDBwRd0j6AjZa7QucUNYuYVec9pqP0s0XCHoBcFqYaPthHMmZn0/ZWL4/93oFasynEgxkntb4jYsYIKF1DxgFXaQX/DXtMd/CaciPV7S7TdK/sI6RBQZka0e23kXaoz6R2vxerSrunfivvo4r2Z6EKWUmcx+pjeSIXRKnVGYOxXFsfCrDE6nd2bR0w90kLUROhwGIiHtx5fm+MGO06hElStJA2nbBSB5Ye4Gc274d3tA3Th/fhA8i15OMbDKvza54rG4bEWcWumpbDPAzuCEiMiNWT4uBXEp5zfR2Geyp6STHUJAW2GvSv4PlEt3/D5cD/2A/hrO6qDA4nFXwQEwwOOAqObUwwDmyIONRWhtlpkQtjw94YKVsKEUI5LSmjCz5OjxH8mnHc5JRM68QZMjWpYsil2IqaaoOG/2ss9dho/vGwPvqGG6nATLF5ErqKSa7DFGOPfGa/2j6zVI5cFTef2HD+j6j3jYi7pUroG2En/N8dX9NnwVwnqTFJH2Xdu/0BbS805UOqWQs76v6sVwVbGfgyIj436p2EXGeHC10HnCKpBc0NZalSJwNIiKrbkan35R0C057+3qHNtma/Edya7Kcft0JU7KP1NEBwik3E9JuStrNxdF7Jw5AtEbo5oRdQLE+1hlLDVY5/BMbR/aTtFRU85L9ENNmgFPQXovHOkysmj0XWCI/n5KB9oaIeHN6/Se6zKcq9DtPa/7GY3itmzKMiAOtF7wDR5f+EBfPOR74dnLa5/EMvP9uhHn9AL4iZ5pcivenF0v6I7AfPhPugKu8jlPBf5X2kd1wlsxQ95F+kAJAzsd79cfxPa9IK1ji4hK9+EN43q0DvBQ7ahfGztt18XM4TNJvaZ1j/1hjHajEjNFq/sGUHVjrQiZRzirJvAlbdAMvAAfifPeM4DKPx3FFkDZDUW4xOA4TM4M5b9rQ42KwEybk6ypHkmUF2ufTUFLdIuJUOX/6SOBYSc+LiE93u65PTCeDwwIFORUi84isSRqD4epTczCZblYtah1MWjyI392JlpK4DPZszgIOAv6v5ADyWkzUuBGe6+DonQtxWtA4sLKksUhpKDF1VT47oc46ey9OZ/w0rWc0raD29Isf4hSMVwJbAP/HkBWTMkSqCCVHvG6IyY07yXEidoS8YBq1/Tg2zs2v91e37TWYW6SRdxq4JXogu05Go0UxZ0y2du2OU5Q/0e36iHhY0juxPrMjJnZugtXxOt1zGk0Pa3L+2vWxgQUmcR+ZX9DBCfsh4EcRcddUyTYimEuNTI+IeEBS5lSuHK9hfqrbAFKkywPRSsUq6g1P0HleDbzCWS+Q06meQlqHgLsi0Q7MoHdExA+BH8q8Vu/GRpiPSfoNztL5cUQ8EuYZPCP9y1Lg9sYVHLfA42RfnG1zF96jzsXOmLmYvuVhvGeNAWdI+jMeew+n77vJ2u8+0g/ehzkNXxTtWTwXyCmD/0/SiRHxcMm1c2kVWDo2BTSsidfAi/Hz2Akb+O6kQUBDETNGq2mMqTqwNoWkF2Cv0474IHQXJlo+MVIVMknZQfZoXE0GnJ7zIkxq/GNJJwJ75CbN7iSPbfoHKYe6KEMPi0ETOcApK8/JvS+VYxCIiEeAd8ulo78m6YmI2G8Yv5VQZnA4RialHhmDQzJiDgIPR8SNA+pr2LicVnWsMWBc0mLJ03wJTkvI1oDtgd8UO+jxua1Eu8f7XpyTvwk2PhejHLbCpMv343K6e+BxczoeX2O4HPjRkq7DCsFvI+L4HmRrQ8P7y1KS8tcoyfcINkZ1W2f/gj1W/fJcDAt1lPRdaU+/AK9x2euhKiadkNbdi1PEZ1c5IuK5063t/H5/Ndoeip1aTaKcTsdzrqvhR9Jr8H7+KrxvL5b77j+Ym+PZwK+jhFC3Qpa/SToXeAsDOmzIxOzrYi6/K4DrosARmMMcWulDS2MD+mpUrMmSPofXZPCBJUuzOo4e9pFhQ9KLgFvLDvJyZcIPYafospgg+OSI6KkqZE15ujphI+KoYf3+NMOFwOclrRURN1U1kosV7A38JiLKKm72YmB6MrsuN58eTe9nMQA9veE8za6Zhc8i78QOoSVL2tyBubq+ET0UnZlBC2Feq33lYjn/jQ1Y38FnqO/h/eiPhctmh7nRfocpI96GaQ82w3vNyhHxWNrPLitkn+yF1+RDMEfjYcCL68g56H2kJrbCa2aZneAAPC83xuOxDuak/3+aBTSkNXO1foScMVpNb/R9YJ0kXI8PfKfj8MFzqyKdIuIe7N3McCXwneRR/S5wqaQtIuJOvNBfhA+7XdFkMWgoBzjlYdmq/nowDKwALFpy3TyDSkQcJWkcOELSjdGF5LMPo86jeDxlJV6vwAvw3QzZ4NAQWSn1fhG0yn2POjaj3XB9DC4xPBenbJ4i6R7M6fBqXJq2iEE9t1vTb18uaY+IyKdmbELLk59hdkQcLulkvMl/DI8pYfL1t8uh2E1RNDo2vb9Z2Bibf59hnBrr7CREP/aKf2LFqxvy6RdF5Alrh6KY9IAmcky3tqMix2S2PRKndTSJcrqJLofadCj+Hp6zj+F9/QfYyDoXRzmsiNeglYE3Sdo7cryOXfA7ytfYLPr47fgQ/UT6/UeAB3GERdZuTewkAzvjXofXoHHgAUk/AL5EigjIEBGnYx0r/5uvxpGR3dbkO2g9u33pbR8ZNq7Gz6NI0L0cXofXwX/Hf2AuoTenyIBdBylEQyfsDIyv4xStS2TKj+Pyjs20NrwJRyevjcdmEbfiqJameBKYlSJtvorTwLKx/giumjmOOWR7xSbYqLFQ6mu2pNMomacwLzLvXOAVeO6dgfXOsnXotTg96+iImIp5N18hGRPPBM6U9Awc/LA78AFJV+K17wfYEXJvumw8d/1dkk7COuvlkj6ZvqrivzoUR7p+uYGYlfvIEPE0WnpsGyLiQUl3Ysd0GbJ7fhL4dXr9OIXsrhTUcGs/Qs4YraY3BnFgnQxchfkntsIK6n+omBxVSB7VVwDnABcmZexZeDFoYo3uazEokyMi7o6Ibhter4aBLQvv2wwqEfF1SRsCn6M7yeegjBNj/uk4IWdweDMm61sv/Xs9NY2JA0QvCk0ZannWRwERcVH2WlJWCnmR9N3pkr6FeaaeAPaJiDKel4E9t4j4vaSDgOMlPTUiDk+ytP2GpIy/Dlpj8jAmjs/NaY6i0bHJ/a2GjdKvzX32IlqRVk8wuutsV4RT9rpGH+TTL4qQ07Cy74aimNREEzmmW9tRkWNK2mKH1JlVUU5pz5tV+PgaYENJL6XdeHVvRGQFWo7GRtuDgYPLonZyv/EYjgo9WNJtEfGDqrY53EU1NcDK+PBehWzteyOOcoR2MtwxnGL1nvR+K0kfipLqiRki4mLg1fk1GfhZ+q50XZS0TnrZdB8ZNqoMkgdhg9UHI3EHyfwshwF7SPpVwVjXL2o7YWdgRMQjkjbBxr3DgEMk3Y51x+UxrccSmFtq88z4V+jjYRyx1QvG8DrzEC6q8DtsZFiLliH9693mUxecg1NE18UOuE7z9Is4e2FP4FudorJSRNZ7sXP6TxFxZI/yzaCAiPg3Xj8OSgEJ78HUK1/Ghqs7UtP7cORUFoXUhP9qOVrGr7rotI8MC3cAzyv7IhlZn46NqmU4h7Q+R8St6f/ZwFOSQXpgmDFaTWMM6MA6dETEhnI1l11xKOy7ZdLZ72PvVNcKdqmfWyVtClyLQ9inZDEokWObGpcN06CyFxOjWIYpwwnkqoil/x+OiDLOq0lDJE6D+RydNoBMcV4k+yAi9kwHlrkRcXfZRYN+bhHxGbkKy9ck/SvMKVBss1bu7RxcYvcP9F9lBwpzpMn9KcV5F665MPd97QOdXG57PZwml+equBO4sVOaxBSiq4IR7WTRQ1FM6qCJHNOt7ajIMYVtn4UjoqpwMZ5PeWTXX5p7P44rG20j6XRsEBoHFulksEpYCEcc3odTI+oYrR4nt/6WYBxYKsm2SLqHpTBRdWZM/kbut74GbIsP1mviKMc/4fSzA4HrJe0ZEZ2eVduaTHvKbxl62kemENvhqmDzDILhKNgPJuPmexksIXvfTtgFEWncvDHtsVthg9GyeE+8Fbh4gLrIO9LfHlIETETcljItVo+ItwCkCM3P0HA+VSFM3XGFpLNwKlhVv28Bjo6Ib9bo80ngG3J67PuxUWUGA0ZEnIcLgKyIU373xWfV64CPRMRXcm2b8F+NAXtJemZE1I3A7LaPDANnAYdK+mLOyZPhs3gfzNa579KqvJkPGrlG0hn4ed0M85xVA8OM0Wp6YdoqGhHxJ1zl51O0eAA+AnxK5mYaZ6LntKyfuyS9Hxtp/of26oh1MJDFoCBHnfZDM6gk5fsPkyjD6rnXmcGhqiTqpEGuCtIvj9B4RGw2AHGGgZsxuW4VMm9dG6dLRHQskzyM5xZOXX018L/44FeJFE3xkT5/vxIN729JnEpwfuHz7P66rrOSVgW+gFOQsgNqEeOS/okjPw5Pyu5Uo1b6hVwW+dsMUTGpgyZyTLe2oyLHFLbt5pDakon6wtZ4HSlGJ8+WSco3x86Ws4GPSDolIi7r8Bvg+XsFThNcoUtbMJdUR+TmesaJebdMBJ99/yBOGUTSQ+mzfyZv9ziwWkScJOmnOHLru5IUXXgtc2vy2xjCPjIVkLQsdkKeW9HkTEzdMDAMygm7oCI9n47PSOYdqosXAk/mrlkE7+Pr4eiRy3B0VRnupsf51AXd+l2e5tVNr8FjbgZDRHKifFlO6zsIRwG+Wk4J3CY558tQxX91B/BnYJWaewjU2EeGgGNx+vVvZb7DyzBNzc44rf29kXicI2K33HXzXktaHZ9TPjcsIWeMVj1A0joRcX33ls3adkHbgbWk32mhaCTF9JfAL2XyzLfhSQHwCUmvwgTop1fJHuZuQNKXgaUaLAQwwMUgk6MORsGgMiTjRN8GhwHOkTlUV8jcEm8cg4jkmRKEqz91Uvbm4vLmZQSmnTCs57YHsHinBpJ+AeyWDmXHM5w50uT+/oO5DKoq33VcZyU9D3MHLoerxfySaq6KLXGE1psl/VdUl/eeFET99IslMZHp54Yq0GDlmG5tR0WOqWq7EB0cUuG0tzbInDULR8SFSXleMyJ+lb77KnA4NiTfgefmLlgx74QjaRGU16kAN7QCLDksKWmlcEW6XeRqa4dKGo+Ibof9PYDFw2kxVeh1H+kZDXSA4rPNDJdVeu5/cNrZQDEoJ+wMKvE5bPhpsifmD9ILYb6x90euqnUJZtPffOqpX6wTbAp0jbTK+WP93gAAIABJREFU4WVUp2fNoE9I+hnmMr2cViW8P0fEfnJlx/2xsbEMnfivwBG+4IIXdTAZ+0gbwoTyWwDfwoEImRyzgXdFfY7irrInZ8ObIuKETu3KMGO06g3Xypwsp+JymVcPqG0lSg6sbf1i0vBJVTT6RTqkHY+5FlbDG/+OwBHAVyVdHhGv7NLNkTQLl530xSBhFAwqA5Uhb3DoU65BzZHKKlOSbgGOyacQzG8Il4Rfv4frhvLcIqJO6u7mOJoBhjRHBnx/3Q50WcW9DSPi2g79/BYXdngR8CtcnWWvmjJ0xACNwJ0wVMWkS7/5+6srx7bTrO2bsAFxquWYyrZLJePT1pRHay6DjchzcQR13iG1OeaVybjtXg58Eqc4fAk4OX3WCZ/HXElvxilhP+vSfjKxBsmIFhFfTgfhQyX9pdN8q7Mm97qP9Im6OsA3UlTrPfiQ+B88hiZUXktYBxs/hoJBOGFnUIm9e9071Krg1g3Z2FiDHuZTr/1iWpF3SboNOCAi/tPhXhYFPorPR//XgywLNFS/6uhamL/0AzjCaByn9T0HuC69L92vIiIf3Vvkv/r8YO5k+AgXR9guGemej6k2ro6Ix7M2kpbAUYJlzyKzKZ0pqagjj4crI4M5wb5DoahGHcwYrXrDG3Cp5NfgQf3viHjOANr2LAMwqH6nBGGSwgOBA+US1rvSvcrVdFoMptygMgQZ8gaHfjCsOTKDaYSy8ZlSYrbGof5TbnSscaDbBDisi8Eq398fJR2Fq9cMxGhFjQNgjfSLhXFqZ5likkUQ/FrS/dhgkKEnxaTK0FahID1bJsnO0qsyBWkMh/JnyIhvF0mfj49YWwrti22z96Mk8zCfRYbsb505o2ZR7pgqjWSRtAw2fi+V3q+EIz7/jFP9XogNC+OSvo3H1+3Y+LUwPrCshblJno85sl4XLmIw2bgYp6Dl8SSFSsXhKqwvBb4k6aT8IWOaoI4OsA+OdHhK+rc8rnj1ZwqRrzCvquAOmEx/6BiQE3YGg0GVMfxc2qNlZjOY+dS03//G551PA3tKupTqdejVeLyfimkHpg0myYHWDU2qjgrvGz/GUbk3YWL9D6TLTpR0VerzauDKiLgl6XBHR8R1YT69PP/VtDmnZghzdt1R8fUTwM+ZmuCPGaNVL4iIszEvQlal5GWDaDssGaYbEs/EZZI+1KXdtFsMFiRkBoeI+FGndoMcy5LeijeZW/EB5broUJllBsYwnluKqKhKod05XKEu3z7P8TCOjVWL46iIvqrRTeK4mIU9bU1wB4OtFFPnAPg5uqdfTDgI5vAgjnS5iIoqgw1RZWgrU5CehSuxPQMrmMtiPplZuCpd1jZLIcsOr/lUjFFoW2xfbHt2h7bT4f6aPos8Mg6aFXE1zuJhLfv8LJxyuyiwGLBoRMyRuaCytLBl0v/3p8iYXSVdjNMgtqU9rSjDEzhN5P3Ad6bQCHQhEw8Hq6ZDRRF7AutOQ4NVLR0gIg5t2O2T2IkwiPWpEXp0ws6XkLRBD5dtCTxQuPbhiLix5vV34v3hnvyHaZzl38+R1Pd86rHfSyR9HxcK2Ax4N17D8rgNG8SOj4hfdpNjBDGQLIo+UavqqKSFsE3kMJxGDXBWuEp6Frl3LHbSrY8dH4/iQjt74FTz61KU0jV05r+atoiIR/G+OCWYMVr1iWRVrVU5pEnbYckwykiLxosLn9W59C9ZeK2kZ2KLd52KfrXlqImOcoyCQaWuDAM2OHQ0WuUxgLG8CV5QF0pyzJZ0Gk4JOaOPfud3DOO5PUkr3e+NOA3uAVxtczlJTyu0z6IaFseRVS/CXvRBYLLGxe+BnSR9o46yK1dMexv26A0EDYzAg0i/OKILZ0hdlBrauilI2f1FCcdRro2A7SNij6o207XtqMgx5LYfKDqocp9X7fOP0OLTy4w+s2jxZP0OeCwiniLpGfiAuwQ+kNwH3JLG3sih4iCcFWS5pNd+01xaJyKu6rWPQWBQ+mxEzMGHxylFXSfsfIwrGExURpDSfSUtgveM52LnyzkRMY9sPRmnqyJFkIulHBcRWw5rPtXpNyICpzFnusBTaK1D98doFGjpB6OcRVGsOjoHp4FfjlP71sy1zcbvRRHxC5n/6jhspFq5pO+nUc1/tUBA0o+AOzpl+PSCGaNVBVLI+joxsfRjX22HJcN8guVptsFlnBhvpnXwXBqH3o6iHKNgUKkrQyeDQxl/xPNxSO1/sOe6zWM0yWP5HLwhrYsVgvfge91K0oeSF3QGE1HruaX0m+837HsM+EZEnCqXB16Vco6Yv+IojDFsNL0vvR7EHJmMcbE/Lkt/oVyB5YIq45Wkl6X2m+BUkoFjiA6NbG38jKQ39KuY9Bptmd1fEwVpurUdFTlGoW0DPEprD8r2seVx2g449eZ+gDAp+ZRXv60LSctGgQOnxzUZ4MBcNMAa2OjeKcKyZwxaB5B0NuYDulTSLEww/9Ag+h4Gwry0CyK6VqStwJo4Qm1VrBccBfP2zR/Tnnr8iKS9IuIbNfteCkc3lc6nQaBpv8nQdk/XhtMIo5oRpPKqo6/F8m2E9weAYyS9C6+L48DKybh4PuZE3B0T/tfmv5pfIOlr+NyXUTXMwTyDV0fEidhxtEx1D71hxmhVjYWpDivsp+2wZJgfcD8TN7hNgX0xf1IVrptGcoyCQaWrDGH+jjcDJCPDByLipvS6CvumNruXfDepYzl5qK6QdBaOmjsw/bte0p4R8b3JkmU6oeZzG2PiZrQSrm56UYfu6xyGxvH4/B8cgbQ7Nv5+nQHMkWGPi4j4jaStcerRucBcSX9lIlfFmjhN6kHgQ4Maj5LWwtGTi3Zp+gyqSe/z/VUqJqmPQxmwYlJmaMvJsSj22n6XCgWpROYxYEzSTqPYtqT9Qqntl+eH+2v6LHqFpPVp7TFrkvTbiLhH0hwcpZGNq3VoEeVm1y+LuUgOiynkYZG0Ij4IATw7ffZCIItQuJeJa2mva/JkngEGrQO8HhP0X4rv9TZJm0dEnQqoM5gk9PL3SJGUP8ORkVfhcfwtSXdjI8jlmC/sb+m7zwNHSfprkzS69Ds3MGBDbT/9Ssr4q/aJiCsGKddUYoozgrpWHY2IS/FagqT/xRX0DsORfK/Fa9fxwNH4rHcNsB8uxPAPavJfDfi+phIvxYa/W7AReI30/lnAiZjEfYWqi3vFAmu0kknY3o4XxUfx4eE+HLH5j4q2SwFPp1XFakLb3DUrY8LP6yOitIpFExma9DtdkSIS2jY4SU/F5L6TpogMW45RMKj0IEMdr8H2krIQ7dfhA24lJmks3w2sFhEnSfopNn58V5IiYr8h/eb8gG7Prc2oK6ednhQRpV7VZOz8Q43fzR9qrgN+jY1WOzHYOTK0cRER50l6Hj5UbYaV6mL60VlYgftx1KuyWBdj1NjXq1IXMuTSL96I06xupKCYRMSJkh6kT8WkpqEtU5DuwPf4QqoVpKIytWK65o0j2rbYfrnUdtv55P6aPotecTmtw8gYJlpfLB2WLsHEutmhaXvgN4Xrl8CRHT8AhmW0qmO02ZVWFdKs/R9oRXRP6CNFdDRakweNYeuzkm7Ef+Pf40h4aNdLFmIiJ9AMphiSjsfrWBOsi/+ef8BR/zdh4/av8N9+ixSZBHCrpD/jqr4nS8rzCGVj8QHspJmN95C8MWlYztRe+10UO8kHfuCfTDRwoE0Geqk6Cl67TpB0MqZDeDOOyl0fn5teHxHH20ZZm/9qfsLJEVFV1OcRWrySA8MCa7TCRK7FSlTjuErNhyvajhXaHlHSFkm7YJLRRYHHJO0REcf1KUOTfmcwPTAKBpW6MtTZgDPekTHgq1Qo2DCpY3k2sKSklSLiLmAXSdfgcsbjHRbcBR1Nn9uwQqHvBRjCHBnquEiG7zPTv54gV857aUnfF+XaXA68pXAorPW3SJEp+wPPw17Dz0bEX9SefpHN32WAsvSLnhWT3P2tBiws6TVQfn/p7ck4BeqGiNiwixzzlKnM6x0Rbx3htvPa59quMR/dX9Nn0Qs2oz3S6hhcqXAuPkCcIukerHe9GhO5Tyb+ST0y7h/ig7mYuH+uDHxWrkCW/+7eSGl36buHmPz0lGHrs/vhlJwdgENS31+UtBlev8YZUmrjDPrCHKqjerekFQSQxzI4JfDO3GdfxM7Q7+QMVhkWwQaIxWlfS8awIXNxWpUns4p+49jwMF5nPlVFX0rakImVTNfot9/5ALUcaJOAXquOPoCjg6G1lj4cEZdL+jWJ/0rSDoUu2vivCv0uSJhLi1dyYBiFATWVGMeDeGG8cS5HeXTIs/AE/D4O23wLTq86pdhQUqYsnZTabw8cLemSiCgj260lQw/9TktIWhjzJl0UEXdXtPk2sN8wI80mSY5RMKgMUoZsLN+Hq0Yty8QKWJM9lrO/3RrAXQAR8WVJ4/ge/xI9klHP5+j7uUl6fkT8qU857kt9DXqOTIdx8SwcaZYpQWPY65zftzekhwN/MhxcQiv9YhPgUklvpj394nAcZbUm5ekXbYpJwdC2WvrsNRWGqCVz9zeWXvd6f00UpOnWdlTkGIW2lSiMsWx+L5K+O13St7CR9gmcenPDxF6Gh3DK/ak12t2GU93OxTphHtkB+NLc+3E8Z7eRdDrWW8ZxNGcbBrQmd8LQ9NmI+DE2pmeRoHOBn+KU053wszgjRd1kKTmXRYciDTMYPqIDV52kW4BjokWGnX0+J33+1dxnz08vO0XwP9oh2vthPCbzhRl+kF53nU+SDo+IvUu6vpg+5mmHfkcGw3agDRPRR9XRiMg4EOfgdMGM+zDPf3Vg+qyU/yozsEZEVzqG+QyPM4TI1wXdaJWFVWe4vaLZDqntjun9aZJWB97ExOoS7wf+GBFZGeXz0mL7XqB0YaopQ+N+pymWwsbALTDZ3W3AT7IvJe0FvBN774aZHjkZcozCwbmrDE06i4j/+DzM3bRIb4sY5lg+l/aqHbPxJrRsvlFEHJ48XV+SdFJMwzLhA0bT53awpL2Bd0eLyHeeR1HSs7EX6m0R8fM+5MpS59agvzkyqeNC5rV6JVZebgJ+EhEPVrTdHlfhK1ZTzJCRl65Bg0qcXZCFyr8iIm5LSulPKKRfyOTJN+Ny3H/AXsu80aqomBQNbbPw+tnJEPU2vNZuR+/310RBmm5tR0WOUWibR6fo36xK4CLZBxGxp5wiMrfKETXFKN7PlkyM4KjCbEnvxim9B2JDzoHkDo0DXJM7Ylj6rKRVMgdhRDyW9IzLCik5e+ED5vo4/XQneqsEPYOpxR+AHSQdEa3q1hlX6ta0jE15jAGdDLL5+bQa5kV8bUXb2ZJ2why278JRhAdIOiVcDbKq325o0u8oYWgOtFFDlFQdDRd4+Eju/Tz+K5hHf1HKfyUp47/6bUQcP2TxpwzJKfS63EfL4oqfA8UCb7SqiZcx0WJ8IiawLmIToMi3UtW2CYbV7yhiDFgd5pUL3gEgLfaHYFLwqydJDgYoxygYVBrLMMDfzjC0sRyuVpJ/P0fSqlHO4bMnsO6Mwaqn57YRJkxfOn32C9LhQCY0PhVH6JzXUJSLcGrL/6T396X/+5ojkzUu5Ao5Z9FSXDIcIemDUc7FtTjm+SnDeERcmfp+oKk8HfAK4KgU1UFEPCxpfyrSLyLiEUnfB/aTdGvuqyrF5GV4DT+FzsaFcVr8QbULajRUkA4AZuXkHvW2YKLyOs95VGQe5rMow82YK64K2UG3Lf0jIv5Z0jbDE8DfscGnJ0hap8d0n1spcFJ1ixBKjtM1I+JX6f2R+PD864g4X9LL8Vra75o8DPSiA9wm6V84CjRzlGQpN9l6FSkl5/gByTmDAUDmV1sXj/MrMNdRp6I+hwKnAb+VdA7wImyE3BcbeW4EDomIJyQtSsug8K2qDvPzKUUat5HEl8ynrwKHR8R30vsNcZXfy6r6rbj3pv0+ijl1R7GS4DAcaJMKNaw6KukXwG5d9g6o5r9aL/17PTXXpT72kanE73BKZYaNSBHUktbGjooM+TNoI8wYrephVSYara6jVc0lj+cA19Zs2wTD6ndU8W1Jn8CK1unYG78X8OmI+GavnfazGKSQ9IN6lWMUDCq9yEDn6kO9YFLHcsW9ERH3MTFScgYJnZ6bpEsLn80BbpC0CnAGNmZtHBFP5JrVCRW/MFyB8sTU/kHgyUzhK6CvOTKkcfFZzK1zMC7RfS/wEpyW9F1JS0bEMT32PUgsi59tHlmERFX6xRz8N8mnOBUVk0+mz3ehD8WkBioVJOztfZ2k7PezktSnjmLb9NzWyLXPril9zqMg85CfRVflNiIeo7Ohay4mZn60Q5tin3eTqvX1gWsl3YTv7cd1nVoR8TATi7+M4Xn6BI4Oe6xw2ea4+u/a6f1LaV9jfwJ8uMuaPFXoRQd4Bh4rG9Gq4vyVFPF7KYmjSNIfI6IqwmtKME0PoYPEJnheL4T/TrMlnYadomcUG0fETyW9D+vb+2Nuq50i4mRJj+BCBfslI+aqpLS/iDi6SoDCfCo7+xbn08tp7WckOcu42ZrO0479hguzTErxhIYYlgNtstG06ujmOPOmE/5CBf8VLQN7E/S0j0wlosBHKOlTOBsJXMDuDYVLbqUHzBitElI6R15Bym/+S5W0XRtYTtI7Cm2XIaWx5HAvNUo6d5Gh536nKY7BXrQdgU+lz94REWVhwU3QdDFYJxmrNsIpMssBOw5ADmA0DCrdZEhOqaa56a8hVcEa5BzpBZKWLaQszKAGaj638dR2cWA3nJLyN1z95iFJeW/c12SuirpjaR86ROn0O0eGNC7eDpwWEZ/KfXaRpC0wGfSRkm6IiEHO7V54I3pJv9gSV/n6aPZBiWKSRZhlCsq/8WGzH0y4vy4K0iI4yiufbvn3TO4RbPt0zAO0eK793zs851GQeZjPoiflNm8YiIi/4xSxycYbgFfh/W8vSf+OiF6dMWsB83i3JD2BDct3Yn3kfpJuKmklWkbCbL78LfVxbXq9aUTkia2HikHrs0lPOSP9y1Jy9sb3tgVed/bFqet34ZSciyLiwNIOJxfT7hA6BJyDU8DXxUac9+AxsZWkD0WhwmREfEvSsdiwcFe0uIG+LOkCrI8/BzswfocLY3VC23zC0Z5303k+/TnX/iZSBkinfmvO0zr9zmAA0JCrjkpaGtg3IjJdt8h/1QsGuY8MFZIWwgbNYuTkY6RI54i4gP4dQsCM0SqPg2mVuYT2Qf0E7WHmWdsxHOKcb/s4E0lFF6bFsdCrDP30Ox3xHloH1idwZasJBylJxZKlVSVMMzRdDL5SkONtEXH6AOTIrptyg0qZDGkhzh8MmxocDsEHMRjsHGmEFAZ+AzNVhRqhwXP7f5Iew2XLF8NVI/dL6WbL0jJY/AZ7+pcGfkt5Cs4deGyAFb4sRbB4uOkbQxwXz8TcBm2IiCclvRdX6jtJ0noRMajw/+uTYbkJaqVfpLazZC6g1zGx4lqbYiJX8rohIp4Nbc+5iMrKoiW4Hq8PL6PdQ10qBz4wnBrVJP0j1TY9t6uBX04XmYfVtk/ltqthQNJW2Ph6QIpo6AiZB+p/gaMjVf3qhBTJfHa6djFa6TT5PusWj1gRz5EzcSTJYunfosBHMc9mxiGTN/Zka/KLsB7yDdKaXPN3B4XJ0GdnR8Rpkn6HI3nehgnY18cpOSs37G9YmDaH0GEiIh4BrpB0FqYTODD9u17SnlFIn0+GqgmG1jS3P5C9V/0NcAyPk2cDn8DpWkunjIOHmDif8uTZ91NtVM36XTq1WaZLv/8jFz15d5d+gXmFCw7B69YoGzynnHi9BJ2qjv4J/+0OkVTULXaORJ+QQVJelxnHDr7FcWXjH8FE/qteUGcfGSQk/Q82tNXFEbgIxnPx/v64pA9HO2dXVURjX5gxWrWwMa3nMUb7Qnkv9gDm226BD2gvLrS9u9AWYBVahNe9ytBPv9MR78eHnRcC7wAOlPQs4MMR8SjMm8wP0GCh7GExKMpxqqRj+pUjXTflBpUOMsyi2uBQlv99Ny1enmzcZhFc6zK1Y7nu4XgG7ajz3B7BBqg5+ID0fPy3/GsyhL46eWK+WLhu52JHEfGM3OuVoaPRYxAYxri4hxbPShsi4nFJ2+FqfT+Q9PoBpeocRWvurIQP2R1RN/0Cz/WX4H3p5JL0i14VkyxVZhYT04SKOApHNt+JOfjK7i8vx0/pPGZGre2oyDEKbftBHcPAXsDTImKvmn3eig0hj1JtMC1FRMzFlcWK+Byer6WFGXJYBK9RLyp8vhCes59kYnQVtNbkhyisyVmDijV5hS7yNMWw9dnzaBXqmHf/4Sqzv0j/RgKTfQidBrgbWC0iTpL0U+DrOH1eEbHfEH93PCKOSXrFPtFete8RJs6nWbQbUqt0/PEOaf9l/b4XGIuIeyU9o0O/AETEX+TU6Xcx0XE0SujFgTZUROeqozukZi/Ca9TteGyuTXngwfNTX//BmQUDr45XRId9ZJD4N1AszrE8ruqa0eBsj/eQK3Ck4O1Yf/wuNrp+U9Jvo1X9tUjUPxDMGK0SolCOsjDx/kLOYxMR90t6Ma5+cneh7fXYoJUvN7wxNUhmu8jQc7+jCrky1ToVHsy/RsRvsMHkG5JejyN/NkyHvbuxh/ZD9Gjdr7kYDFuOUTCoTJAhMzg06OPVpINJZnDIYzLGskxoWazisgYuK/xS2u/z3mzcpe8eigWUc6LX55bw7WgRim6GvaZXSXp3RJyS2iyEN/gi7qGagDyPvubIJI+L83Ha3RejQGYOEBH/lqsFnovLsw+ikMbRmaKQlPGuRqskS930i7txpMyECFN6V0yOSv9/GB9YOslc5/7myRER3YpHjFTbUZFjFNr2g5qGgXUw4XfdPp+QdAaOzmpktOqCvaNL1dPMYJ9FLeY+zyrl5asu5nXHz4aJ2DfGUVor0mxNHgiGrc9GxJa5t/dhg+TNjQWdZEzSIXTUMRtYUtJKyci4i6RrcEXg8Q5RmcPEo0ycT8vTqoK9Au3zrJ9+18J0AU36PQfzZY4yGjvQhg3Vqzr6YRyE8gus83SqBrlvmHd19w5tqmRZDJ95r2p67TAR5iq7Mv+ZXM11u4jYI73fFDgzIr6Q3h8LnB4Ru6f3F2Kj6idSFyfgCLSBYsZoVQ/n44iBZ6RDx9Nx+toBJW3PBD4v6Us12jbBsPqdSixMzQNpRJwj6ZX4sHeBpE1Ses2RdX9M0lq4asmiPUnbhxyjYFAZBRkShjWWL8apE3lk93Rp7v04PtxsI+l0YBv8DA4veN4WFDR+bsD302fHylwye4fJ0n8l6RDg5KSQfj1FJK5U9sPJOJJVuBrW+JzMcXEg5k/4HI6GmICIuCilBvwAVyurIj4fOuqmX3RAr4rJ0fiZfyi97le5bSLHdGs7KnKMQtta6GAYWBHPuUpIek3Jx2tUfJ7hvoj4Y7r+mdjQuk1deetC0vq0DP2r0DIM3iOn7+errK7jr+IVTdbkSULfOoCko/Bzvi79vb8yJFnrytPJCTuDdmSGjTVI6f/JWTKODVd/6WbUHQTSfMp0gTWZOJ/WprWOrENNo2iNfp8CZBxedfv9O57zo4yeHGhDRq2qo+n/AyPizzJfXhnGgKMlPZi9Tp/PSs6NPLLI1ZtpGShXA06QVEW0Pyn7SE10C8J4DfDp3PuTyWVQRI30+16woBut6nrwf4IPIH+QdBH2CD1AO+dPhu9gvoE6bZvI0LTfKYek5TAx8RPY2/Ag9ohFFEgXc8jIWidEYETELZI2wVWBjgW2bSjSGIPx6PYixygYVAYtw4W0pwpO9Vjeks4ekjxmS9oJVwZ5F46kPEDSKRFxWedL5zv08tw2xePkOOAj+ecWEftI+jdwhKQ7IuLUqs4iIr95D2uOTNq4iIgbJb0QWEHSWFm0VWr386TUvQ/YgIqUwlHHsBSTpmgix3RrOypyjELbKjRwSD1Edx3g17Qr7GPpX9nnpM8uxEUIwGn0/92h/2fQW8QG+NA1K/3mx/C6t1gy2lyKeecybI8jxButyX1iMnWAPYDLgOuS0esaYJtwxa6pQG0n7AKIc2kn5Z+NIyzzRlYi4vDkhDpM5lWsmz6/Oi76s0HDKJZsPkHSLXLz6RLgrbSMVvPm0wD6fS0tnqu6/T5C9yp2M5iIWlVH0+d15u9StP62G9I6AxV5yV6V/n8lLjSS9T0GXJBr1+s+MhRI+j/My/oA8LPcVxfgogFZxcw1aNE8kF5L0sexcXVxPM+vwXyd9w1CvgXZaHUnrap03fAPXJp1HTzwrwA+FCXElmEC4s0xUVnHtk1kaNjvqGBlnPqRxziOSiorHbsLrfzZ70laJgpVoiLidkl74tLGEzyfEXFRrr/LgbcUDGR1U/gewuHzpdEbOTnWKfu+BKNgUBmoDAWDw5SP5YjoGHIvaXVgzRQRhKSvAodHK71tQ2AXrAgvMOjxuR2FKwEdhz1Kbc8tKZ+vwik1dQ9IQ5kjkz0uIuJvuKJVt3Z30jy6cExSfk0cReLTfjC/398MhoO6DqmbmcgRVcQr0v+vBT6DOUy2xpxZa2CP8ja0F4ioXUwlKqr1ZpB5V96AyYPHJK0cEbenrzejPYLjGMx9NReTSr8OeLukt+GU/Xn8Nz2uyU0wVB1A0s9wBbDLKaSyJDyNdsPIQNGLE1ZOP3ohrrr6r2HJNuoIp+7m38+RtGrFXNgT692XlnzXDb+nGUdsp/l0LHCKpHuwftE2n/rsd2tg9+S4qtuvaPHEzqAmon7V0TFcmKaT0XMcE7TflPq5Mf3buXAeQtJG6WW2j2wGPAtH2L+DPveRIeITwPEpYu4NcuXrjTEXa0YRsRTeb++BedQgx+CzwMElfT6Y9OrPRcTjJd/XxgJrtErevbKHW9W2roErK7fcNaSviQxN+h0xjONQ2IVxFMVylKTDyNUxjgFOwqlH2+MwzEuiRewGmFhP0rV4scgONWNM5MbYkJaVKCrLAAAgAElEQVQ3oxEi4jFMMNepzTyCvxr9TblBZZgyjMJYTtb/ZbFSOTf9DfPYHHun107vX047T8kZlBhT53f0+twi4hPp+qrn9n66VMXJY1jjczLHhVyk4biI6EXhRtIy2Mt1OCYKzRNYP4oP3XmuuZvT56OMKkPUXOaP+5vBACFpCeClxc8H5JA6B9hT0serPL+Z0VvSqlineCVwSURcJum+9DtX9WOESOlD++NqotdgHqq/SHoZ1ilWTU3HgJsl7RUR3yg8gyzFapEk9w+SI+/9eK3bJyKKBPiN1uQmmAQd4Hy8Nu+Oq7SOY8L952AurHGGa+Tu1Qm7KPCYpD2KTtgFGVXG24i4T9KbcNGfC/B5YFgydJpPp0v6Fp6nVfOp134vw2P5BXX6lbQ4Lgjx6zq/P0mYzg6msqqj5wIfx2nTW/T7A8V9JLd/APyBAewjQ8K8aDO5avSnaBUT2FPmSlwIy/+kpLfic/scvF9uiAnbH8JGrA2AHbExbGOZC7rnAIUF1mg1g8lDmNQ7w+0Vzd6Pie0zctDzZCK492KreBUystU1SCVHRxGjYFAZBRmGjLXIHYIlPYE9F3dib+79pPBqSSvhRTjPP3ETDjNf0DCU5xYuUlC7GtQQx+dkjot34/D/noxWuGLNu4AfR8QvsJcecFoy9tr2DUkb1Gh2JuWKaCcj0sLAE5Juzr1/hBJDVIpIe2HyNlfen6RbZK4TsOI/K9d/Eat1kO0x2vefUWjbqX2Ttv3KMQptMyxCy2iTYZz2KMxeHVJfwzxqx0vaNiKquEsyLIbLevdVwjyPNN4vwevcVcAmwKUyz93ZOJJoR3y/52MagqMk/TUifpnrKkudWiT7ICL2TAeNuWn9bUPTNXmUEBGHZq9lvpd/4LV5XVr8eyemSImr078r07oyKAzcCbugQtKyhbPBPETE75MDaDfgfQP8G2YH8oeAiwrfNZ5PJf2WYUK/2ChyM3ALHifdcCROcysaTScL85ODqbTqaMJvUhRVt+IhlZC0bkRM2wJpGZIzYB9cZfazeB/8BY6E/Coe86vgyME/pbY/CPOhZrgTGwPPTQbgn2JD/oTq4XUxY7Sqxuepv7k3aTssGaY7NgG+V/jsREzOCczzNmwQEb9NH42Hqx4g6YFJkbJcjjoYBYPKVMowWWN5DBtAl8Ye5WWApVM4+kO0DjqZtznPLXI/Q/JCTwMM7Lklz9JxEbGlpIep74Ebo1UaOl9tahy4FqfS9To+J3NcvEq9l30eBLdVHV6GH9N9Lhf7yfjEssp/78dlkrsdKG6PiINqyFSFs2mNoeXxgT6fbpKXYxOqx9tD2NgxSm3p0P4hnDY1ne+v6bOA1t/4h+n9ssBWFX00QkTcJVd9+iHwa0l7lh0wJK2AdY9FMQHyPnKlz78OQIyDcFrFKyLithRZ9hPgV/jvvUVEjKc0wRek3/8DPhTkjVaZwa0tHSoi/llyP/PW5AHI3yv60gEkLRQRT4DvMa2xZ0V7FbBjcVXF9fHB6FF82BoYhuyEXSCQDLc30DmV7yA8Bz9N7hzQB27G84kUoVkkw649n6r6rcCEfiPiAUnb4vl8VYqkPLt4oaQXAIfi9e+IhmeOgSFzMOXeD8yBNtmIIVYdlfRc7IB4a0Scm/tqMUkn4BTPWQxmPA8bb8Vnw/2Sc+cmSV/ERuRDJd2FeQWXBnbAzoPbqjqLiAslvRv4oaSvRcQVvQg1Y7SqQER8fhhthyXDfIDn4INpHtelzzOsjkkRm+SsDwO9yjEKBpUmMswC/pU7gI8Bi6d2TRARsX7fktfDeERUea6yEFdoHaRm0U72OZ1CnAeJQT63pWiVZj6Y+s90RcztcBY+LC6KIx0WxXwt/cyRyRwX72HqlJK78eGwG7anx/SLiPguQFJAjomIYtWcXlBpaIuIeXwfklYE/pLfG5vIkYyo06Ztaj/f3l9Z23SgfUdE7JB7/7qKLhojIk6VOZ+OA66RdDWObrobRzqujY1tS6ZLHsHOnVWB16fPVsFGkl7wCuCoiLgtyfOwpP3xPX4nUvGGFGkaAJK+z0Rjx1wchVUnuiG/Jk8JBqDPzklRVPkqYBmy9fmiFKEKzOOhmgp0dcLOoLNzJSL+JelQzAPUN/LzqQJN5lPf/UbEJZI2xRxHZ0iajY3W+XUoU74Pob1S23TByBUmUEXV0XTOaar/fwwbyXeWtDxwGk73/kXqcykcmbQITnnP9oxMp+lnHxkYUpTvHult9gyeDVxbiEa+Emc1Za+3BC6IiBsk7fX/2TvvMEmqsm/fs0vOkoMKSPiBggRBDPCCgCioCIJgeAElZ30R+VRAMiZwFSSqBFFAQDKCICDRJQmSHzJIkGWXtMoGYOf74zk1U9NT3V3VXdVd3VP3dc01092nTz/Vc+qEJ5Kca3AI89Q+D+IRCZXSKi8kLY9XNvluGNS5tC1Khl5B0haMTJQZnyDmZ2RCOnAXznYVNWVSQpRBoZJFhkF8sYw+dzFc4ZU6b0XUl6QT6P5YnokrQWBY2bEQXuECPP661apO/UzL35uZHZ72Q8LhdB+rU+JX0sYUc4/kNi7MLG0i+UIwsymkUFrlGH6Rx5yUVtHW6PqyyNFrbcsiRxna5kLIZ3ILHk68Fb6uRUzFx+SCwFfiFnNJK+EhX78PYSCtJJVdAE/iHSfy3hkVahZ7Ph5eFOWE6pQxqC1y2s9ujKeDWA84Ojx3uqRd8ATcg8CSilVtNbNuredpjLBjAnmuydp1cTl8X7guIxUbr5nZ4+F96wJ/MLPEYkh5U9T91Khf8zxHK+NegVvh+X8WwRVdz+FezaeY2SN5y9UBUq/rHSZedXR53OMvqt54gqSppF+TvsHw+L0Zd2TYMqboOQEv/LGFmV0T8zBcnfbXkTx5Bx9zcQZJ9raPuAA3/Nwu6St4hcRtUnzWNXihkZaolFbJLI3HyB/C6H9kO22LkqFX+Akjq+3FJ4Z3cC+eqELLLDzxJZK2wzd574m1f3947Uvh8dLxx2Z2cXj+oVZCdWrkeBfPvzG9Vo6Qu6BuNaKYHM0og0KlVoZB3CV5CoA8Ad92WS2m8opFN9OFsSxPeBuv4jIbgJm9GhanDzJc0vhD5OQm3Ouk+N42lSdCn4UrkuaR9DB+f7wT62cn3BqVxKCZrVHntSRyu0d6dVyEUKLNgetzOJA1DL+Q9Die8Lgec+LVlRrmBTKzeZq8PqSISrq+jHLMRX3r7rQStqVB+yhZadlkLvK7ILQfF/Porff+tpRdIUfNocChkubA548Z+MHjJWD7mhAPzOzxsB95CPgirVXhuw/4iqQTY4ebncPvLXDPi1o2w/OG1CWEptxG8p6lqDk5LW3vZ82LWwzlCgxj5nj8cLwxPk7OwnNHPYh7PNxuZme1I3g9umSE7UVuwb2l40T39MTY40E87HtLSZfiSfoHJU0ws8JCKiXNCXzIzBpVjSuM4Kn12/DTN6Q1oBWNGlcdHYevUUvgc+d84ed23LO/lpcZnksn4cqXefDxOxX4Uuy8tCiujCxqHckNM7sCz2FKbC1+BthKsbBs4CMMh/L/Dh+zX8PPypeb2Z9TfNwzNN7PNaRSWlV0kvUZHnMD+E0fMRmfON5kZLLBAUZu4qKNwSb4hHNR7PnocbyK4EkM51FYDNgvpaxJlWLiRHJ8EfhZzfPRglxbzXAEZTg4l0GGgrmTYSvfAL4JmjNYe2/F47aj69ueYYvLWKfZ97YFXmL8p/iC9RS+AZ2XkUmUX2S4mt+CuCXmDHyz/yWaUOD47NVxsThwIe5q3tYmO0X4xcm4V0hbZFS0JV1fFjk+xrBis5abSti2UfssbduVowxtI6Iw4Z/EHu+T0K4lg1QSZjaTkJ9I0qa40ueyOm2fDiGF69HaYeM4PIzkdklX40avL+IKnaMkPQL81MzeDcq0KHRw33odBmZjeE4ewD2z5iDnOblkWMhpdR5+XVvjCsc1w8/muCKrCJoaYWvaz8ZIr+CxwmaM9rSqxxRJO+BFV3bB9+FHyauFT8cNxnPgCu9JeAXx4+r01YgHzOzg8PdyuFKj22lHeoqcDWhF0qzq6CzgABtZ5KIeB+FFPMDnmVXxsX0EcKyNLB60JsWuI0VzEW7YPErSoXil2+/jRQEws1ny4kkn4rnZ0iiswJWB87Uq1JhVWqlx9aRoJ7SGpP8CqzRou3xN20ZMi7t5ZpQhdb9lpXZiq9lwPoRX1Hgcn1TmxTdrH8E1ufPiLrbRzX0+Xp70/fhh9gZ88tk4/B1xioVqLcE1M63SipgctRvAuBynMqxUi+R4X+zvRpTh4JyLDCUey5swUulxOv6/nIEnbb1Q0qv45mgDmh8MxgpNv7fw2oK4FX1zC2Wb5QlnHwIIG4HrwvNr4+NpGdw9epyk5/FEwzeTfL8UdY/08rjILU+EmdXNk2FmE9L2E6yKnzaz8xJeW5ZsirYR15eXHCVu+1iatiWTubC2+BjZJ/LojcKGE97SqkGqkQwL4nuIQeAzkq6vE872BkEpIWkeRiooFkpoP4SZXSZpD/xAcBh++N7BzM6TNB03gh0q6UVc2TQHcJ6ZnZLiEgbN7Hu1TzaYk1cBtjGz3cLfLSuturAHeAL3JoNhhdE0M0vKeVUEaYywcZZm7BRWGsLMbmn0elgfVjSz68PjXwIT8DF6JP6/PbPO2wfxMfACngR6Fq4s+A8+PurRSuXR3JH0HvyMMwg8bmbPNWi7IT4vbtcp+ZqQmwGtSCzfqqNT8bEGrnhZGD/vbYh/F/EKi9HZ8cTYWbd2bWh5HSkaM3sqGDW/h4d2z4GHPJ9U0/RuM7uyU3KNWaUVngSsnnt5tGn+W/jdzEowGGvbCGO4XHtWGbL024tcgWur44fhbwJHBTf+yfKqfRHTYKiKTFxrW6+aS0uY2fT459XKYWb/JeSniORIkKkeZTg4p5XhvfjEPJu83PyC+HcSKRz+HyUcy2Y2VNZYUrRhnD28dqm8DOthuEXkoEjxMtZJ8b1diHtY7cro723UOJD0cdy7YAA/YN6NK6+uxC2d/4dXcalVyBRyj5R5XMirhn2/zssL4d/v7uFQG2fQzI4KfQh42Mw6ZT3+AJ6f4QozS6rkOvR/Lfj6msnRy23LIkehbfGKgmloySAlrwJ4IB7W8Tf8/n5J0qfxogSL4Hu+K4EXJH29Zr6YHTdcXR2eOg03rEVEoU51MbNfS/oNPhe+YsM5mH4u6UZ8Xv0A8HfgT2Z2aZpra0A9eQZTtElLR/ezZrZy7OFUPH/MSyn6z4WURtj4YW593LNjTBG8MRbA19IZNd4o4F5V32H4f/4x/GD8D3yf+Q98fd8BVwzOwA/Qi+DK0M1wD7speEXAK4F7zeyA4q6qfSQdAhxMLHQy3Pv71VHaLke6nEGdpHSJ1mtR+1VHbyKECoZ5+NKa/jcAjgXulLSXmZ0TXnoc/99uybByHTxXWS7rSNGY2fcl3QR8Elf2nWNm02qa/Z+8sEla3tu8SX3GstKqttxpIxrF+E+nceWIOLUxsllkyNJvmUg7qZ2JH1wvxTeM9+HWkjMKkqvrlOHgnEGGaAKdG/dseRF31V4O/79FcflRmfJWaXcsNxpvkWv+UEJbM9tb0jH4ZmrMWUFjZPrecAXz9sBSzb43ebn1q/HQvcXMbN1wyNzSzPYMbZYAfg58TdKOZvY7yPUe6aVx0UipA76h2inh+UHgqNjjVHOvpNlw6/QKJIRfRIqBJrwZPu8ISbWhArWKqNlx611ElCNiAA8lm07r1/dqeH4RfP1oRK+1LYscRbctzMIsz0N0Gm5suQOv5He1pM/ia9c/8STfJ+BeGwPAlZLWMrMnQzc/ww/hkYHtNOCvWWUJiqpJCc/fS7JnWdnp+H5W0sLA62b2FvDtnD4/D67A58IfB4XoEnjewKOavK8fWZmYB4qkd/H1YhIeGvUG7pWCpMVwb5Nd8Pl+Hdyj5cr4XiDG7cCZkj4MXE+PfL+SvoF7kd2OR2u8hntc7Q38XdJnzOyO+j10hh41oNXSVtVRM2s4rwVPwg3CfvEsSYua2QTzinr34uP7CwlGm1zWkQI4gphHqHk+rmvqtH0O3zO+p87r9ajrUdiMMau0MrN6+RSSyNK2KBl6kUk0PnwNYV72eVNcSbUxbrXbP0Gr24gB3OV+QNIZlKtyIJTj4JxVOXEsXhXCgD0tIVll2JD9EK/ANDFSOHSBp/AY83pECQZHLJ5m9kJC27FES98bDCUzbsY+uCV8F+qUuTWzlyUdiVuaDsGTPNbS6j3SU+MiHMDyCF9oOP8FZeKReIhl5Mo+qg9JLwCnABNinqe1TA/v36fO59Yq2iJF1aCFRO1hc/uImaW99qTPiaqvpfF07bW2ZZGj6LYNE/e3yUG4t8t6Yc8xJx6GdDK+X/m0mb0j6au4B3GkQDlDnn/qi3g4zK5m9m/w0vV4qPKYptP72RBW9hSdDU/KaoS9T9LNuJdVXxthmzCA7w/nw5PRzw/MZ2ZT5QUXojk/SlT/CeB4M3tA0gdpksDezO6XdBKet+jJ2tflFdrK5OX2LTwp+AaRlyVwlaTT8GT0l0tauwR7044a0AqiI1VHzezgoLw7QdKLZvZHvLrgzYBJOhMPWV2SEq8jlqHQlpktV6AoiYxZpVVF8ZjZawwnU03T/llJe+Na+WYlMWcwMn4YfAOzDj5BbhAez0wvcaGU4eDcigz74FaxjeuFd5jZy8A+ISSynsKhcILbeSOvxxnA/ZRnTJSCDnxva+Eu+80s6E/hIcG/lTSveehtnJbukX4dF5L2At40sz+08N6V8PxfC+KJQq/Dv6N64ReHAVtL+lTC/wXcUjwIfNLMaiv0ZGFIEdXi9UVKtdokyP3QtixyFN02KXF7ZIiKaNUgtTrws8gYZmYzJE3Ac1QebKH0eDgEfwxPar4F8D+44uEe4PNWUw2qomt08jDcihH2RPyw3IoRtp8YNLPT67w2neH5IbqvxwGvx9+f4jNeBhalRmklr6o5UdK2JbpvVwF+GFNYAUPGu8/h88x5kjay4QqjHadTBrQisQ5WHTWzk0K44H7AH2vWkQPxfdUg1TrSMmNaaSVpVbxk5Qt4MrG6B5ssbYuSoWIYM3sG34DGn1sx5oq6UlcEq0MZDs4tyrAW7pqdJnTlJmAHSTsDt5VtLJvZs/j1VGQgh+9tBilKfZvZ27HQstq8F1E/ud8jZR0Xkj6DK47exsP1puLKoReDV9n/4Nb7zEor3DV9EFjHzB5o0C4p/CIpV0j0/5o94bUh4oqohOtbKLRZtI3rSyVHj7YtixxFtx1kpEFqJq7Q3iD2XKsGqXH4PRTnkZrfAJjZo8CWYcxOABapo7CtCOS9n5U0DlcWJrEkPlbWVkIO0SicTNL7gLPNbON2ZGnFCIvns6lozEyGFdXR+n8fvpc8FU923dDzJeTN+jKeYPvr+F4BSQvhuTT/CVxbt4POM50gYy1BcbUtvp/+Me4dWmraMaB1CbPiqo7uRcxIE1tHZseVqm/28zoS7rn34x7TrwNPmVfnzYUxrbTCY61/HP4elPRv4Gw8wee/2mhblAz9xojY2Q5RysSBZTg415EhlcIhsBL+/f6GsTeWK+pzE36vnxN7btR9GBb1A3GF56hFrgz3SIc5HHdrj39Xg8CNePLa/9J66eANCeEXaRrXhF8kKa0ia/DH5aWk0yjaDmf09Q3g1Vhbvb66oax90LYschTddpKZDRmkzKs4rZji/WlI6itSYtXzBF0cmJLXQUONq+w1JCk8P0fy2BvlvZ+dG0/ePthAvrgHT9RukOExNw8+31WUBElrMbLAymwAZvaqpKn4GvBLfO9wF66krtfXR3FP4A2BnczsxfD8snhusfF4/syueSwlcBeuGDkh6UUzmyjpO3io2RtmdkxHpauhYANap6mtOjqA5zMcMT5C2GoWzMzWCsrtpBffpoOFIjqNpN3xvIIrM3KuninpNuBX1n5BkTGvtALPrfEBYG3cKrIn8G1JPweOrDk8ZWlblAx9Q5bY2ZyYjB+eK9JzE55QdGVrkJA5KBy2wheB9zPGxnJFQ07G81mdi4f5LMjIMLABfOz8AK8gVB0whpmAJ6ifA1fgLMpwGNW08LgVasMvEpH0Lfx/B27xXlrS/QlNo4PiLngIclpFW/z6VsNDFQ8Jrw1dX40c4Jb5cQmyRJ97dopNZ1naDgLbSTqlSdui5ShD20GaV2tu9lmNuBDYU9L3o1BA3Ivjm3g57yS2Jd+qbxcBy2Z8T60ipgjyCuHJcz/7Fp4svxfohhG2V7mT4ft8AFdwzmlmM/C8PqvgYbm/xvM/vSPpAbw6+Az87LowrvBaEF9X9jez30uaH096fxh+337JzKZ07MrS8XPgz5I+b2ZXJjUws19JWgQ4StLXaOJtVjCHU5wBraPY6Kqjd+DheqOKYmSkp+99SZe38LYH8NDHS4CN8PFxGvAo/t3Oh+/pPwv8SdIVwNdC2GlLVEorwMyeB57Hk98dAPw/4LvAZpK2iVuIsrQtSoZ+QNLyeKLK74aFKuv7FwGWCQ+XD8+tjm+WEgkLV65Kq1bk6DEihcOtkn4EnBFPUlijcFgeeHesjeWK+kjaEk9G+TRe3n0At9DNxJUOhpfAnRtf6DY1s8Rk7WOUtyLLcQLxXCBZuYsQfhE7vCfxAr6hA/gM/r+rl7Pqbty1Pouibej65EmxoxwUMPL64nKAV91ZqY4srwQ532xwXWVqezdu/V0gRdsi5ShD27vx3DRZSWuQOhEPeZ2LUM3QvLjA2UmNQ36Zd4ATJX0aeKjB/ZiW7YMMN9IFz4TYnAx+fw5IupgcD5157QFCzp+mVdRCHpnpZnZXG2K3RReMsL3MJoz0tDodDyGegXvqX4hXE/0LsCtwHrAEsBS+V3gHN7pciXvNrApsL2nX8Pc4vCjTscHDpVSY2TWSvgK8N54APKHdEZLuwD3QP0J3I0WKMqB1jaA8+VgnPzPHdSRvFmCk4WJNfI18osF75sbvwbVxY+NRFiqCxwlh3nvg4+cC4POtClkprWowszeBgyVdin+5t0naKEtbM6vrytqODO32WzKWxpN8H8Lo2O40E/M3GM7LErW/j2GLZB6URY6uYWbTJW0I/BZPXvjT4PL/Ip6DJq5w+CHD1Tmi94+FsTwWSSqEkMRcDJfDfQgfK4uE37PhnnzPAbdY/1dTzZu3SU5anYbD8EPzTZIOB25MUl6Z2UWSngvtl8DDL35fr1NJfyc/RdvQ9ZnZRbiHSvQ5ArYys2+m7Kuij0lrkAq5GVPPM2Z2FV7NC0mv4uEPbRUaMbO7JJ2Oe3ftEcIf86CVORn8+4ge35yTLEPksQeQtBiu1HgbmJaQY3M/XMnRFaVVu0bYsUaUbwxAUuShMnt47VJJv8bXnHfx73RCvb4kbcVwxdH5cA+s9+Ee2xdSc0+E9W7x2FMLtXMtrWJmF6Rsdw1QhoTdRRnQxgzBMHcRPl91q8p6Ima2UfyxpBuBe80sKR1E1Oab+Jr4ebwAwlFJ7UJo7imSpgDnS/qSmV3cipyV0qoOYWPxSTz57A34gTxVW0kfNbN2XQ0L67fkvIAnVGzGH3GrbJwlcIvMHl2Wo68IMetfDAfFz+Ixywvg1pUhhYOkLzboYyyO5b7FEgoh1Gl3AX5QqWiTYJn9YOyp9WlxDTez2yRF4RfXADMkPUmK8IvWrwBorGjbAvf6ODI8bvn6KvoLSXPjOWCutxbKkcf6WbcVbxx5Jbg8vRyOwUOYfhB+t03Z5+Q29wCX4+FJAEgaxD33/mxm/4t7BHQzPKmREbai8b3zbvg9VKzBzPaWdAwwI+w/6xLy5IzIlRM8744F7pS0l5nF82luCCxX081zjcXPl3bmITP7axEytUk7BrSeIISdtuIZe7SZ3Rn+Xo70HtW9wNeBv5rZn8P5sCFmdoGk/XFnj0pplTdm9mLYrNyFuzanbXuBpE3M7N1G72lBhtz67QRqnHA0GuBrSKpNcPp0zXunmVltZZ/I/Tz+ecvii2PbyUqDJe9PKdqNkqNfMTOjcfXBZu/v2bFcUVECPg98LvZ4ToIVWdICjEwwvVyzzszsr5JWwpUBm+BhFUnhF7cAF9VLMNqIjIq2T+Hz937hcVvXV9FXLI57TaxLe+v7xODl9IOk8azR1eoWwcfjhnh+JUn6n6SObbha3fuB883sE/WECGvhcXj+xzFDm3uAS/CDTjw8KfL8GKo+WlE6nsLXlnokFmswsxckbSHpE3jUwmPAxVanIIKk7YETzWxxM7sF2CAovs6SV6SdEPr9VJvXkwcN56FaJC0N/ALYhmLz2qUiTwNaUUh6mubRLoN42oPrGI6WmR/33JsdDzN9CXgWmIivQ9Ni718MH9tJHqoLht8fkRR5ob1vWLz215FOI2k1M4vnd1wDOC5jN1fjCv6WKNUgKyNh4twW37g3vAFibW8Gvodb0/KUIdd+O8Dd1P/OIsvL31L0YwxPkAOS6nm9LRQ+b3dJtW6sg2Z2FAyFljxsZu1M/qWsQlh2engsV6TnLQoIMxnrBI+CISQdAmwXHm6AV0qK5ttU4ckhJPCK8JOIpM8Ch0o6KqXiaiF50uVTaKBowzffS8YMFGcBnzOz94TPTbo+GFkhrJHM2+JeD78ws8fL3Da03wnYH9jdzOrlDSuNzAV/F8vjyqJTYm3zWHPPwD2btpF0kJmdVfN6bbW6+GfOC3w//EQkVaubG1ivmSBm9oPs4rdMaebkNvYAD5vZuXVeKzw8qQ0jbC2jjLD9TMgp1cjYOQO4H89zCQyFUV0JbMzIe/BESfvW8fidC1cyxz/74HAWOEHSi2b2xxYvI2+azUMASBqPh1/9EFemnNcxCRuTqwGtIP5CuhQtU/ECMEsCX8AVVi/j3psfwMfhcgwrWg4xs+MAwjx2bq0iVNK8od9B4KSEz8xtHekUklbAla3bhpBV8DGZtcjBy7gXf0tUSqsUG9OAQhoAACAASURBVCEzu13Sn4HPS1rBzJ5s0vYkPIb//EZtW5Aha7/dJi+LRlRp4Dk8PO2yBm1nAjslPD/IyHjbdjbAz5HftfUb/TqWK1JinmS3uj+KZybDa/jfKe47PwBYvFFugxrewN2/ZzZRtEVVnqKqgLWKqNrruwc3TOyaVmb8EDMVPxyXuS24q/3qeFh6Q6VVSWTOta28Am20kR/Ax8W6kq4jJ4OUme0m6VS81PwZknYB9jazqHLgW8DueOLwFYBH8JyVSRUze4YOz8nd2APMpPjwpCKMsGMeM3sWWKvm6R/i3r8/wQ/9r+GJyA/DK5HOY2anp+z/pBAuuB+ezqPrpJiHCJ44JwEfwr1L9zez27sicA1FGNDyxhISgtcjeL0+iHvzfdjMlpS0Cp4wfc/QZgl8XP5E0iQz+x31r+st3Cu4lmVxj+GPJrxWNr5OCHWWtBDu6fpP4NpYm1dw7/wsLEoblTDHutLqVnxiTMN3cO3gSynaHo1raNO0zSJDln67juWcWNnMpuE3zNw5dNfyJBrkqJJGj6Zvx3JFazSxTmdhTFmnA+8wnO+j3utR8tpXaWFOCnmtmoVffAg4Jx5+0aTbQTwHzWaMVk7EFVGvA2dSp3IbNdcXQiTOSbmufAg4B1eMJclRtrZR+wcytO22zHm3jSutosefBNYJj3MxSAUvtk9K2gH4MXCPpF/hnoGH4pv1V3CF6hkWq+wlrxa8OzDBvOpgW0iaDa/StAKeDH0OPPxkEvCImT3W7md0mI7sASStxshk2u+jeKVV3kbYivp8FbjEzOLzwc3yymu/AX4l6WEzuzVlf3tRskTh7cxDJaRTBrRcCN5g2wFnhvDkfXBjys4M5yge8X2b2cvAPpLmw3PXJSZSl7SKmT1KguFJUlRA4hlyXEeKwIarOi+LKyHHA1uaJ1WPuAPYmjoJ2OvweeDeVuUa00or84ozqVymw+bhkynbvoK7GeYtQ+p+xzqS9gLeNLOOl5TuF1pUOPwn4X1JOcmqsTw2aGSdzsKYs06b2QZNmszCcy5kJmP4xSJ4TodR4RcJRIq2p/FwsKTXI0XUx5v0VXt9kRxpiNrOW0eOsrWN2k9kZE6lTsvRtbbm5ceHDFKSDsQrhy3RpO9aUs03ZnaOpIvxA8h+wLfwMLPj8dLdUxPeNieubPkzbnVuCUnvBY7Ev4t5SVa0DUp6AT/ElvZwE6eD+9mjgNrCL828E9sibyNsRUOWwe/DEZjZLEm7AysB50paMxhsGtJKPsZO0eI81GkKN6B1mPmB0/AiNM/jnn5X0kShHBRWGwDLhhBAiM3dIaz9TklfNrO/NOgql3WkSOSJ53fDvRsfBL4U5vc4ZwOXSfoWKSpcSvoG8HFgx1blGtNKq4rikbQqvjF5AbjbzFIl8m6QtypiRXyDOwuvXDEDn+in4hPPtsBMSX+3DKWVW5AjLb9vR44uUSkcKtqlsk4Xx10kbOxTkiX84i1S7hUiRVs4WCyY0CSLoq32+lLLEWv7Zh05ytY2aj8zQ9tuy1zkd0G9tjkbpGZjeDwO4Pk5HmpwUPx3+L0kLR425MUPbsOv7TI8CbDh3lUzcG+rRfA8SZvh9+TWkj6V4AU5Vvk/4PDY490Iyl5Jn8FDcCKq/KO9x6vUmSfM7B1J2+Ehc+dL2tx6v6BP1nmooxRpQCsKeTXzr9c8fZ6ZXYLnVRrAq34+j8+786fodjye32oQP3deiycjj7y3/oSHlDer8Nj2OpI3weMvqmQ7P55gfhyec/DYkJtuBGZ2haTL8H3aKg36nh04EDgCuLmdtbtSWtUg6Spcuz1RXklmrmABbKttUTL0ACvjrq/glsN/49rZU0KehXocDkzGS60nsRTJ7uDT8QlhMTyh3op49ZJWaSZHM8bjVqOJbcrRDfJQOPwYOB2GKjP18liuyEhlnS4OM7sNP/y2Qpbwi6eAD+OhP2lZnuQEnakVbQnXF8mRhqjt5DpylK1t1H7VDG27LXMhbYPSYRG8quV/JW2IK1VfNLPJwP/gSXJb3viGBMd74QqhhYDf4h5NRwNnBqXrPmZ2X/x9wdPjDdIr3pL4GX7oWSeewyaB24MsHwaux72L0uaVKw1F7GfN7Jmaz/gXwdMDH2utKvMb0qoRtiIzNwBfkfSjpLA4M3sphKtfA1wuabdRPfQArc5DJaQdA1pRrIKvIdF3t1r4+5Kg+JyGK43APcOOwEPYGzEbrux6wMxm4kamh0PqgsvxqqbrN1Oi5rSO5M1UfF4Dv46F8bDrDXEjwMPxxpIOx0O0J+Fe1FHurzPwHJBv4sqv1fGQwMXx73nrdoSslFaj2RxP1jcRV3w8L2nTOoevLG2LkqEXeAfPXbA2sCU+uL8trzB1ZLj5kzgwJLsbhaS/4weanzOyBPL0sDn6LR6fnAd15WiGpCUZLsvcU+Qx3iSthy/C0B9juSIDks6i/bLug2aWNk9KX1NzABwA5m7xAJg6/AIvUbw3btlOI+N4vDT3HQn9N1S0Nbm+q4G9JX3XzF5vIkYk82tJcpSwLfgB7Pt4yEAzyiBzUW0PxxPVRpb7G3Elz43AprgBab4mfdRF0heAn+KeTHcA+9pwtcYvBC+OXwJ3ycvSH1ITXtTW5+OHgOObKKyGMLP7Q9LynelBpRWd2c/Gw5Mexw+gRdCqEbYiG0cDd+JzwWFJDczsZklb4/l2nsfHwDhJl7f4mf8ys32aN8uHHOah0tCmAa1IHo95f99S89oMhsPRT8YLf5yLV6gfoUwKe5Gt8FxjUXskzQV8Ex+vzwAbmdmklLK1u47kipldClwafy4UMDgWD3ncy8ziSr0NGVkZchKwAPA1vBBPxCDuTXYwOeRmG/NKK0mP4JPjXSQnYBtP8OjJ0rYoGXoVM3seX1gul3QAXp3nu8BmkrZpccF/K0oWl0BZ8j+UOXliQ1pUOKyHa9jfxDX3tZVDen4sV2RiKvUrhWwGPI7nP6pIR/wAuDitHwBTh18AOwD7k65qH/ghYwW8VHdWRVuj6zshyHGWpC/VJASt5QR8fVkYzxHSiDK0Bc8ZNg5YVNK4Pru+rN/FHfhasgu+J1qU4TV9WnicGUl/xT2IJwO7mtkZtW3M7AJJ1+JK3b2A7ST9wMx+Hfv8dpI6j8OLEGThZVq85k5T0H52dxp/Z7MYLhVfNK0aYStSYmaPSFodWFjSQL2Drpn9RdJdeOTF/PiZNk2YVxLzNm+SDznNQ10lRwNat3iXMGeY2fTg0ftHPM/n5PAzTpIB78UVXI/hc9luIT/T6vhc9kvgUPMiXWlpdx0pHDO7BdhA0jH4vmtRM5sQXkuMxAmKvA/gnoNvAc/mqWwd80orXHP6MeAruNZ7EPiRpE1w7eAgw4thlrZFydDzmNmbeKnjS4ELgNskbVST82kp2iiLGd57G26dbYd25ZgU+miaLLKEtKJweBA/mCyKH1yhj8dyRWPMbL96r0l6GjjdzE7uoEg9RYEGjSzhF2fg1XNPwzdxq5nZgwmyLoxbHPcA/mRmkcdQXUVUluszs1ck7Rz6+pukvRvIcQTueTEI/D9Jz5a8bfS93Y4ra/rt+rK0XR4fJxeZ2Vm1bXDlVaub/Q1xK/khZlZ3XQ+efLtI+j0+7k8FosPiO7h3d6vcBewg6VQze6dZ43Ag/DJ+YOoFct/PpvBKe4kOenoUZIStiBFCQJ9J0S5VgaySkcc81G3yMqB1i1nE8t2Z2WRJe+NhcAfi3r5fxUPangNuwcMLX8PXoGn4GWkePBRxaeDJqL/gcf6jms9cOPZ3u+tIxzCzgyW9CJwg6UUz+2ODttOpCSXMkzGvtDKzi4CLYChZ2Aw8OeY03MI8gC9Mj+NlGu/FXfgnpmx7R9BW5i1D037LjpndJemTeL6GGyR9NHKtNC8v2ogBYBVJ38U14nPgIS8R6wPjLCF5XEYZG8oR/l9fwBU0k4GrzSxKskc4EDa7llLSrsJhLI3lioqCKMqgkSX84nxcSf0W7s7+T0n3hvdPxjdtH8Q34nPjG7kZkvaluaIt0/WZ2Z8kfRlXpDWT43zc3f20Hmq7M34Y6NfrS9N2Htz4Ua/C0Nu07q37ETO7P21jM7sxeHzEC7LMIoSiyZPvblXztqWadHsYbky7SZ4X5MZ6yitJHw3tNwR2Sit3N+nGftbMzsfHV8dJaYStyIA8HO4MM5vY4vvnxz2UJlhN5eqSkMc81FH6MCJoFm6EWw6I0r/Mjc9P24S/B81s9+gNGg4b/KGZ3RCe2wTfT/1D0q5mFhWBGI+HDtYSOTC0u450FDM7SR4uuB+urETS/+I5qnZN400laUV8n3eUmd3bihxjXmklaekoxMzM3pYEvoD+TsP5iA7AN+Lr42V2dzCzNZq0XStqS6gukJMMqfvtBczsRUmb4hPhBZI2sZDETtJa+IZtJfwA80MzeyJs5NbCLdJR+exZ+OYocs2ek6DtDRPCirGPXS6LjE3kuAh3HY2YLukAMzs1y2f0C2N5LFckI2lbPAnmc/hm58EmoU8VgaIOgBnDL4R7Aa2Ne1D+Dd9g7RlrOhU3PpyEh2ekUkS1en34XPytRnJYKDkt6YZeagtcIs+/0TMy59x2RTxZ7vTQ/iuMrD67Pi3uXbMcFGPvmYHn40DSwYxUpC4FnJXwtrppAczsNklb4B4T1+AK3ifxAjIz8GtbGP8eFsRzn+xvZr/PKns3GKt7gEZG2IrM7IoX/kiltJI0D7CYmT0bnpoHDy2+CK/mFm+7LLCVmf0yP3Gzkcc8ZGbH5C5YY/oxImgA93iKOxY8U+fvRMzseuB6ST8FzpO0mJmdbB4mvFiDt7a1jnSJvRjp5bw7MJA2/C+cmz+I35v7tiLAmFda4S6NL+Ia5DvDc5E2NRowZmbXyrPiv4gnJfteo7YkD8C2ZcjYb09gZi+Eg+3NwPeAY8JB6VY87vgfuKVxYrD8X4Ufas7DLQ+r4uEH6+KL0XWSDgG2Cx+xAZ6sMfoua/Ms1SWFHHcC/4tPbpEcJ0l60syua+kLKREtKBzG9FiuSGRD/HA6Hh8DUyRdgie0bTVp6pigyANghvCLSXjlsjiHSpoDP1zPSNi0pFVEPYqHxN1hZrekvT4zWwPfRDeTA/OKcz3TtixydKutvMhKnM8Dn4s9zsUgFd67I55bZjn8oDsZH3NL4Gte3ANqGeDTeHhIlCT+cVqwiJvZXyWthHvVbYLvHZbCrfvv4PmbrsRDUi5KeygoCWN2D9DICFuRmU+G9SANH8dDbvcOjxPzNUqaF6+EtpikM4OXXFdpMA89gxfluMLM/hNr/xncQ7qjSquiDGgd5muS1gl/LwhDob5fbrdjMztI0kvAiZJexo17P2vwlqVpcx3pNAnr0Ep4xcssXI2veS1RKa18oKwXfjYNz/1C0oG4ln8QWEPS/VnaWixELE8ZMvZbFgaaNTCz2+UVcg6WdD4+Ib8KfNzMnpc0N3AxbsW6O/T5nJk9Bzwn6SY83vgg4Drc4yoa33/HF4RWaCbHp2NeCkly9DpZFQ79PpYrWuNqXIm8Gp4faTd8LHxW0v5W5QCpRyEHQBUYfpFR0XYmrpCYJimqypXp+oJFM9Vc0mttyyJHN9ua2f/GH+dhkJL0TWACXu3oLeAJ/KA4Hz4e58WVR5PwoiKz4wfKgfDc5CDbLFoM/zcPCbwi/PQTue4BJP1PTnK9ZWZ3N2/WHklG2KI/s0/ZLfykZYAGa6CkRXEly3LABiVRWDWah7YCvg68LOk7ZnauPJTtXLrggdODHpTPAffEHt+LJ05/T3h8BxnW4cAs4FlcUTcKM5sQvC2/h587P96gr1zWkS7zHiDr3v1ZXGHXEmNeaWWes+jy8IOkWXgStmdwq9oAcAjwE+AV3A3yZjPbtFFbSfG2R+clQ5Z+S8KtpNeqHo1XHXgJv9lPClpwzGyapMOAz+AHnR1x7yfC69Ml/QH/3mBkCeRX8WR6rdBQDqsJq0mQox9IrXDo87Fc0Qbm4T53S7oS38gcHX4ekied7onwlw5TlBI4dfhF8DZdFrg9ZvEdCr+Q9CjuNv5VvGLMasHiOJHm3stXp72+0EetHHE5B2JyLI4fAL5tZo/3QNuFgIfwQ9UVfXh9Wdp+GJhD0mlm9kJtW9o0SEk6CDe63Ip7Rt9oMe9hSePwPcsR+Lj8FZ6GYBywp5mdluXzxhoF7AH+hs8D9YyfcYVlIx5lZJhpq2Q2wprZk83eUzGMmY1r3moYSV8HTjSzheu8/hXg58B/gE+Y2RPtS9keGeehc+RhjdviioK9Oi9xb3lQmtl5eDRO9Hj/pHaS1s7Y9TZ13jctGPD2BOYPCr5VM/bda0zFvYOzMJ02KnWOeaVVHaaY2SXBTX1P3HXwXlx7vCawZItti5KhtJjZFNzilKbtK3hS88hl9r81TSLLyFQz2yChi6kERRUhyV5mgUfTUI4674nL0Re0qXDoi7FckRuTgfcFy+FleBWdsyXJzA7tsmylomAlcNrwi0PwEK7vSIo2p/Hwi/PxzfQk4AV8UzJ7kDGNoi2t0egd3FBxLKPDFWvlmB93XV9d0lphHSpz2xfweXFbXFE5SmlVQpmLajsLV1z9vU7blg1SktbEx8/pZrZnUptwcLxOXpb+9/g6B/DzPBVW8rxWn8Dvh8eAi82sdq8Rtd0eP5Qvntfnd5h29gDrNnhtAD/0/4Dm4yBLOfp6tGqEregwklbGw293wQ2uf8Bzw3U91LZM81AG+jWK4m7y8Vwz4IPm4e+Tc+ivF3gMr7KYBdGGV1mltBrNX/GcBRAbyEGhcm34aaVtUTL0K/fhJdlPjFkfdg6/tyC5UsxmuDUNPKfA8SWQo9/IqnCoxnJFLVOAeeQJK18BdpL0T+A4SYNm1rUKOT1CXkrgtOEXkWfBmQmvfTF8/uXAdmY2M3hm3YbnKWrFI7ne9T2Jz8fvoQZJ+8XlwN3+L8SNIAfiFX9L2zZ8b6/j+ZoOiLctq8wFfxfRGBrRNtCOQerbeHhC3cq4EWY2KGlXYCPgX2aWi/e0pDnxfFUbM9Jr50RJ+9YxAM0FLJLH53eBtvYAZnZPo9eDIv2JZu3yoFUjbEVHWDB4Ao3DjSpzhOdvAPaxcuVW6vo8lJU+jqJoNXVMLW/l1E9XkFeET6O8exr3NvsHfp99PIRERpFP15tZ4r5S0lz4Wv+3VuWslFY1mNlmsYev4xvIxNK1WdoWJUMvIukqvOTlxOACO5eZ1d7wxwGXALeHEJIP4wekQ4Cj5OVXf2pm78qTuUYhe/uCV+jBN73t0pYcfUgmhUO/j+WKloisUMvhIdeY2c/D4eM4SU+Y2e/qvXmMk4sSOEv4haS3ge+Y2Qk1zy+MK5KeB75qnp8IMzNJ5+C5gSKFQ1pFW93rk+cTvKiOHEfG5ZDn3LoXn3OG5Chr23Ap8+KeHPHvrbQyF/ld1BlDEe0YpDYC/mhmb6dpbJ4O4EJg85T7ljT8EPfW+QlebfM14CP43uFsSfOY2ekt9FtK2t0DSPo8Ho5cj3G41+hcDdpgZhek/cyKnuRt4I/4eFgIDwVdA/dm/GbYV5TF620jWpyHCpUqOz0fRWFmraaOGYGk90q6tma+S2qX1zqSN9eTTmk1Cc9xvBzutLEVbmy7GveC/meD9/4K99g7uVUhK6VVDfI49FPM7EHzEqO/yKNtUTL0KJvji8tEvCTo85I2jU8eZnaZpD3wJJaH4TfKDmZ2nqTpeFWGQ4Nl5b24VeUlfMKMcmTM3e5k0KIc55nZKe18bonJpHAYA2O5ojnX4JvIiCm4t8QC8UbmSSzXBX4s6VzzRMUVMbqkBK43h34P/x8eYGa1oTePMezFlVrR1uT6ssgRtY3LUea2UftJjA6HKqvMRX4XSW2Btg1SS+CK1iwYXtp7JZrsW1LyVeASM4sr426W9GngN8CvJD1sZrdm7LeU5LAHOAWv3NiI7zZ5fRAoRGlV4kPoWOMtM/u/+BPy5Os74uvINpIOMLOs1c6KoJ15qCz0RRSFpLOA94eHcwKr0FjxksQgsDfpQoebnn+7gZntmratpEXwa94XV0BdhyuHDzCzqxLar4o7gHwWD3O/vVU5K6XVaPbCqwo8KGkJfPBuaWZ3ttm2KBlKT/BGuhO3kEbVW+Ia3fH4ZDECM/u1pN/gN/YrFpKeByXJjXgy4Q/gyVj/hFf1WxmfDBYnp8kgqxxmdmk7n1cy2lU49NVYrshO7SJmZlMlvdfc3byWvYHVKoVVMl1SAj9IjSJFXsVoX+BhkpOuzhZ+MinamlxfFjmitndGcpS8bdR+eWL7spLLXOR3AbExVKMYaMcg9V9SJo6N7VvmZni/0nTfkoJlSPAUM7NZkiLl2LmS1jTP2dXrtLsH+BjlPquU8hBaAeb5hX4ur5Z7MvBreQLt/SyW9LwLpJ6HYozHPVlKQZcMaEUwFXgj/D0fnr8zerwZ8DgeEtcSrZ5/ewUzu1XSRrjX1eWSpuDXORn3kP0gnscK4Kd4/sGWKfNC0BEk/RkfTHcysjxmxOKEQ3uWtkXJ0KMcim88voIP2kHgR5I2wTcwg/iNO4qgIJqU8Py9kjZmeDKIEv8VMhk0kgPYJ4/PKCMtKByuxj3P+nUsV+RAnfGDmb2Oh0hVJNMNJfA5eMLVP5jZNeFzz8Pn1v2tpoJqYE08uXhWRVuj68sixznhcxYDXuiBtlH7XxHWmR6QucjvAmJjiJGKgXYMUo/hFuFfpmgb7Vt2YFhxlWrf0oRXGVnIYAgze0fSdni+kPMlbW5m7ya1LSt572ctuYJkvc9eDTjezD6T9j1Z6fdDaD9iXo11R0nX4Ary+XEPrG6RZR6KWIcSKYX6JYrCzIbyikkS8LCZbR0eP40nyz85PF4B9/KdhedwehsvPPNfYoYXSTvhldbBFTdb4IVG5sZzf+WxjuRK8J76Fp7o//WE14/GnTZGjVkzu0Ne+GBHPFxwbTwH4wzgOTwM/hTz6optMeaVVniSvo/hybWXwQfQAZI+gFsHBxlekLK0LUqGnsPMLgIuApA0Oz6QL8OrueyA38SXS3ocD++7F7jDmidObFkZVtE6jRQOkv5EH4/linyQtICZvdm85dimJAaNX+Nz7FWSXsMP3OOBH5nZjbWN5YmmtwSi1+oqojJeXxY5fo2HYX0GmInnTCpzW4CzgROAJSVN7rPry/RdSHoUD0F/WNLHwtN5KAYuB46Q9CEze6hRQzO7SNI/cGPMj/DcWnnsW27Ai7v8KElZZ2YvyasFXhP6T1MsoUx0cz87DthUwzk3i6Dad5aPSbhCuyHmBYTmBU6TdJaZ3VC8aImknocAwr2zHfkUl8qL0kdRSFoGX3tqeRdfh/6De1VNwSvaNbtvZ8P3JD/F5//Z8ZQw8+LpYSJexL8b8HV8G+AMvIjMNuSzjuTNosDBuPJthNJK0oq4Eu5X9d5snp/tt+GnMAYGB6vzY0QY4P/CFSzjgA1xV8FXcMtXNKDuwQd8qrZmltq1MIsMWfrtJpKWNrMXY49nAd8ws99JWhK/wb+Fu2muhWtpFzCzNTJ8RqQMOwWfDDbGLbXv4u6d3ZwM+oq0Cod+HMsV7ROzZlUb+ybIy0l/DC8zHR0AHwAuxQ+AfwQ+a2bXFSzHHPgcvSHwJnChmV1Sp+09+H1+Br5hfJHh+X4JPPfgZ83s2qzXl1GOL+PKhil4/pCyt906XNsTeALbfru+LG1/iisF3sRD7+fEx81f8cPRccDnzezqpPfXQ9J8uJfDTOBzjQ6Mkj6Ob+AXwdMOTCaHfYs8v8eduEX7sAbtPoOHXMwXPmPBXpszO70HkLQsHsqzspk90W5/KT6v2nf2IJLWty7mjMs4D60A/JkwD3UrZDjBwFR3Xe+GfEmEveYjQK1H7gC+pswVfpbBve8ihfrsIVz7aeBnMU+runtXSasAD9W+JmkD4G9mNj60eQTYKc/zbx7EvqsVzeyp2PNLALfg3mSfMC8KsAiuKF6s0+NxzCutJI2Pu1/XUagci8cSRwNqppmtkKVtUTLk9DUUSrieF/HJ7k78Wr5lZie2M9l1QhlWMZJmCod+H8sV7RMtjpahgl1F7yiBW1W09cr1VXSWvBUD8pw21+OHlTPx8fhPXEE2P7A6HsrxLXzs3oKHveeybwkyLIeP7XvrhEZG7RYH9sDXyQXNbOOsn9VpurkHkCfengSsZWZZkymn/Yxq31nRNhnmoShB9hZmdnMXRAXKY0DLQloDqaQT8eqH43GF1it41fh/AJdbqDrZRGmV+FqYHwZCf0/hHkv757GO5EkkP7BSpLQKz12Me5JtYGb/Cs93TWlVhQfC1OACHilU4kSbiZuDVfgtfBDfJ+krjdpGT0pKzF3QqgwZ+y0LS+ET3XrApuG5X4RJcCJ+jWtIut/M/g1DE3oz7pb0CvAQPmkCfCj8jr43C9/bWa0InlKORMzsH62+t+QMNHit38dyRQYkrYMrIOIsBwzKE/fHx9JrZvZ4eN+6eDWgpq7z/Uz8AGhmL/gegitrDki/YfgAuCNuve2aEtjMjov+jimiHgNWYzj/3zlhnrgPX1PvMbOne+H6Koonrhgws7fDuLijZlwcwLBi4It4qEVTxYCZ/UPSh/E8G3uEn1oG8MIqv8cPaKn2LWkxs2eAZ1K0mwQclaXvEtDNPcD08HuOnPpL4nl5tej49UXy57LvrOh/MsxDtwB7Wg75gNoh47reiwamq/HwuPtwZeJu+P38WUn7RwqbFlgf/x8+AnwqPJfLOlIAA8BGkj6Jr3nb44qszSxDbsEiqZRWbrX7KK5QOTo8d7qkXXBXyEE8x8RAlrY2XGHuDZpTVL+lwDwH0uXhJ9I8H4hv2j6N3yiHAD8JSqh/4kkHm21kBvE43I0YngwOCgrFvCaDi4BlM75ngD7Ia9CiwmFj3Dq0Cp7XBvpoLFdk5hZGHyCicTMx9ngQuArYUtKl+NgZlDTBzA7siKTlpOeUwBkVbYfgHjPTCthx6QAAIABJREFUJO1Z01Upr6+iIxSqGAgHkC3l4WSb4OvVQsBbeHjZDWb2QPw9KfctN5vZ0TRAXsnsDDNrmoOnzvvnx3PbTOj2QbYO3dzPRh5eRZ5tMhthKyqSaGUe6ha9aEBrgZnh95W4AeTo8POQpL3x+SsrUwDM7ODgufQoOawjBfKb2N+vATuWRWEFldKKsHEY2jyEjcnxeP6CjfEBdRbumv4gPqCuM7OvN2orKWp7u5mdlZcMWfotOVPM7BJJf8fdMr+Ma+bXwl3/X8ETD94I/CFln2fiOSAuJL/JYHvg9oxy9AuZFQ7A98LvQWACbg3v97FcUZ/NGK34rMcUSTvgB4Fd8Lw+R0m60MzuaPzWvqUXDRpZvJevwa9vfXrn+iqKpyOKATN7Fs+9lpZm+5YlU/SxK14htSWlFV6NahfcoFY6pVUR+1lJS+FjohlzULDBsEUjbDcPoRUlp4V5qBv0nAGtDSYD7zNP3H8ZcDJeKOW0nPrPYx0pig3wENX18SIk90jaz8xO76JMQ4x5pVUdLGiPz8O1x1vjcadrhp/NGbbuZWlblAy9xl9xDS7EqsiYV3u5Nvwg6XXgm8AeaVxMJZ0JXJPnZGBmdwXLaGo5+oi2FQ7htX4eyxUNaJZjJlgYVzSz68PjX+IeBGeGx+sAOzFciWVM0aMGjSyKtuj6ToCeub6KgummYkBe/XJ93OPhzlhYSKp9S0o+GTwVWqEXD4Lt7gH2B/4fzasORka0TudLLPMhtKIHaTAPdYteNKC1yhRgHg1XId1JUlQAJA/yWkfyZhB4KeS0ekDSaXjI5KmSFq9ZXxuliSmMSmk1mieAt8Pf0YCaZl7Gs1a7nKVtUTL0HGa2Wezh67g3zlMJTY/B44p/EH43I89NZTty9AU5KRw2oY/HckVjQlj1AnjYxgzzsrhxNsUTU34wPP4Y7q0XcTme1LZimFIrgXNQtJX6+iq6RtuKAUlH4ekEtjSz1xJeXx/PY/U+fJy+K+loMzsiw74lDbsxdvYSeexnTweuyfCZhSRhr0NR+86KPqWdeaijgsboUQNaq0wOv5fDo34ws5/LCz18X9KOZva7FvodAGaZ2RXhcbvrSKGY2Sw82mEycKKk58J1T8UdOaZ2WqZKaVWDma0cezgVtwC/1G7bomToRSSdBJxiZg+a2QzgF0ntzOxFSccB70/Tb86bypbl6BdyUjgsb2bnhcd9N5YrmrIynsgRAEnv4q7Hk3CL3Rt4ZRIkLYZX0nk89v7HyJ5Trp/pVYNGWkVUr15fRbHkpRj4OnB/nYPiCnguk9mB/8P3DtsCP5R0N7AFKfYtzbAxVjU1j/1s8HAvpZd7UfvOir6m5XnIzK7qqKSN6RcD0zW4R1vEFGAWfv6JczZ+xvmxpHPN7J2MnzMIDEhard11pCASvafM7JQwLk+UdIOZPY9/Fx2nUlo1wMzeAr6dd9uiZOgh9sLDfR6Ul/z8J25xGHUoMbMfpO00rTKsFbLI0UfkqnDo07Fc0ZwB3DNiPryU8/zAfGY2VV6Rde7Qbv7wO+5S/kbs+TFPjxo0UiuievT6KgomR8XAUnjuyyROxeeazWN5Wa6U9H58/vocKfctFcn04x6gyH1nRd/SzjxUFqVV3xiYIkVgSJRO2Ju+N4Sp1zIIbNdIYSVpS+Ab4eF8uKLq4uhvYG3Kt468hHtPJV0zwA+BD+BnwK5RKa3qIOla4JuWImt+lrZFyVBmJP0Zj3m+E7gnocnijNRyt0pqZVhFanJROPTLWK5oiUGrn8RxOq7shOGNzziGq0DFn6+I0SsHwFYVUb1yfRXFk6NiYBwJm3JJn8FD2c+LDoqxfcszuMKqlrz2LWOCPt4DVPvOiqyknodiXIN7XpWCfjcw1VFYzQAeNrNbm7x9LuA94e8PA88CK5IcTleKdcTM3qSB91TYj32pcxIlUymt6rMpwYsk57ZFyVBmbsBDx3YGlsEPoQdI+gBekXGQBgdTSbPhrqYr4BPBHMA0YA/g7/hkXqQyrJkck4BHzOyxvD6rROSlcOiXsVyRLzOBOcPfkcJzIUKZYGBhRipCK+jdA2BaRVSvXl9FYeSlGHiJ5Cp0x+Jz0aGx56J9y8b4ej+LDPuWilEUugeQ9F7gjBqvvCI+p1NG2Ir+Jcs8FPEasEiRQrVKyQ1MLSUMl7RAUOQMYWbPAKs3e6+ZXQBcEPo5EF9H1gNWo1pH2qJSWrWIpPmALcLgzK1tUTJ0EzMbqrggaRngX3jo2GrAPuGlc0I51XvDzz246+mReDz3vCRPPh/BN7TjyKgMS0vYDDWTY1DSC8ApeDLy6e1+bg+Qm8KhV8ZyRftIWovhe2hFwjpkZq9KmornSIuKAHyIKj9IEj2nBM6oiOq566vIjwIVAzcAX5V0TBTeIWkfPJn7L82rJgHD+xZJh+PFIBYkxb7FxlaF4dzIYQ8wL+6lUjRtGWErKsgwD8VYBvhPB2VMRckNTI+TrBxsSAgTfBgY364ArZ5/q3UkmTGptJK0AHBpnZd3DEnG4m3jLo+DuJVvPLAuQZsaa/9wTdstcG+U8+Jts8iQpd8yImm8mb0LYGYvhLDhK0MCvyXxBH6/Ad7BJ+0d8WucC98oXgZcBxju1TQD93JaBBCwGZ4AcE7gSXKcDCStBNyWQY7DgK0lfcrM/pvpi+oBkhQOYSxfhFsQrpUUKaqWBp5P6KNnx3JFLtzJcEnyAVzhO2cI+7kVVw5HSqvt8fuvIgMlVQLnpogq6fVV5EdRioGfAvcB10u6EFgF99h+Cjgk3jC2b9kYeBS3lDfbt8zEPbHHFJ3az0qaHZjNzKa1J3HrVIfQihxIPQ/F2Bg/e5SN0hqYQvW7ejmampHVQ+st4ObaJ1s8/47JdSQNY1JphR+uo4P1F4HrcQ32lsA8CW3nAV7AN0/gg3PjOn2vgh/g38STms1Zp10WGbL0W0amhgU8KUFftPG8OR7DLelKXCm4jpk9kNRpmAxuB86U9GFcmTiPmW2e42TwsyBjXTkCcTmuB47Ck8X2G6MUDvg88gZeJnZtvNLTf4BPkZxsspfHckX7bMJIxefpeKWcGfj9eqGkV/ES9hsA+3ZDyG7R7waNBtc3Hs/lcWpN+566vor2KUoxYGaPStoOOAOfW8D3DV9NMDJNlWR4SoBLal6rt29ZMOUl9huF7mdDoZfTgC8A4yRNBHYzs4cbva8IqkNoRbtknIeQ9BFgfTx8sKcou4FJ0joMn2kWx9eSNXBj6rqMVF69ZmaPh/etC7xlZg8BmNm/8DNPLa2cf8fqOtKUMam0MrP/4J45SJoF7GNmj4W/R7WVNMiwtQ180/Qo9S19h4T+ds5Dhiz9lpSNgY/ilsqjw3OnS9oFDwEYBJaUNGBm0Xf6SeD4JoqipMngo+F3XpPBhinkGMLM7g9JY3emP5VWSQqHmWa2taSt8M39I7gSAuDCOv306liuaBMzG7JGSZoc/pw9vHappF/jHovvAgd142DSZXrOoJFR0TYLWCf8PT/wX9zD7tP4xvzUkW/v/vVVdJYiFQNmdnlQhK2Oj6nHY/uOOBvjCdgn44oraLJvMbMxmX+vyP2spPF43tLlgZPwXJpfw71U1jCzSTXtB0jwkgheF3lQHUIr2ibDPER4/VO4Yqtj9LsBLXALHjET5/zwe2L4HRnorwK2lHQpvh8blDTBzA5s0H/m8+9YXUfSMCaVVgmkcTPP4oreitt63jKUBjObyPDNH21qjsc3gxvjE8JZwCmSHsQn5jnx0taNqJ0MBoGFJd1EfpPBuBRy1PIysGjG9/QEKRQO4J4x7+Lf/5N1uurJsVzREo3crKOk/ZGSEzPbW9IxwAwzm5z8tv6lRw0aqRVtwRA0H66I+jJegXR/2jQEVfQVhSoGQijy3U3atLJvud3MzkorRx+T5352Rzz9wtpRsRtJx+G5zg4C4gfGAVyRmUTb+WkC1SG0IhfSzEOh3eN4fqZO03MGtBbYjGFPq2ZMkbQDHhK5Cx4NcJSkC83sjqQ3VOtIvlRKKydN7GqW+NZWqhXkLUPZsWA1PQ+3mm6N5w5bM/y8Cewg6dQoUWFCB0OTQbCuRfHLl5LfZHBXMzniBDm+jIcy9AOZFA74hu1/8APopFHvSNdvRf/wFLBqg9cjRcyIA0VJk3p2i9IbNFpVtOH5y9LMBZWSe2zRNcWApPcDfwP2MrO/1LzcbN+yOb7nGOvkuZ/dFviDxaozm9lkSb8E9mOk0gpckVUY1SG0ohM0mYc6Qo8a0DJhZrc0el3SssCKZnZ9ePxLvNjWmeHxOsBOeHXbDB9brSOtUCmtKrrBE3hlQBg+jEwzL199J4CkPwA3AjfJq/fcWE9pJOmjeDgRwKVmNiHHyeCwFuTYEJ/Eep2WFA7ApLCpLEaqip7BzN6mcfLQGcD9eGhPRTK9aNDIW9FWtuurKJCiFAOSFk7x8YsDywFL1LRvum+pKIQ18DQEtVwF/EzS/GY2NTw3aGbHd060IapDaEVq2pmHzOzVouRKQekNaFkJjgYL4Eb4GWHPiqQ58erVawHfwatagxcI+V6si8vx6rJpqdaRNqiUVhUdx8xWjj2cCpzAyAqNmNltkrYAfo3nM5gh6Ung3/hBdzZgYTyv0oJ4XpRJwE2hi1wmgxbl2N/Mft/K55WJSuFQUTRm9iy+KajoL3pR0VZRbvJQDEwm/cFrRBERM4sbZxL3LRWFsAheCKmWF/A5ZBH8/9EtqkNoRVZanofIL8y1FXpmXZd0ecqm8zJcWG1Q0jt4pM/reB697UObqCDEXIwM1XwMWDatXGnOvxX1qZRWFV3FzN4Cvl3ntb9KWgnfjG6Ce/0shedAeQefVK7EE+ldZGavxd6e22TQphx9S6VwqKioqKjoAHkpBp4CPoAfGn+DG15qWQTPy3ghkFgEotG+pSJ3oiTItZTCo6M6hFa0QC7zUEVDFmDkHLEmno/riZp2c4ffhjsj3IgXiFkGV1q9FWszf/gdD0V/I/Z8Jqp1JDuV0qqia0i6Fvhmo/w1IRTvivCTmrwng1blqKioqKioqGidHBUDwkP3D8VzT+5vZlePaCCtgB8W/2hmF4/qIMW+pSJXJuMHyHtqnl8GP5RO6bhEdagOoRUpaXseqmiMmW0UfyzpRuBeMzug5nkBD5vZKgnPb4dXK50rPB0pwcYxnNM3/nxqyraOSPpaTl29YWZX5dTXKCqllZN1wGWtJFhEotm0/ZaZTQlul3lStslgDDIWx3JFRUVFRcG0oxgws3eBMySdi+efvFTSn4HdzeyVlN0Usm/pM/LcA9yHe7nXhvtsDjwXy2cFMCBpv4S+Bs3sxIwyZaLad1akJad5qKIzzGS4CmLkYbUQw8ryhRnpeZWWsq0jeaW0eRTPN1gIY1JpFcptnxF76gRJU0lYaEPbAeAX4akBIEslh4NIWIyzyJCl334ifEcH4xrtQTx2+GIz+2+d9tsDJwKLkvNkEPJafSKLHGa2eJ4ylJVqLFdUFEqlBB5Jv19fRR3yUgyY2XTg+5J+D5wDPChp5zwsxGE93MLMLmi3r16h4D3ARaG/n5rZ0+HzFsKTH1+S0P6XCc8N4nvDIinbIbSi5BQ5D1U0R9JqDIedx59fC0+CD56veDbwJPhhXvsgng4GPFn7UwXI1ul1ZPmc+hn1febJmFRa4a59S4W/bwPmCz+34/GrtW3fBhYLbdcD3ovnMkrKXfRyeA08MfjnY3+3KkOWfkuBpAWAS+u8vKOZPV/TPh6zPQhshSdVjRRFESdK2rdOovO58DjwZrKlngxCBYkrGa5YlJscfURfj+WKik7SJ0rgurLWMQT9otF7aijD9VV0h1wVA2b2kKT1gB8Bl0n6DZ77ZAA4QtK+seZp9i1b4Ov/ecCYUVpR7B7gHDxM6g5JZ+D5f/4XmAf4SU3bwfB86RiLysyKdCTMQycDp3RZrCT6xoAWwi8nkuy1eyc+p43D92KDkuY0sxnArcC2DCuttsfnvHjf7Z5/O76OhBzFpWdMKq3M7E1ggwxt58jQ91Kxv5fMQ4Ys/ZaIWQy7TH4RuB5PgrclyZuKVXCL2pvAN4EDgI/jN/D7cQXhR4AjgXMkHYJXEIozqlpEDpPBD/Hk6z8BTorJcRhwtqR5zCypHPOYYQyM5YqKTtJzSuCMirZx4ffi+PWtjxd0eAU3DtXS9eur6A1aUQyEKrkHSvorcC7D+70PkX3fMmdCm76nyD2Amb0raXPgVLz0/Hjg78AeZvZyQvukpNZt0YuH0IreImEe2oIuFxvoEwNaxNcJCe+Dp+YlwD9xJVQtm+DnzrOB3YHTgdnD+38DXCjpVWBJfN7bt+b97Z5/O76OSHoQWLrdfsxs4RzEqcuYVFpVFI+Z/QcvSY2kWcA+ZvZY+Lseh4Q2O+MHk+uATWMbgpslfQF4AFg5/MQng2sS+mx3MvgqcImZfT/23M2SPo1PXr+S9LCZJU18FRUVFZnoUSVwakWbmb0p6d/Admb2VPgbfCM8ShFVkuurKJhuKwbM7BpJHwUuwysEQ/Z9S0UBhDw/20iaDRhfhGKqCT13CK3oTWrmoW4rfHrOgFYPM3sRQNKyeEGt8fj9u2hC25tDInZwbyxwpRVmdqmkX+OOC+8CB5nZwzXvb/f82w1+i1dcrGUZYFfgeHzO6yqV0qo+N5F8U7bbtigZyk4azXy8zRK4hn/TeAMzmyppRbws6frAD8zsrgIng2Xwm3UEZjZL0u7ASsC5ktY0s1db6H+s0E9juaKiIkaPKtoqykXXFQNm9kQ4MK6D7zGy7lsq6tP2HiBUcX6nacOc6dFDaEWPUjMPPdRFOfpmXZc0P7Abrmx6EPiSmU2RtCiNlYNRlcDZoyfMbG9JxwAzzGxyio8v/TpiZhOSnpf0EWAX4Gdm1nXlY6W0qoOZfaqItkXJ0AOksRjE27wOzJ/UyMzekbQdHh44QdKGTfptZzJ4FViwiRz/AM6XtHmoClJRQ5+N5YqKbtPvSuB+v76KGsqiGAgFVm4Khvas+5aKOnRgD/AWcHPBnxFR+kNoRW8TzUPdlqNXkbQDrqQCP0uuinuOHQMcG8IxwZOorzq6hyGi9Wd8/MmMxUB6Zh2RtC7wcTM7oUm7IwEzsz90RjKnUlpVlJWJwOfqvWhmL0kaxPNLjcplVUM7k8ENwFck/cjMRm1Cghzb46GJl0vabVQPFRUVFTnSo0rg1IqoHr2+inypFAMVqTGzfwGdmjd65hBaUVEwZTUwTQUixdJ8wMLA+4ANgQuBh2Eol5hJOhzPsxmxUPg9A7gfmFm8yKXgo3hy+khpNQ14jJiHq6S9gUPwwgEdpVJaVZSVk3HX/2YL/z54+N4A8IMC5DgaryRxOO5WOooQ/7w1cD7wLD5ZVlRUVFQEKkVURUYqxUBFRUVFiSnrum5ml1KTI1HSBsCxwJ2S9jKzc2IvbwgsV9PNc6Gq3lpFylpmQr6uVWEoMf/xuAfbcWZ2cKflqZRWFWXlKTyXxXWSBpK8nAK3AgL+DdyFu3BulJcQZvaIpNWBhRvJYWZ/CYn79gDWpk5IYUVFRUVFRUVFRUVFRUVnMLNbgA1CPqqzJC0a5XIqq/KtDEhaBfgysB+uN9rRzH7fDVnGrNJK0jTSu5bP3eC1QWB6yn7MzIY0thllSN1vH/ECQAOFFeH1SSH/RJocGJkxs2eAZ1K0mwQcledn9wrVWK6oqKioqBibVHuAioqKXsDMDpb0InCCpBfN7I/dlqnbSHoaL2YyDzCvpCjp+vzAHOHvs4Hvm9nLXRARGMNKK+AnpF9gN2rQ9i3cwycNtVUGssiQpd8ykvU6jwQubuPz5pV0ehvvByD0cYaZTWzaOPn98+PulBPM7JF25SkxY2ksV1QUSr8fAPv9+ir6hqxjdJCxG7KY+x4g7J/SJvo9AXgEOCXhtUEz+2IOslVUVPQBZnZSCBfcDyhaadUL68hFuE5oDTwc8rfh+YWA1YD1cG+r1yUdZmZdSYMzZpVWZnZ4huZHlECGniLEvp4Re+oESVNJf/NuD6QpmVqvv7nwMp1J7bNMBrviIYgtKa1wrfUu+ITQt0qrfh7LFRVdoOeUwBkVUbM1aDsFODVlP5WS+/+3d+fhslTVwcbfcy/zjIqigmKCLEAiEnFAo6g4GxEFhxhno0GcPhXUGIegiUpEiBMGB0RENKIRcYwGUUGjSFRUkAUEBUVFJgEFLnjv+f6oOty+556hh6qu7qr39zznud1Vu/dZDX1W71q1a5f6FhFPAL7Uc+eo+ftHHbe8mo4WrWoaA8yw/l2kHwScD1wxb/uGFAsu/zVwWs/2zYD7VxzXNByEakItl4cmSctPML2I4lixUtP4PZKZhwFExIuBnTLzH3r3R8TtKNaQfgXFzcmekZlfH2eM0OGilWq3Arhj+fjbFIOJLYDvsPCdJi5n7d0JfgfcAbgPcH1EPKun3cYUhaQ5n46IucszD4iI35aPH7NIXMMkgweWlx8Ow7WtJA1kSovAlRXaMvN9FfSj6VZHYeCzwDURcTLw8XKNk16jjlv+uuexRpSZ1zHvjoDlwd8bM3O9mfjluqKzmfmInm27AueOEsc0HoRqoi2XhybJ1J1A61dmXlNT1637HsnMK4HDy6uPPgT8V0S8MjPfM844LFqpFuVg40EDtL9jz+Pty3WpNi1/jp/XvPfL/549j9/es//15eNrGD0ZvKD8kSQtYEoLbZoQYyoMPB94GvA84AUR8SuKy89Oysyfjjpu6fd1GqsqDrhbdxCqRi2ZhxqNbB6/1wfXgu+RRb9HM/M3wOMi4v3AURHxpcz8v3EFZtGKWwdLz6WYnbMrxeyYG4FLgG8BH87MiwZtW1cMXZCZK4Z9bVnw2jUzL5jX58DJYJQ4usrPsiRpQLUXBjLzI8BHyksdnkJx4Pga4DUR8VPgROCTmfnL0d5Kt41zDBARd87My6roazEtOAjVBDEPaYJ9DPh8H+0OAb42zoIVwMzsbBUnIaZXROwDnAzcCfhf4Dzg18C2wE4Ui7BDMXPn2/22zcwj64hhkH4nXUScDjwzM39Vcb8LFq1Uv65+lqW6tL0I3Pb3p+rU8d0eEXemOGh8GnBvYA1wBsWB42cy8/fz2tcybmmLuscA5ey7Z89dHhgRZwBnZuY/lJcHnpeZK3var7etDo47NYpB85CWFhGnVtTVLzPzxRX1dSu/R4bT6aJVROwA/JTiS/UlmfmDBdrcAXgjcDBwE3BOn22fm5kn1BBDX/12mcmgGX6WpWpNaxG430LUtL4/NaPuwkBE/DnwdIrZD/cAVgFfBk5caA0lrWscY4CI+Cvg/My8MiJeCBwDPCAzz2q4aOW4U5WY1Dw0TSeYIuIbVHNp8CWZ+ZwK+lEFul60ehvwDGC3zPzDMm1/QvFHum0fbT8K7JOZu1QcQ9/9SuPmZ1mqzrQWgQcoRL2D4nbTU/X+1JxxFgYiYg/g7ynWndmk7qJHG4xzDBARTwQ+BbwmM48qtzVWtJLqMCl5yBNM3RMRWwP/A9y/vES6cV1f02ov4AvLfbmWbgJW0l/l9mPAMyJi88z8Y4UxDNKvNG5+lqXqvBi4HnjkYn9TmXk58OLyDOjrgUaLOmWh7csUA9r9lylE/SPFjTKm5v2pWZn50OVbjSYidqGY4TA3ywGKy3S0vNrHABGxOfDa8uedcwUrqU0mKQ8N+L1+RET8zhNMrbABxWSdiakVTUwgDVkFbNln2zXlv7f00Xauz37aDhLDIP1K4+ZnWarONBaBBym0HQBsPmXvTy1UXo4zd4B4T4q7J/2A4o6En6x7oe8WqXwMEBHbAseWT28D3I9iAf6DM/PDwwQpTaIJzkNTdwINICI2A7bLzEv6aHtX4IDMfFf9kU2VWaq5zLISXS9afRM4PCJ2WWqNhIjYELg9ReFqJ2C5tocC387MmyuOYZB+GxcRN1LNhz0zc68K+lG9WvtZlhowjUXgQQptvwD26bMQNSnvTy0RETux9gBxL4oDxAsoxnl/AnYH3gK8pbjCbGBdHLfUMQZYCWxXPt4W2Jji/9VtF2k/ExFvYO1t22/Xb/DSuC2Rh94MnJSZFzYX3a2m8QQawBOB91AUuxdVzt48GdguIj5SxaVw03T8GxFPBU5aZPcMcOW878B9KC4bnG82M2utK3W9aHUM8HzgzPJa/OMy89q5nRExAxwAvI6iaHVJn213B/atIYZB+p0ER1DNH+2VvU+mKRl0TJs/y9K4TWMReJBCWwIPoDgRdO5ijSbs/WmKRcSOrD1A3JtiQP4r4CiKA8QfRsQ/UcO4pSMqHwNk5pXArZeFRsRWFDM/3hgR9weenpk3lbtXA9cBr5zXTacOQjXZ+slDDYa3kGk8gdaXiLgd8DmKcciDKly7qZbj35r8kGI2X78upfjMvg34XbntDsBrKo5rPZ1eiB1u/cB+GHg8xRfebykWl9sG2AHYFDif4ov4wn7bZuZCVciRYxik37aqclCZme+roB+V/CxL1YiITSgWPN2OYnCw7AFgZp7dRKw9Mb0SOBy4dx+Ftm8CewJ/ZEren+pVd2GgvPsgwFXApykOEF2vqkLjGgNExF8AXwPOBp6QmatHDH253/dPOO5UBaYtDw34vf4NYHVmPnhM4S0qIv4WeE9mLjjTKiKeRlEo/APw2Em58+E0mH8n33Hd8KLzRas55X/wRwO7AFtR3MbzUuCMzPzmsG3rikGaZH6WpdFNWxF4iELb/sDLmJL3p3rVXRiIiBOBjwNfrbvI0XXjGANExG4Ui1Mfn5mHVtGnVLdpy0PTeAINFi5alQvcP4ZiIsoeFP8fXpaZ1zQT5WSJiDcD/5aZVy/TzqKVJEla1zQVgYcptE3T+5M0OSLiecDRwJ0mYA0dqZWm7QQa3Fq0OgG4HFgBbA1sVO7+OvDmSZ7h1oSIWA3slpkXRMQGwMHAXwIXA++bK+41VbTq+ppWGpPyjhLPpahw70qRPG6kWCejvscaAAAgAElEQVTsW8CHnZopSevLzKRYA2rilWvQPGGQQtQ0vT9Nr4h4K/A8ikH5smfWI+JewLeBn1Es5uu4ZcJk5nER8b8WrDQthshDu1AsfP2czPx83fEtZJjv9QlxC/AfFEWrbShmgu1JsZ7mcyPiosz8TZ0BTNnx70zP4y8B+wE/Bw4EnhkRe2fm9Y1EhjOtNAYRsQ/FnRnuRDHF9DyKCv22FIvfPaRs+vrMPHLAvqcpGUiSpAZExI+AizLzoD7azo1b7gxcDXyBisYtmm6OOzWKQfJQz2u+AVyemU+tLbCWWWxNq3LW2LMobtiwJfDKzPxwTTHUdvxbh7kZVMDdgc8Dh2bmURGxLcU6pJ/MzLc600qtFBE7AF+m+EPdPzN/sECbOwBvBI6IiN9l5gl99j0/GZzBusngFcArImIikoEkSVpeTYWBHYDP9PG7e8ctXwMekJnPntdmqHGLqlMeSP1ZZv7vGH+n406Nqq88NM93gSfWEEvnlLPGjoqID1Dc8fSDEfGXwEszc83Sr+5fnce/NZqbyXQQ8BuKS6/JzGsi4p3Ay4G3NhRbd4tW5Qe0X7suse8m4Bd99nNjZv5syBj67nfCvBi4HnhkZv5hoQaZeTnw4nKQ+nqKa5CXNKXJoLU68lmWJNWsxsLAlhRrsSzn1nELxRn5A+c3GGbc0mYNjQEeCXyQ4jKl2jnuVEX6zUO9LgXuWEMsnVUekz4rIr4CHE/x/+VZFf6KWo5/qxYRjwWeM2/zTsDPMrP3crxzy+2N6WzRiuI2uf1eG7limf39VmaT4nraYWIYpN9JshfwhcX+YOf5GPCMiNi8j/UJpiIZdEgXPsvSWLS9CNz296fh1VwYuBK4bR/tbh23RMRK1l3nY75Bxi1t1oUxgONOVaHfPNRruTyk9f2OYobakjLzpIjYHDg2Io7PzK9X9PvrOv6t2hbAjvO2LZTLZ1n3Mzj29aW6XLR66ABt91xi3030v4DsDSPEMEi/k2QVRfW6H3Ptbumj7bQkg67owmdZGpepOwAcsBA1de9PY1NnYeAHwMOAty/TrnfcsjfwyyXaDjJuabMujAEcd6oK/eahXsvloVpM8wmmzPwaxeXd/bT9YET8LDPPrDCEuo5/K5WZnwI+BbfePRCKy/AfEREzPbOt9ii3z/l6RMzFu+E4Yu1s0WrAuxzUckeECb3TQtW+CRweEbvMLdi2kIjYEDgU+HZm3txHv1ORDLqiI59laVym8QBwkELUUu1+CTx7if29JvkAV8OpszDwH8BHI+IBmfmdJdrNjVv+iuLSwA8u1GiIcUtr1TUGiIjrWTxfbABsEhHX9dFVZuZ9RgzHcaeq0G8eAiAi7swSeahmnTnBVHHBCuo7/q3T3Eyq/6QYh70UeHdEbEWxcP0p5f5340yr8YmI44G79Nl8N2DjRfb9qM8+ZjNzvxFi6LvfCXMM8HzgzIh4G3BcZl47tzMiZoADgNdRJLR9++x3GpNBa3XksyyNxZQWgSsrtGXm9yvqS9OnzsLAx4GXAf8ZEY/MzB8v0u4Y4AXA6RQD8w/17hxh3NJaNY4B3kk1B0dXVtCH405Vod88RERsQ1FAWEG5KPaYTeMJtElR1/Fv7TLz8xFxOnB0RLwEuD3we+Dfyv3/r4m4ZmZnx14omwgR8R6KOzgs5JHAhcDPy+f3BDZdpO3W89ouKjPXufPDgDH03e+kKW8v+mHg8cBqigUIfw1sQ/H+NwXOB56fmf/TZ5+bUCzQuh3QVzLIzLOrek9aV1c+y9I4tL0I3Pb3p+FFxCuBw4F791EY+AawOjMfPED/dwTOpFjk/b3ARzPzpz37b08xq+H1ZZtZKhq3tFkXxgCOO1WVAfLQ68o2z8zMk5qIVcOr4/i3ThGxBtg1My+IiI2AF1HMfv4F8L7MvKLJ+DpbtFpKRPwceEdmHlNl27pimBYREcCjgV0o7vZyI8UdMc4YZmbBtCWDrmrjZ1mq0zQeAA5YiLo7sMkC22eBzZnA96fxGEdhoJy9cAzwFIrLIW4ErgY2o7hD4QzwK+CFFJ/DysYtXTTOMUBEPAq4qcbLFR13qhKD5KHM/EpDMR6PJ5hGVvXxb10i4iPAa8t1IydOZy8P1PhlZtL/ovX99Hcl8IRpSQaS1I/MfOli+8oDwA9MYBH4euDaRfbNL7QtVWS4F5P5/jQGmXlTROxLURh4J/CvEbFYYeDhw8xkyczfA0+PiDdSFMD2orib1yqKscPpwKmZ+ae5l4z2rjQO5VjwP4CfAfvU8Tscd6oqQ+ShJgzyva5FVH38W5fMfG7TMSyl00WriDiIYjX8SykG0T/NzDWjtq0rBi1sWpJB2/lZlrqrqkJb2VYdNq7CQGZeBBw5aj8qNDkGiIhdgS9QzFSpfQam405VZZLz0JSeQFNLdbpoRbHo2cHASorLEq6KiM9S3Ib01BHa1hWDNMn8LEsVaXsRuO3vT6OzMDB1GhkDRMTTgWMpZljtn5m/ret3SVLXlGusnQg8JjNXNxVH14tWAF+muJ54D+BVFHeMmQUeHREvy8xfDtm2rhikSeZnWarG1BWBByxETd37U3tFxB0oLkF8TGZ+tel4pthYxgARsQHwGOAVFLnk34FDM/PGKvqXmjCJecgTTN0UEQ+nuNHJ6RSX5O9HMV6zaNWkzLwJODsivgDsCfxz+XNuRBySmScO07auGKZFRPxlRV3dmJk/q6gv1ayNn2WpIdNWBB60EDVt70/tNgPsHBFXVtBXZ8ctVY8BIuINwH3KpyspFum/B7Ax8DWKxfjPrCp+qWEzTQcwjyeYBtSS49+HUuTZ0xv6/euxaLWuK4EdM/OkiPgcxV0dPlquq9B328x8Qx0xjNhvE86mSHCjSoq7BAGtSQZd0KbPstSIKSwCD1SImsL3p3Z7LzWMWzqqqjHApsCW5eOVFHcY3ZDi4H6Ghe9EWinHneo4TzANppbj3zF7GMWNLdYTEect8pp/yMzP1RWQRat1XQVsFhHbZeYVwLMj4hyKBfLOpri17bJtI2I2M99YdQwj9tuEh1bUzw3znrchGXRBmz7LUtOmpgg8ZCFqat6f6jEhhYHDWPrulv2aP27pokrGAJn5uvnbImJj4FHA3wNfjYiTgZdm5u8qjL+X4051mieYBlLX8e9YlJN19gaevkiTXYFPs/6dJS+vMy6LVuuamxK+E3AFQGYeFRGzFLde/lGfbY+MiIsy84SKYxil37Gr8ba/U50MOqQ1n2VpAkxjEXiQ2cvT+P5UrUkoDPykxrFL19Q2BsjMVRSXJp0aEQ8FTqA4oH5CZv5w9NDX47hTKniCaRkt+A55E/DZzFzqbs6vz8wLxhUQWLT6CrBNz/OrgDUUt1a+VWYeHRFPAPaMiA0y80/LtL0P8PaIOKlsW1UMg/TbuIg4HrjLiN3MZuZ+vRtakAzaqrWfZWkCTGMReJDZy9P4/lStJgsDfwAOB14YEa8d8fevN27piEbGAJl5ekTsSXF3qzMi4lGZ+e1R+lzgdzju1DjM5aGLmg5kCZ5gWkZdx7/jEBFPBZ4EVDXzuTKdLlpl5hfnPb8+InbIzIWmtx0A7DH35bpM20N621YYQ9/9TojrWX/q4JxHAhcCS1VxFzTNyaDNWv5ZlsatDUXgJQtRwAd62k7j+1OFmiwMZOYfgcMj4j0U6yYtZOhxSxc0OQbIzKsj4gDgNODzEbHbIr93KI47NQ5zeajpOJbhCabl1XL8W7eyYPURillUi61b1ZiZ2dkqZmJLg4mInwPvyMxjhnjte4AdFtnddzLIzCcO+rslqSkRcYeFDsQiYhuKA8BG76AVEY8DtsnMj5fPtwSuBh6dmafNa3sS8BDgLnMHrpP+/lSvugsDEXEX4MrMHOoSrVHGLRqPiLgNcEhm/nPF/TruVCVGzUPjNur3utY1id8jEfEa4BkUl9UfMbeOYEScAGxPcbOLBwKbZubNEbEG2NXLAxsWEVtl5nVVt60rhi7KzJcutq9MBh+YpGTQZX6WpeosNnMgM38PNF7QGXWmxaS/P9Wu7rPTPweeS7H+0a0iYmuKs8uHZ+Y5I/SvecY9BsjMqykWh666X8edqspU5SGvouiElay9I+uGPds37PlpnEWrHuXisOex+NTwodrWFcM0iIiDKG6ReinFGiY/zcw1zUalcWjbZ1lq2jQWgQcpRE3j+1N1xlAYmFlk+yYUS0D8e/m7HLdUwDGAtKC+8tAk8wTT8qbpeyQz3wq8NSKeAxwbEZdm5nsy828AImIn4P8aDBGwaLWQxZLJqG3rimHS7QscTDFomQWuiojPAm+nuPPLUKYpGXRcmz7LUmOm9QCw30LUtL4/tVIt45aOqnwMEBHnAY/JzEuq7nuZ3+u4U8ITTH2auu+RzDw+IjYE/i0iPp+Zvyh3TcRaUp0tWkXE3sCKeZt3AmbLRV97v2jvDFxWPt4NuInif+BCba/JzAvL33Ef4IbMPLeCGPrudwJ9GXgKxZf9q4AXUPz3e3REvCwzfzlEn1OXDNqsQ59lqUlTVQQeohA1Ve9P1ZugwkAd45bWGvMYYFdg4xHCHZbjTnWeJ5gGMnXfI5n5wYg4EPgH4O+bjqdXZ4tWwBnARvO2zX2pfrfneW91cf4X8uwCbb8I7B8RpwD7U3xhH52Zh44YwyD9TpzMvAk4OyK+AOxJsebAPwPnRsQhmXniEN1OXTJosc58lqW6tawIvF4hqmXvT9WamMJATeOWthr3GGDRM/8RsQewF/DDzPzpAH32w3Gn5Ammvk3p98ibgdMi4o1V3oV1VF0uWj2S9QfNi7krEMArgHcDtwGeB7wE+Nm8tldFxDOBhwPPp1h1/y0RcXJmfm+EGAbpd5JdCeyYmSdFxOeAY4CPRkRk5hsG7WxKk0EbdfGzLNVl6orAAxaivsX6C3tO9PvTWNVZGHh0RNxu3rYty/4PLAse9wK2jYhXlvt3ocJxS0tVPgaIiI2BG1m4QHV+MeHjVkdk5usi4jCKAucMRa44LDOPGvztLM5xpyrQTx6abzYzj64/tLU8wVSpSo9/65SZ34mIy4DHAcc1Hc+czhatMvOMpfZHxF2Bnedu5xkRpwHvnPtgRcRtgXtm5r8v0PZdwNGZ+ZHy+d7As4F1DsiHiKGvfifcVcBmEbFdZl4BPDsizgGOjIjZzHzjkP1OTTJoo45+lqW6TGMReJBC2/8A/0hxoPfActungPcv0O+kvD+NUY2FgaeVPwt5Qfnv3Of2yPLfWYAaxi2tUdMY4Bbg1fS3nsr3IuIvgLcBRwMnUtzC/YiI+Fpm/mTAt9QPx50aVj95aL5Zis/2OE3dCbQJVtfxb12+CTyUhYtWj6C4hH+sOlu0iogZYCtgNbAqM2+Z1+ThFGf4di/b3h84PCI2LNueCrx8ftvy+f2B1/b01dt2qBgG6XfCXVn+uxNwBUBmHhURsxR/uBdl5gmLvXgJ05YMWqWjn2WpFlNaBB6o0EZx+c5e9BSiKN7D9yb0/akZVRYG7tZnu8Mp1jL9u/L5DhSzA3ei2nFLa9QxBijXMjuSPkXEu4Fv9Rwk/ygi9qIoArys334G4LhTw+g3D02CaTyBNqnqOv6ty5eAixbaMTc2G7fOFq0opnufN/ckIlYD1wG/A+4HXAtsXu6+H7AZcHpP2xuALSJiy962EbEdxW1LL+z5XRdQXGI4dAwD9jtJvgJs0/P8KmANxeDmVpl5dDmd9O0RcVJm/mnA3zNtyaBtuvBZlsZiGovAgxTayvf33vLnxMy8ZV4hauLenxpTWWEg+7zbXEScDGwz1z4irqaecUubTMIY4EEUOaXXScCLR+x3MY47NbB+89AkmNITaJNiXMe/tcjMz/Q8vYnixE2jd0vtctEKiimNBwNbUFxLvCWwRWZeHxE3AJuW7eaKVy/qabsT8KwF2m5Z/nttz++5tmf7sDEM2u9EyMwvznt+fUTssMjCbocAe/T5BzvVyaClWv1ZlsZoEg4ABzJgoW0XigW3HwQcVr6/VcAGEfEaJvD9qTG1FQaiWP/o5Fx7W2/K/usat7Rd02OAnYD5a+icS3UzWxx3qnKL5aFJMI0n0CZFm75Hypgf2nQcXS9azWbmBxbZdxPFQBnWXk//4cxcDRARuwNPX6LtCoo/cuZtHzWGfvudWIv8wZKZvwfO7LOP1iSDFuncZ1mqUdMHgIMaZPbytuW/r6S4S9yW5esPnOD3p/EYZ2HgCOBy4BdRLIr8BeAFC61/VMW4pQNqGQNExK+X+p3AgzLzYopcee28/deW20fmuFM16TsPNWDqTqBNMr9HRtP1otVSbgY2Lh//ofx3G4oBFBR3ELx2gbbXLtN22Biq7LdREbFVZl5Xdb8mg4nWys+yVKNpLAIPOnv53Zk5t8j17sCTy+2T+v5UszoLAxFxDPB94Cx6DsRKK4H7AncE1jtYrGvc0iGjjAG2Bz4IXD1v+wxwGGuPZW5m/buSbkixoHstHHdqUKPkoYZM2wm0ieX3yGgsWvUoF2ycuyvCzqz97zP3B7g7xZ0UAB4N/DYi/rK3bWZeHRHXz2t7D+DiUWIYtd9JERFBkaRX1tC3yWCCtP2zLDVoUovAVRXaJvX9qQEVFgbWUKxvdCzFZ2wWeFZ5Ccz5ZZv1iqF1jlvarOIxwDsz84IFfsere55eAewI/Lhn244Us0Jq4bhTQxgqDzVoGk+gTRy/R0Zn0WpdZ7H2LgkzFLfr3Lhn/0Gs/YJ9Xfnv93vbZuYqikFUb9unAt8eJYYK+p0kM8s3GYzJYCJ14bMsjUULisDLzV6+H/DHqk8EafpVVRjIzJeU/W0C7E2xsOwK4KXAvSgOro6MiG8DPyx/5mY7VD5u6YBxjwF+AuwH9M7WeyjrFrEq47hTwxg2D5V/N5PGE0yDmcjvkYg4tY9m11DczfVfFtk/m5lPqC6q9Vm0Wtd+rHtQ8AHWTjVeAxxS3kVm+/L584BL5rVdBXwIOLmn7YOAl4wYw6j9jl1514j5t0rdiWLgch/W/eO9JjMvLF93H+CGzJy/oOZyJjIZdFhrPsvSBJi6IvCAs5c/RPH+qj4RpClWR2EgM28Cziy65vjMPCEidqZYf+Vi4C4UCwzfDfgtxULDdY1b2mzcY4BTgKMi4n2Z+X8R8WfA8yn+/9XFcaeGskweOovirvUvAXYDLqX4G2pcC06g1a6B499RbcW6M+LuTVF4/EXPtlsovofnLgfdjGLh/a/3PK6VRasemfmtuccRMXfHmt7r4z8IvIli2uNhc3esmd82M0+JiN62r87M+dctDxzDKP025Axgo3nb5v5Qv9vzfJbizNj+EXEKsD/FH/bRmXno/E6nMBl0Uss+y1LTprEIPMjs5R8BFwHHMD3vT+NRSWEgIi6kuPX6WeUPrB2oX1/++1jWHRvfCfhk+XjocUsXNTAG+BjwCuB/I+J/KA6iLi23j8Rxp6rSZx46OTO/WrbfmAkpWJWm7gRaA2o5/q1LZj6k93lEfB/4fGa+eYHmjyjb7Aqcm5mPmHtcd5xdL1otNRCaux53rmg1k5mHRMS/UNz288ol2rJE21FiGKTfSfBI1v+SX8xVEfFMirObz6c4MHlLRJycmd+b13aqkkGHtPmzLDVqSovAg8xevifwzMw8b4renyo0hsLAGygWOX4q8HaKMcIREfFw4Afl83+kmO3Xj0HGLV1Q5xhg2XVxMvPm8v/lUcBewJeAV2ZmFQuxO+5UVfrJQ7fOLC2LQZNU9JzGE2jjVtfx7ySZXeRxbbpctLqYYsrlYtaU/67sbZuZly3T9laLtB02hkH6nQiZecZS+yPirsDOmXla+fxdwNGZ+ZHy+d7AsynOSPTqQjKYNq3+LEsNmPoi8DKzl2dYd/ZybyFqKt6fKldrYSAzP0k5ayoi5g6yvgDcCDy37PttwP8B55Q/Z2Xmf8/1McK4pe3qHgOcEhELremzzsFSZv4WeHqffQ7Ccacq0WceOjUiFs1DTZrSE2hjVePxbyMiYsfM/GXTcXS2aFWeecklmqyiWLzx5kHa1hXDIP1OiijuhLEVReJatcDZrodTrDWwe/n8/sBre/afCrx8fr9tSwZt0PbPsjRm01oE7rfQdjGwW2bmIoWoSX1/qtfYCgOZeUu5lsyZ5Voy2wO/ppgVcBOwB8UsgccBvQeLQ41b2q7mMcBHl9h3DmNY6Nlxp+qwTB66hmJh9r9i/Tw0TlN/Am3c6jr+rUtE7FT+zsfMH2dFxAbAVyPi2Mz8t3HFtJDOFq2Wk5mXUEwvrrRtXTFMqF0oFlAFICJWA9dR3H74fhQDjc3LfdtR3Db1wp7XXwDcdX6n05YM1IrPsjQ2U1oE7rvQ1vv+FilETeL7U80aKAz0ztyZm7FzC3Bcz/bV5WyCkcYtXTfKGCAzn1txOANz3KkaLZSHfl6uafWpBuLpNa0n0JpWy/FvjTamOFEzt+boU1m7vtrhFDcn6ecOg7WyaKW6zQAHA1sAW5Y/W2Tm9RFxA2vvQrBl+W/vGbNre7b3mrZkIEmVmcQicJWFtkl8f6pfA4WBzVg7Q+CG8vXXUc+4RdPNcafqslAe+n1z4aw1pSfQJsW0fY/ceql1Zl4MEBH/ALwGeOrctiZZtFLdZjPzA4vsu4niix3W/rGsYO10097t801bMpCkzrIQpT6MuzBwEHA6cGVmXg8cEMW1OnWNWzTdHHeqDuvloYbj6Zvf60uaxu+RWbh1VvMRwIHAwZn5mQZiWY9FKzXpZtZORZz7ct8GuKp8fBsWX6tgGpOBJEla3DgLA5+kWPj4hIjYFng/8OFlXjPKuEXTzXGn6rBQHnp9Zl7UbFiq0SR+j8wAH4iI2wB7ApcCj83Mr405jkVZtNJYRcRerHur1A0AMvPqiLieYtr/3LoW96C4nnpQk5gMJEnS0morDETEq4HvA2eXMxp6FxjeCHgK8NUFXjeOcYumm+NO9aXPPHQcYNGqRabke2QLihNDMxSzmrfv3RkRdwGeVj7drtx2GHD7cQRn0UrjdhZr7w40Q3Gb6o0zcxVwJsU02bk/2qcC3+6n0ylJBpIkaTijFgYeDBwK3CYiLqIocD02Ii4BLlnidbWMWzTdHHdqSMPmIU23Sf8emQX+NjMvjog7A4cBx0XEA4AXZ+Ya4O7A2+e97oie19fKopXGbT/W/ZL/AMUChKuADwEnR8TVFNXdB1Hc9rUfk54MJEnSAKosDGTmX5d97kyxiPsJ5etPBramGHQ/D5iJiEcAPyxv2V7XuEXTzXGnBtZnHjo0Iu4F/JC1eUjTbWq+R8q7P/6/iDgVOIVihvNzyzv3rljyxTWyaKWxysxvzT0ubyMN5V0zMvOUiPgg8CaK6f6vzszz1u9lQVOTDCRJUl8qLwyUa8VcFBEnAEdm5gkR8WDgGxRjhhmKA8gtI+LszLzf3GsrHrdoujnu1NCWyUM3AY8FXscCeUjTp8bj39pk5tcj4uHA1yPi/Mw8YtkX1ciileo2s8S+uXUo5m71SmYeEhH/QnG7677PLExjMpAkSUuqrDAQEV+lKIJ9j2JNGVh7ScPcbd0/Djw0M7cpZ0L8+bxuKhu3aLo57tQw+sxD783Mr5btF8pDmnxjOf6tyC0UC6/fMn9HZp4VEW8AXhURR2bm6vVePSYWrVSni4Hdlti/pvx3Ze/GclricqYpGUiSpAFVXBg4Dbgf8BzgThQHioeVB4XnlG1+TTlumZsJMa+PUcYtmm6OO1WFfvLQresDLZKHNNnqPP6tXGZeDNxtiSbvAv6ryYIVWLRSjTLzFtaeNVjIKuDHFIurDmKqkoEkSepLbYWB3ksbImJHikWPLwLuBbyY4kDxo8API+IcigPIH2Tm+T3dDDtu0XRz3KlK9JmHToyIH1LkoIXykCZYjce/jSgXYW98pqhFKzUmMy8B9hrida1KBpIkaXyFgcz8ZUQAnFKuJbM9xSyr91GsJ3Mv4PEU4+Rdel431LhF081xp+owbB7SdJuW75GI2Cozr2s6jjkWrdQ605IMJElSoeHCwNzlON+dW0sGICI2XKS9dCvHnaqIeUgTIYpq6nnMO0nUJItWkiRJmmg1FAZ2oJjNAGsLYqvm/c71FqaVpAqZhzSplrpcf+xmZmdnl28lSZIkSZKkVoiIvYEV8zbvBHwCuD/rFq+uycwLy9fdB7ghM88dR5zOtJIkSVInlYsh7wjcFtgcuAa4CsjMvL7J2CR1g3lIDToD2GjetrlC1Xd7ns8CXwT2j4hTgP2B2Yg4OjMPrTtIZ1pJkiSpMyJiP+C5wIOBO7PwZRCrKe7c9SXg/Zn5m/FFKKntzEOaBBHxINafabWYqygu038/8FJge+AtwAMz83v1RFiwaCVJkqTWi4iHA0cBuwNnAt8AvkVx2/mrgD9QzHS4LbAnsC/wGOAOwAnAYZl57dgDl9Qa5iFNk4i4K7BzZp5WPj8N+E5mvqF8/hng8sw8pM44vDxQkiRJrRYR/w48B/gI8OTMXOxOhZeXP+cBn4iIFcCBwKuBn0TEQZl51hhCltQy5iFNmoiYAbaimNW3aoGF/x8OvIqiyArFOlev7dl/KvDyuuO0aCVJkqS2uw9w38z88SAvysw1wMkR8WngUIpZDx4sShqGeUiTZheK4igAEbEauA74HXA/4FqKddaIiO2ATYALe15/AXDXuoO0aCVJkqS2u29mrh72xZk5C7yjPCstScMwD2kSzQAHA1sAW5Y/W2Tm9RFxA7Bp2W7L8t/ey1Ov7dleG4tWkiRJarVRDhTn9eNisJKGYh7ShJrNzA8ssu8mitlVUNxBEIqF23s/y7V/HvtdKV6SJEmSJEndcDOwcfl4bobVNj37b8O6M69q4UwrSZIktVJEPGmIl12RmWeUr98JODUz71lpYJI6wzykaRIRe1FcMgiwM2XNKDOvjojrKRZlP6Pcfw/g4rpjsmglSZKktvr0vOdzlzEstSbMN4CHlY83phiUS9KwzEOaJmex9msuWC4AABU3SURBVIq8GWA2IjbOzFXAmcBBrC1aPRX4dt0BWbSSJElSW92t5/EM8AngXOAtS7zmplojktQ15iFNk/1Yd6bVB4ANgVXAhyjuZHk1sD3wIOAldQdk0UqSJEmtlJmX9D6PiJuA6+Zvl6S6mIc0TTLzW3OPI+LK8uGG5b5TIuKDwJsoFmN/dWaeV3dMLsQuSZIkSZLUPUtdpjp3l8AN5zZk5iHAjsAdM/PoOgOb40wrSZIkdVJEbAD8N/CSzPxp0/FI6h7zkBp0MbDbEvvXlP+u7N2YmZfVFtECLFpJkiSpKz4G/Kbn+TuBPYHrmglHUgeZhzQRMvMWIJdosgr4MXDzeCJamEUrSZIkdUJmHjf3OCLeAhwMHJCZlzYXlaQuMQ9pWpTrru3VdBwWrSRJktQZEXEn4P3Aw4GnZ+aXGw5JUseYh6T+WbSSJElSK0XEPYG9y6dbAvcHngBcCuybmWc3FZukbjAPSaOxaCVJkqS2ejzwlnnb/gQcudCBYnlwuUnPpp3qC01SR5iHpBHMzM7ONh2DJEmSVLmIWMHaW3VvAdwTeEb5cybFZTmX97S/EPizni5mgNnMXOfOSZLUL/OQNBqLVpIkSeqUiNgNOBnYBtgvM7Pcfl9g0/ntM/Ob441QUtuZh6T+WLSSJElS50TE1sApwG7A/TPzF81GJKlrzEPS8lY0HYAkSZI0bpl5LfA44I/A8c1GI6mLzEPS8ixaSZIkqZMy8wbg2cD7mo5FUjeZh6SleXmgJEmSJEmSJo4zrSRJkiRJkjRxLFpJkiRJkiRp4li0kiRJkhYQETMRcZum45DUXeYhdd0GTQcgSZIk1SEijhviZedn5r+Wj3cBzgNWVheVpC4xD0mjsWglSZKkttqn/HdLYHvgwp59GwE7ARcDf+rZPv9KhJm6gpPUCeYhaQQWrSRJktRKmbkbQEQcBBw397zctitwLrBvZv56iW681bakoZmHpNG4ppUkSZLabqEDPg8CJY2TeUgagjOtJEmS1AkRsRFwJ+CapmOR1E3mIWkwFq0kSZLUdlsAmwPXARuW237RWDSSusg8JA3BywMlSZLUWhFxb+DdwCXAm4AnAy8vn88AT2ouOkldYB6ShudMK0mSJLXZccB3gQMy88ae7e+NiLcB/xoRn83My5oJT1IHmIekITnTSpIkSa0UEbsDewAvn3egOOcNwO+BA8camKTOMA9Jo7FoJUmSpLb6c+CPmXn+Qjsz80/Aj4CdxxqVpC4xD0kj8PJASZIktdUqYOOI2KA8MFzINsBNABHxaGD3nn3b1RyfpPYzD0kjsGglSZKktjqbtYscf2r+zojYGdgLeEe56W/Ln16zdQYoqfXMQ9IIZmZn/fxLkiSpnSLi/cBTgRdk5md6tu8BnAisBPbMzDUNhSip5cxD0vAsWkmSJKm1ImIT4BTgkcCvgYuA7SnWmbkEeGRmXtxchJLazjwkDc+ilSRJklovIp4EPB64E3At8A3gI4vczUuSKmcekgZn0UqSJEmSJEkTZ0XTAUiSJEmSJEnzWbSSJElSq0XEjhX1c6cq+pHUPeYhaTgWrSRJktR250bEC4d9cUTcMSK+APxdhTFJ6hbzkDQEi1aSJElqu78D/iUizo2IF5R38lpWRNw9It4HXAD8CTimziAltZp5SBqCC7FLkiSp9SLi9sAbgGcDGwDfBc4AfgFcCdwA3Aa4HbAnsC+wC3Ae8LbMPGn8UUtqE/OQNDiLVpIkSeqMiNgKeBrwYOCBwA7Ayp4mNwI/A74JfCkzTxt7kJJazTwk9c+ilSRJkjotIrYGNgeuycwbm45HUveYh6SFWbSSJEmSJEnSxHEhdkmSJHVSRDwgIjZuOg5J3WUekpZm0UqSJElddQZw16aDkNRp5iFpCRatJEmS1FUzTQcgqfPMQ9ISNmg6AEmSJKlqEbEB8IBFdp+VmTfNa/+UeW2+CGxHceeu3WsIUVLLmYek0Vm0kiRJUhttDXwD6L3r0Ez5fDfggnntP1nu620zA0TdgUpqLfOQNCIvD5QkSVIbXQPsBdyb4qDvicBfsvSlOA8B7rJMG0nql3lIGpFFK0mSJLVOZq7JzHMy80flpvN7Hi/mt5n5q7pjk9QN5iFpdBatJEmSpIIzGyQ1zTwk9bBoJUmSJEmSpIlj0UqSJEmSJEkTx6KVJEmSJEmSJo5FK0mSJEmSJE0ci1aSJEmSJEmaOBs0HYAkSZJUtYhYAezas2nniNgAmO2zi03xBK+kEZiHpNFZtJIkSVIbbQv8lLUHh5+nuJV8vweLP6gjKEmdYh6SRmTRSpIkSW10LfCIRfZdusC2FwG/7XksSaMyD0kjmpmd7bfIK0mSJLVHRKwBds3MC5qORVI3mYekpXl9rCRJkiRJkiaORStJkiR11UNZ+BIdSRoX85C0BC8PlCRJkiRJ0sRxppUkSZIkSZImjkUrSZIkSZIkTZwNmg5AkiRJqkNEvLqirq7KzA9X1JekDjEPSaOxaCVJkqS2entF/ZwPeLAoaRjmIWkELsQuSZIkSZKkieOaVpIkSZIkSZo4Fq0kSZIkSZI0cVzTSpIkSZ0QESuBewO7AlsDNwKXAGdl5rVNxiapG8xD0mBc00qSJEmtFhEzwKuAQ4HtgJl5TVYBnwBek5lXjDk8SR1gHpKG4+WBkiRJartPAEcA3wf2B/4c2BS4E/AA4EPAQcB3I+KOTQUpqdXMQ9IQnGklSZKk1oqIJwOfBP4mMz+1RLu7Ad8CzsjMp48rPkntZx6ShudMK0mSJLXZk4CvLHWgCJCZPwf+CXhieRmPJFXFPCQNyaKVJEmS2ux2wMV9tr0I2AjYqr5wJHWQeUgakkUrSZIktdnFFOvF9OPBwNXewUtSxcxD0pAsWkmSJKnNjgP2jIh3RcRGizWKiAOBfwD+fWyRSeoK85A0JBdilyRJUqtFxEuBo4GrgROAnwG/BrYBdgKeCvwFcCrwlMy8pZlIJbWVeUgajkUrSZIktV5E3Bs4FHgksG3PrlXAd4FjM/OTTcQmqRvMQ9LgLFpJkiSpUyJiO4pFjm8ELs/M1Q2HJKljzENSfyxaSZIkSZIkaeK4ELskSZIkSZImjkUrSZIkSZIkTRyLVpIkSZIkSZo4GzQdgCRJklSHiDi1oq5+mZkvrqgvSR1iHpJGY9FKkiRJbbUVUMVdhzavoA9J3WQekkbg3QMlSZIkSZI0cZxpJUmSpFaKiL2BzUbsZjYzz6giHkndYx6SRmPRSpIkSW31MSAW2Td3ucHMMn3MAisri0hS15iHpBFYtJIkSVJbHQBsssD2GeCLwPHAp8YZkKTOMQ9JI7BoJUmSpFbKzFxsX0TcDFyWmeeMMSRJHWMekkazoukAJEmSpLpExGYR4ZhXUmPMQ9LwnGklSZKkNjsCeFFE/Bo4Gzgd+AzwXeCyJgOT1BnmIWlIVnslSZLUdgmcBGwI/AtwKbAx8Msmg5LUKeYhaQgWrSRJktR2/5eZr83MxwOvAq4AdgXOioh3R8Sot6OXpOWYh6QhWLSSJElSl1wJrAb2AF4GPB/4dkTs2GhUkrrEPCT1yaKVJEmSuuRKYHtgZWYeA9wX2IzigPFujUYmqSvMQ1KfLFpJkiSpS64CZoCdADLzXGBf4I/AaRFxu+ZCk9QR5iGpTxatJEmS1CVzB4u3zmbIzN8CD6OY6fApb00vqWbmIalP/iFIkiSpzV4GPKHn+VXAMcC5vY0y8zfAC4ErMnPN+MKT1AHmIWlIM7Ozs03HIEmSJE2EiFjhwaKkJpmHpLWcaSVJkqRWi4g9+23rgaKkOpiHpOE400qSJEmtFhFrKC7D+Tjwicy8pOGQJHWMeUgajkUrSZIktVpEHA48BQhgFvgO8DHg05l5dZOxSeoG85A0HItWkiRJ6oSIuBfwdODJwF2Bm4GvUMx8+Hxm3tRgeJI6wDwkDcailSRJkjonIh4IPA04CLgDcD3wGYoDx69npoNkSbUyD0nLs2glSZKkzoqIFcDDgL8BDgC2BX4LfBL4eGb+b4PhSeoA85C0OItWkiRJEhARGwKPojho/Btg48zcoNmoJHWJeUhalx9+SZIkdV5EbAk8gWKh5IcBmwK/aDImSd1iHpLW50wrSZIkdVJEbA7sT3GA+ChgE+B3wMnASZn5Pw2GJ6kDzEPS0ixaSZIkqTMiYlPg8RQHiI+hmMlwHfBZ4CTgtMxc01yEktrOPCT1z8sDJUmS1GoRsQnwOIoDxMcCmwGrgC9SHCB+MTNvbi5CSW1nHpKGY9FKkiRJbXcFxQHiauA0igPEz2bmHxqNSlKXmIekIVi0kiRJUtudA3wcODkzr2w6GEmdZB6ShuCaVpIkSZIkSZo4K5oOQJIkSapTRKyOiGcusH2LiDgqInZpIi5J3WEekoZj0UqSJEltN1P+zLc58HJgp7FGI6mLzEPSECxaSZIkqcsWOoiUpHEyD0mLsGglSZIkSZKkiWPRSpIkSZIkSRNng6YDkCRJksbg3hHxh3nbtgFmgQdGxBYLvSgz/7P2yCR1hXlIGtDM7Oxs0zFIkiRJtYmINUO+dDYzV1YajKROMg9Jw3GmlSRJktruoU0HIKnzzEPSEJxpJUmSJEmSpInjQuySJEmSJEmaOBatJEmS1GoR8YqIODsitu2z/d0j4gcRsW/dsUnqBvOQNByLVpIkSWq7pwFXZOY1/TTOzAuBNcBz6gxKUqeYh6QhWLSSJElS290NOGvA15wO3K+GWCR1k3lIGoJFK0mSJLXd1sCvBnzNpcAda4hFUjeZh6QhWLSSJElS211DccA4iNXAxjXEIqmbzEPSECxaSZIkqe1+CjxwwNf8BXBZDbFI6ibzkDQEi1aSJElqu/8EHhsRu/bTOCK2AZ5CsZ6MJFXBPCQNwaKVJEmS2u6DFGvDnBIRS64PExEbAicCWwHvGkNskrrBPCQNYWZ2drbpGCRJkqRaRcTuwBkUt5D/J+BjmXldz/4VwKOAtwJ7Aq/JzHc0EKqkljIPSYOzaCVJkqROiIi7Ucxe2IdigeMLgSuBzYBdgM2BG4BDM/PYpuKU1F7mIWkwFq0kSZLUKRGxH/BEYC/gtsAqist2TgeOz8yrGwxPUgeYh6T+WLSSJEmSJEnSxNmg6QAkSZKkSRIRmwJPAp6VmY9qOh5J3WMekgoWrSRJkiQgIh4MPBs4CNgS+GOzEUnqGvOQtC6LVpIkSeqsiPgz4Fnlz12BPwH/BXwC+FyDoUnqCPOQtDiLVpIkSeqUiNgSeArFbIYHArPADHAy8KLMvKbB8CR1gHlI6o9FK0mSJLVeRMwAj6A4QDwA2BQ4D3gdcBJwCXCBB4qS6mIekgZn0UqSJEmtFhFvB54B3BH4HXAs8LHM/GFPm4aik9QF5iFpOBatJEmS1HavBm6iOEg8LDNd2FjSuJmHpCGsaDoASZIkqWYvA34CHAxcFhEfjoiHNBuSpI4xD0lDmJmdnW06BkmSJKl2UVx78xzg6cAOwGXAx8ufHwP/nJlvbCxASa1nHpIGY9FKkiRJnVIuhrwfxe3lnwhsVu76PPDyzLykqdgkdYN5SOqPRStJkiR1VkRsBjwZeCbwEIpbzv8Q+DTw2czM5qKT1AXmIWlxFq0kSZIkICJ2oJj18AxgV2A2M1c2G5WkLjEPSeuyaCVJkiTNExH3A56ZmS9pOhZJ3WQekixaSZIkSZIkaQKtaDoASZIkSZIkaT6LVpIkSZIkSZo4GzQdgCRJUtdExLHAdpn5pIh4CHA6cJ/MPHteu+2BbQbs/prMvHyR37sxxV2pFrM6M2/paf824CGZuc+AMUiSJI3MopUkSVIFImIFcNwyzU7JzFOA2wK376PbfwaeP2AoxwIHL7LvWmDjJV77OeCAnufbAncc8PdLkiRVwqKVJElSdbboebw7sAtwSs+2jQbpLDP/Dvi7iLgzcBjw3sy8qLdNROwCHAK8PTN/20e3HwNOWGD7O4EtImLXnm2DzvKSJEmqjEUrSZKkCmTmGuCguecR8U/AoZl50KIv6t/mwMuBrwEXzdu3e7nvXX32dXFm/vf8jRFxDbAf8LN5uy4ZLFRJkqRquBC7JEnS5PtD+e/WC+zbel6bUXwuM2fmfiguNZQkSWqEM60kSZLqsQWwySgdRMRdKC4pnLvscOeI2Hlesz8v/71DRGwNrMrMX47yeyVJkiaBRStJkqR63BVYGRF3zszLIuLrwGblvruz/mV4C/kqED3PDy9/FvKT8t9zgT2GiBdgo4i4Xc/zkYpukiRJo7BoJUmSVLGImAH2KZ/uA3waOJ21d+5b6DK/hdwDmBnw188O2L7XY4Ar5m1zTStJktQIi1aSJEnV2we4E3AOcCDw6cx8y9zO8g592y/24vKywM0W27+ciAD44yKXCd5u3h0C52wGfAd4U8+2lwN/MWwckiRJo7BoJUmSVL2XUhSAjgGOn7tEcIDXnwDsO2IMpwEPX2D7i8ufhXyu986CEXEQFq0kSVJDLFpJkiRVKCL2BJ4CPA74OvA24M3A8/vtIzMfsszv+Abwp8xcqCi1VL+uUSVJkqaGRStJkqSKRMQGwAeBr2XmV8ptrwc+GhH/kZlfbTTAHhGxI/D3wH4UC8NvDawGrgLOA74AHAm8o6kYJUlSt1m0kiRJqkC5+PqxwM70XFKXmR+LiAOBT0TEvpn50wH7/QXFnQgX2jd/0fXMzIXWq5r/uicBJwIXAscBP6IoVq2gWGvrAcBrgFdRLM4uSZI0dhatJEmSqnEw8AzgrxdYv+pZwLcoLhkcqGhVOoHiMsOlvB7Ye7mOImKbsr+vAU/KzNXzmvwY+GpEvBs4C/hoP/1KkiRVzaKVJElSBTLz/RFxZmb+ZIF910XE/TJz1ZDdX5OZ5y/VICJ+32dfAWwOfHKBgtWtMvPqiPgi8JKImMnM+bO6JEmSarWi6QAkSZLaYqGCVc++YQtWVbsAuAF4WkSsXKxRRGwLPBb4kQUrSZLUBGdaSZIkTb5tI2K5taq26aejzLwmIp5LcdnfDyLiwyy8ptULgVngwKGjliRJGoFFK0mSpMn3rPJnOdlPZ5n5qYg4i+LugX8LvAnYClgDXE1x98B3Ah/KzOuGiliSJGlEM7OzzvaWJElqSkTcl2Jh9AMz89ym45EkSZoUFq0kSZIkSZI0cVyIXZIkSZIkSRPHopUkSZIkSZImjkUrSZIkSZIkTRyLVpIkSZIkSZo4Fq0kSZIkSZI0cSxaSZIkSZIkaeJYtJIkSZIkSdLEsWglSZIkSZKkifP/AVw1KJbbgsg2AAAAAElFTkSuQmCC"/>
          <p:cNvSpPr>
            <a:spLocks noChangeAspect="1" noChangeArrowheads="1"/>
          </p:cNvSpPr>
          <p:nvPr/>
        </p:nvSpPr>
        <p:spPr bwMode="auto">
          <a:xfrm>
            <a:off x="-511901" y="577293"/>
            <a:ext cx="281354" cy="281355"/>
          </a:xfrm>
          <a:prstGeom prst="rect">
            <a:avLst/>
          </a:prstGeom>
          <a:noFill/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3" name="AutoShape 4" descr="data:image/png;base64,iVBORw0KGgoAAAANSUhEUgAABK0AAAS1CAYAAABpvCgkAAAABHNCSVQICAgIfAhkiAAAAAlwSFlzAAALEgAACxIB0t1+/AAAADl0RVh0U29mdHdhcmUAbWF0cGxvdGxpYiB2ZXJzaW9uIDIuMi4yLCBodHRwOi8vbWF0cGxvdGxpYi5vcmcvhp/UCwAAIABJREFUeJzs3Xu85XO9x/HXGMYIFVMi3Uh90OhiOBWRRHW6nlzqdBORo45O5UipHELpQikqp3Jc0vW4hO6p3EqqUSfT5SMVySURQmaEff74/pZZs2evvW6/tfdvz7yej8d+rL3W7/ZdM/u23uvz/XxnjY2NIUmSJEmSJDXJKtM9AEmSJEmSJGk8QytJkiRJkiQ1jqGVJEmSJEmSGsfQSpIkSZIkSY2z6nQPQJIEEbEqsEN19+LMXDyF134asBbwy8y8fqqu24+IeAYwF/h5Zt403eMZpYjYDfhf4OrMfMw0D2eFFhGzgUdWd6/JzHunczySmiMiNgf2BW7NzMOm+NrrAlsCd2fmhVN5bUlqGkMrSWqGtYDvVJ9vBFw1hdf+DPAEYC/g5Cm87nKqEGFhdfdFmXlN9fkXgQ2BFwFf7XKO1wIfr3FYB2Tmp7rtFBGHAc8DTsrM/+6y7ycoL0iOzszTaxllFxGxGXBJzafdKTN/2uP1v0D5/xvGdzLzpUOeo91DgT9Un28A3FDjubUSiYiLgC1qPOWnMvOgHq/9L8BpNVzz0Zl5cw3nWU5EXAk8dsjTfDwz9+/hWusB2/d57h9n5h/HPbYx8GbgWuCwPs83rC0pfxPcDDxkiq8tSY1iaCVJM0xE/BRYMMChF2TmDjUPp26zgCdVn68+4DlWA9asZzgAzOlxv02ApwLn9bDv5tW+6w86qAHMBh5U8zn7+TtiDYb/f1ljyOPHe3Db5w/E0EqDW5t6v78e0Me+q1LPz7xZNZyjm5uBfiuJH0x/z++JlGrVfryGeoK/aVEFl2fVfNqHruiVzZJmBkMrSRpQRBzK4JUje2fm/w147N+BOyd4fA4lsPkHcPcE2+8a8Hp9iYiDgf/s87CXZOYP6rh+Zn6GUj3WGs9syouxezNzrNNxETGLEuyMrYjTxDJzEV1elLZNTQTYJTPrfhEEcEhmHtnPARFxIPChEYxlq7bPFwBXjOAaWglk5pMn2x4Rc4AbKcHWmZm562iGkZv2c0BErA9M5bTwPTNz0mrZ8SLiBODf+jjkT8Ck1a5tdgPm9TOeTiLi4cCHBzj0dZn59yEvfx/Qy++t2dVtL/t2/H0pSVPJ0EqSBrcRg1U8QXlXfiCZOeG0h4j4OPBG4LjM7Dc0qtOa9P8iYLVRDKTyPcpUkf2Y/IXMa4GTgEuBp41wPO0+GBHjA5xR/lt088a2z/ej/nfuG6MKM9u/Tw6IiC9l5n0jvOZVwKMHOHTS/mYR8UBgF8r01CcD61G+D/8CXA18G/hSZv6mhzEeCbxrgk33ALcAvwS+CXw6M//az5OIiP2AjwLPzMwf9XjME4H9gR0pU4RvBy6nTMPtWhlThUV7A68ENqX8u/wJ+DpwbGZe1eM4Xg98ivLcnz9ZAN7Ba1haifX8iHjUBNPRVIPq63y/XvatejrWElpRqjVf3ucx9wCvGPbCmXkOXV7XRcRbgI9Ud7fMzF/0e52IeB1wIvB9YOcV8Q0eSc1jaCVJgzsImKhi5HnAcZQ+GDt0OPZPIxjPvHG30+Uwlv932R74FmVqyCMmOGaiyrC63F7ddpu609p++6R7dffoiNihyz6taWlLWL5qbg36mxpUi4jYH3hWNaZ7gedExD5V5dqK6BhKwHMb5fluBRwFvH06B9WPqjpwf+C/mLjvzYbVxzbAIRFxEvC2zLx1gMutSukBtkP1cVBE7JGZX+thnJsAxwPP7eeC1dfkh1k2yJ1LCbB2jIiXAbtl5oQ/PyJiQ+Bsln9z4XGUXkV7RcTLMvNbXcaxGfAxSqXUHv0GVhGxMfDB6u4twDrAiRHx/Mz8Rz/n0rTYICLGT5N7WmZeOe6xa+i9+vrpwDuBmwYIQPtWVYEd3PbQMRHx3H5D+sz8n4jYGfhXys+dQ2scpiRNyNBKkgaUmTdSXsQsIyJafXHumeCP2lHarLodtPqrFpl5D+Xd4/tFxN1t26dsZcRKK4R6YJf9WtuHDa1eXX304pDMPL79gXFT9KZEROxLqYABOJAyBfVE4ISIuDszT53K8YxSRKxGea5voIRVe1Km1pxJCWLmAv9ZfR3XqlO1VEScTKn0+25m7tTLuSJideAUllZ2/AE4AfgG5cXzEuBhlMDqVcDzgX2Ap0XEP2dmt+B8malmEbEmpbr0RZTAfl3gzIh4dmZe3GGMG1NCwD3pvTdc69jdKeE/wBeAD1Cmb24IvAX492osx7JshWDr+LksDaxuBN5G+bdZQgndjq2ez5cjYkGXn9UnUMKy12fmX/p8HkGpdFsX+AGl4upHwE7AFyLiNZk5JVO3NbBVWP7NoOVeQ2XmnXRZKKQlIp5Sffr74YbW07U2onztrwdcSKn23An4bETs1Sn0ncSbKQH0wRFxemZeXuuAJWkcQytJqt8q425HLiIeRWk+CzA/IrZo/0OympbzyakaT8P8rbrttdLqb5Pu1d0vgJ912ed5lEBhWkXEOpTpIq+tHro/RKtCio8Ap0TEdsBBmXnL9Iy0HhGxJSWA2JoSzL02M79Sbdsd+CzwH5Rg5997XRlxmpzM0sDqOMr/z/hA+Krq4/MR8UJK+DMf+GZE/FM/fXSqF+SLgEURcToleFkXOD4intJeLRIR8ygh4HYs7aN2CaW6pKvqa+8T1d1PZWZ7P6Mrgf0j4k5KePZvEfGxCaY+vpkSWN0BbJeZ7f3KzomIhZRphusAh1OmD040lpdSKkV/0st0xLbjZlHCuo9RVof9EfDCzLw1InakTDPcFdg0IvZs+NfajBIRm1KCzV5MVPk73rXAY9ofqCHUbr25VEsvx4lUU6D3pQS+a1OqnV9GWQDkm5Sv+flVRe1Pej1vZt4YEe8Fjq4++qqglKR+GVpJUv1a4ceDJ92rXuP/QD8SeEnb/X8wcfN2KNPRRh2wtX7fzJ50r9GY6umB52bmuyfbISLOZxpDq6oH0t7AuynBw62UKpLTW/tk5nER8WtKOLIPsGtEfBA4sd9qk+kWEVtTvkf+lfK1/jPKNK9FrX0y86yI+CdKX7N/Ai6NiHOAjwPfG2Wvq35VfWX+tbr74V562GXmVyPiBZQeb0+gTLvrqe/PBOf6bUQcRWmO/yRgC0pY27IOJegBuI4yDeoHwG97vMS+lOmOt9B5UYdDgb0oUxb3rz6A+6vpDqzuHjUusGo9h2ur/l3HAC+LiLdm5p8nuE7re/k9vQy8Cqt2Bo6gfB1B6YX1H5m5pLr2LyNiAaVS7nnAjyPii8Axmbmwl+vMYOeW4rORegT9NW7vqs7Ky6pK8lnV3QmrFIc8/4MpgfaBlFVt7wAOAD5a/Rz7W0RsRXkj62WUr79zKBWo5/f4s+4TlND4ORHx9My8pO7nIUkthlaSVL9WGLF2RKydmcOGIJOKiPmUqTJQgojjgRdHxN6ZeSJAdXtih+MXUV7EjtI61e3ADeh7FRFfoFR4tLSm/e1WVTh00hrjnlV1RcuPM3OXOsfYZv9qqfJ2643iQhHxCOAZwD9TmnavVW06k/KC+trxx2TmeRHxBEolyn6Unk/viYjvAOdRmtb/tmnLolc9iOZTGuq/EHh8telmSpjw8YlehGbmryJiG0pIdyjwL9XHXyPiPOAy4FeZee7on8XEqkDm8OruZfTRgyszL4yIj1JewO4TER/IzD8MOJSvsnRFx61ZNrS6FzgfOBX4fGYuqfpa9aq1st7nMvOOiXbIzMVV0PMmytd0u2dSQq97aVtJdAKnVs9hNqVaZJlpsFWIuSVl6uXXO52kCoGfUp1jd0pQAKUq7D8y8xsTjP9G4J8j4lWU76tXAK+IiF9QpnJdAPwG+OMK0uz6esoUy2H0W+l5J0vD3W66VcfW6YWU30t/A7477Mmqn9GbUn7mPYMSGM8BFlPCpSMy84b2Y6pFFF4eEZ8G3ge8uPq4ISK+R6mM/B3wiw6/G+6KiP8B3kH5+8PQStLIGFpJUv22bPt8AeXF20hExNrA5yl/oJ5UNUldBfg08ImIuCYzvz2q6/fhUdXt7Ih4eGZeBxARJ1JW82qZtdyR/Xsope/NeGt0eHy8tVga6MCIQqRKVB8jFRFnAu1B3BjwNeD9nfoRtWTmbcCbI+IjlClXrwVeUH1ACb127XD4RI6IiCP62H8Qb6L0rGq5klJV8JnMnHT6ZxUQ/HdEnEIJEvamTGt7WfVxJDBtoRWlgqL1dXzIABUgR1OmQK5KebF54OS7d3RN2+fL9PupgrBnMYDqZ1pr9c7zuux+PuX/euOIWL/thflzqtvLq3BoQpl5U0T8klIptg3jQitKLzCAUzo1y46IXYHTxz18JWVq7ae7NVrPzM9V0y33ovTmemL18Xbgr5RKtl4X7oiIGHlT70Fk5nbd96rdPZnZU4+pKfa66vbz1bTbYW1BmfoL5Wf7z6v7p3aoHrxfZp4HnBdl8ZC9KSH9K6uP+4CnUqZHTuQkSmi1a0T8W03PRZKWY2glSTWqAqNt2h7akRGFVhHxAEpgsAXlj9T9ATLzM1Xj1XcCX6karX5pFGPow1PaPn8yZcoQlLCj27S9vvTayHqEHj9B9dR4rZXeDqIEjO1eTJk2VKc3UBr1Xw18BzgjM6/q5wTV/m+NiLdTKlmeRVmF7fU9nuJvlEqnYdzW435vpVR1/A745iBTrqr+UCcBJ0XEQynVC5tQppNNp+dXt9dQKnL6kpnXV5UUz2FpuDOI9sbqw/aBa7cpS6cRd/t/+3nb548DWqFVq3K0l//3n1N+hj5ugm2tYPacTgdn5hlVI/0tgIuAs4CL+lkRrpo2eAJl4YPNKJVjW1EqzXoJrJYw/PcWlJBCy3tYRIzvmfbPg1QpRsS2lO/hMeC/6xhcZn6xmpb6d+BH3YKqDuc4Hzi/quTclhIc3z5Zr7XMvCIirqBUsu5EWfhAkmpnaCVJ9Xomy/Yqai0LXauI2AA4g1IBcgXlD+j7mypn5rsi4i7KNKIvRsSzKY2aB1nqftixzqKEdy07sXSqza4su5z9KpQKoJls9+qjF3eN/z+JiJ6bY/eqehGzWdcdezvX3ZTg6zt9HrdHHdfv8VpLWFrNUMf5/kL5fmuCVsXKBf0EI+NcSgms5g8xhbn962n8C/phtKZy/oOl4XYnf6K8+J9FWRHtonHnuLqH67Uqxh7d/mBEPBx4LPDXzJx06lhm7tXDdXqSmb8Gft3nMeeyNAifdlUPubOm4FL3dFqRs2arsnxF7Or9nqT6XfiB6u4XMvPnk+3fj8z8Qve9ejrPPyhvtJ3f4yHfo3y/bY+hlaQRMbSSpHrtU91+mdII/XER8Zy6puhVf/S+irJc+zzgJ8ALJmqMnZlHVu8On0KphnlZROyemX2FDTXYBtiA8uLwkcC/RMR/ZuZYZi7TzyMiZvLvpW9TGpr34xfdd5GKqgqitdrZosn27aLVEH0WZfrrIKFVK4S8iXpXQGuFLzd3awidmXdHxB2UXnntU3pb5+g4NbBNq0JprXGPt6Z5u6pf/1ant6nYw+rW62u1iNht3GOrtH2sShnrAym/Tx8NXJuZB4075nqWrs7bMshKqm+nVDHdRZlWtyL4CaXf4VbTPRBJK66Z/OJAkholIjZm6RL0x1KawO5FqbSqq6/Ua1g6dezzwL6T9ZHIzNMj4meU1av+Dny/pnH0o7VC2QmUvkpbURoWf7OuC0TECdS8WlQHp2TmnhNtyMxTWb4njlSndds+/+sQ52mfZrkuZRplz6qFClrTQo/o1repT60ed3f1uP9iSmjV3huvn3MsHndMS6uZevY4DlWqPnk99yeMiGdQquTuzcw6X5s8APjfPo+5mjJtu919wy42US3w0Orl9/bMvGay/Xs859Pps+J1QPdkZqfVkFsrc040vVaSamFoJUn1aa1C9b3MvCQirqc0ct42Il6VmZ8b9gKZeWpEzAVuyMyOfVbGHfM74NkRsVqdy3b3IiI2pAR5/wBOpiy9vRXwNmoMrSgvPPtpArs65XfgPZR+MP1cZ9TOpDSNH7qhckSsx9IXFaP2xMz8Y3Xd9SnVCVNho1Z/rur5/n6Krrt56/lOofYpScN8fbRXqHT9mq4qPB9EaQq+ByWMn0WpKD1uiHFMpPUce/1ZdW/7bTXW1pTjXs5x77jbllZFW8f/44j4CrBDT6MczpGZeXTbdc8Dnj0F1z0kM4+cguvU7U8s2y+q9b1yX9vHvZTfS3dRqqZupvxf1/7zIyK2oCzesCrwpcys63tmNsuHraMwWUVb6/tj/YhYdar/xpC0cjC0kqQaRMSLgF0oL5LeCqVxdbVK2nuBYyPie5k59Av5zPzUgMd1qob4EmUqxygqCo6kvID8dGZeFxEnUSrPdoyI52bmt+q4SGa+BXhLr/u3VWZ9rlPl1HSppkTVFY6tQs2N7rtcq+U++gsRoVRFzKI8927Tftq1TyFbhal5Ede61lRrr65at+Ne3a3T9nmnBt6TrUR3L6Uh/buG6KvVSas6am6P+69R3d4JkJljEbGEEn71co5ljm/zwOp2sibzazE131/jn8dd9Pf9NYfyc7jfkP7uPvZtjMz8DUsrfKdVRGxOqYZaF/gZS1sIDK0hFW2tqs1ZlO+HKe+bKWnFZ2glSUOKiMdQVhkDeG9mtvcp+gBlKtz2wNkR8czM7HXay6DjeQRldaItKSX7D6a8kL+bUul0NaXR73mUlYaO6HCqYcexNaUq4w7gMIDMvD0iPkj5d/lYRDx51P8e0yEi9mH5VQH7dfWwTYYz8wb6e1HTXiF1fwXTANe9keV7BHW79lWUnjIvzcyBqvCGfL4bVMc3VmbeERG3U6bDDdNY/7HV7Z301vcJSnhzFfBd4JOZ+dvJdx/YHdXt2t12jIjZLP06a+8xdAdLexV10wqdxvcoalV8dQyQ+12ptK1CaqgKpsx8UZ/XPRJ4F6XK59WDXncYEXEZnf8/WqHc7Ii4cpLTfCMz31TvyDrLzK/Sx8+T8SLiuZQ3hR5EWaVyp8y8Y/KjZpz2399rYGglaQQMrSRpCBExj7Ic+jxK36plAqDMvDcidgF+BGxNCa5eOlkfqiHG8lhKGLQLk/+h/fTq9j3AlRFxaGZ+vuaxPAA4jVKN8q7MbF8F7Dhgb8qKQ8cAb6zz2g2xmMGXoF+N3l5sa+X0Q5YG4YPaprr90STTeTIzNx3iGoNqTTd6cEQ8MDMnq3TakDJFCpadBvtHys/kR/VwvdaqgeOn0bYqU+f0cA51tzG9VaU9dpJtGwwzgIjYFHgR8AxKz7INKBWeq1IC3Fso/d1+DnwLOK/bYgAdrjOHEhK+i/L1+VPguZk5TB+6pmqvApyRlXmSms/QSpIGFBEPowRVW1Be8Lw8M5eb1pSZN0fE8ynB1c7A+RHxisyc7B3lfseyHaVnxoMogckXga9SVhi7jtKEfTVK1dUmwHbAnpTg6HMR8YzMrCU8qqofTqvOfR7jet5k5l0R8RrKi+83RMSizPxEHdduG8NO9Nag9rUR8dpJtr80M7/S7/Uz8zTKv0HfIuKFlP/LFUpEHEAJAE7LzD9N93hmsG9TQquNI+JZmdnX4gpVn7kdq7vfqHtwNfh12+fzKT8nOplf3d7DsqHTr4GntG2fTGufX417vPXGQl8Vg9Ohquh5CvCzuqZc122SRt5dRcS7GfeGUJ/HPwL4OCWwan9D5xZKpeG9lCqhR1BCzB2BA4DfRcSbM/NrfVxrR+CjLP26Ogl4Y2ZORT9EIuJdlCrFz9T5N8Yk2r8/VrQqMkkNMR39GCRpxqtWAlpIWQb7OuBFmdmxLL6aSrMDcC2lEfnFEVHLi6HqPGdQAqufAZtl5l6ZeUYWt2fmvZm5ODNvyMyLM/MoyvSiQ6vTvCEi9qphLHOBz1JWCfwLsNdEPW8y88fAwdXd4yNi72Gv3cEYpedGvx99v7uurg4HjgIeM83jmOn+h6V9lo6IiH7/lnsH5U3LO4AT6xxYTa6k/EwFeFaXfVvh24XjQoELq9unR8TqdBARD6aEPVAqa9q1xvDILmNogpdSvrdeOt0DaZpqVd+FwIspU9feR6k0fEBmrpuZj8rMjTJzfcqU0ADeAPwfperrqxGxbw/XmRcRP6BMn51PCT3/LTNfN1WBVeVNwNuZup+zrQULbs7MfvqlSVLPrLSaQLXyzL8Ab8nMZ06y396U5edbNgE+lJkfHfEQJU2/1SjvZv4W2Dkzr+52QGZeXi1RfQ5wUI29LXYBHkqZzvKSXpfSrqY9HF6tbLQbpXHtSZMf1dXWlHez7wBeMFlFTWZ+qHoH/LnA+UNet5M/DtIXKiJ+Q3nxMpCI2J3yInIQDxj0ulrxZeatVV+4I4FtKVOQeqpCiYh/Bv69uvuByYL26VI1Uj+XslDCXhFx1ERTtKopWK3+TGeM2/xVSvC8FmX10lM7XO61lL+Fb2D5iq7WKnKb9P0k1CQfAdaj/K7efrK+dVWl9BXAFRHxKeB4SoD1kYg4IzM7TvmuKqq/RQnEzgH27/V38QzX+v6YqlVbJa2EDK0m9jXKO30bTrZTZp5I9S5l9cfTDxj+BZ+kGSAzL4iI7YHrq6bTvR53TUQsGKRPxiQ2qm7/MOAfyRdRQquNhx1IZl4UEU8FHpaZP+nhkLcAa3fpWzMTPYjJe7NoeT+hLFU/viG2lncUpcpoR0rwPBs4crLl5iPi1cBnKNOjLmLwUHUqHAu8nvI99HYmHusRwMMoFVHL/O2VmddGxJeAVwDvi4ivZ+ZN7ftUgfl/VXePmmBq98+q262GeSINcTXlb9RRrBDbk4i4lalbybRdq1n+B/tZaCEz74uIAylfhw+gBMTndDnm8Ij4Ro+/+6bDvZQKsI4/JwbQ+v5YWOM5JWkZhlYT27XqufL81gMRsQNwCKWh4m+AN4yb8rIX8L8r4AsvSR1k5v8NeFzdU8/un8YSEesO0Oz1SdXttXUMJjN/xfL9YTrtO8bkS8rPdJdm5tOmexAzQWbuPt1jmCmqF9S7AmdSptAdCuwaEZ+k9HK7ltICYn3gmZS/UbatDr+QUpG5XP+9psjM30TExyih9vuq/oHHA9dQQvq3AvtSpv++scMKpO8Cnkd5A/KHVQBxPuXf5dnAh4F1gUuAEyY4/nfAn4GHR8QmU9QfaCQy89MMv5ppXa5mkhUZu+jrd1Q1c6LVw2qQ37vLTW3vpsGBFZl5CfX3aGvNSLm45vNK0v0MrSYw/o+fiFgHeBvw/MxcEhEfAl4CfKXaPotSPtxxKqEkjdCZlBdgawFfiIiX9zrtp2pCvmd195TRDE9S3appgs+jvKF2AKWPzscnOeQuSgXTe2ZI75m3Ufrl7Aa8ufpodzfwpsw8e6KDM/MPVbB3BvA4YKL9LqUstrDcqmfVNMWvAa+j/M13zKBPRMvYLTN/OhUXqv4Pvwu8EHhbRJwzvuKuk+pv+/dRXistZvIFAVZK1aIOT6FUcDVxUQdJKwhDq95sC2wOfCsiANYErmrb/mzgh5l529QPTdLKruqlsQfwJeA5wG8i4gTg68CizPx7a9+qafMjKasH7sXSRsbnAB+b0oFLGkoVthwSEZ8A/pVSWRSUHndjlMUQEvgm8OXMvK7TuZqmmuq4e0S8AtiHsujFWpTK0u8Ax2XmL7uc4/sR8WRKqPcCSgh2J2V1wdOAEyebUgl8gRJavRZDq5nqAODpwKbAryPieMrvxsvHN0ivfj9uTHkTej+WTn17W69h10pmD0ol29cHqPCWpJ4ZWvVmNvCVzHxrh+17Af89heORpGVk5lkRsR2l0mIBZbrQoQARcRvwd0rz+AcCc9oOvRX4AKXfx4q4Yt4jI2KQFxsDL88+zlZVL5dBnZGZo1pZcbp8OyKG+Vp7c9VTcoWRmXuytOJxkOOvpzSc/kgNY3k38O5hzzPBea9k6VStfo77AiU8GvS6f6RMM3zLAId/l9LAe4uI2C4zLxp0HFNk76p32aB+mJnPqW00EzsrIoap9Duk+proSWb+NiK2pvydvjNwWPVB9bvhTsrUwTWAh7Dsa6NrgAMy8/Qhxjtdzo2IYaYAvzAzz++0MSJWpUzRhckrPCVpaIZWvbkU+FBEHFlVNGxEWdr1b1X58NNYdhVBSZpymXkpJSTZlrKC31aUaTHrUFZP+gelf9TVwC8p1QrnrOC9+FYB5k3j9WczXPPhNesaSIOsMeTxq9UyCqmLanrZEZTVBw+jVNY32aoM97f9VKxc+oghj+/752lm/gF4TrVS7osplVebUBr5P5zye+Iu4HrgD8DPKb8fv9mlEq/J5g55fLevoz2BxwCXZOa3hryWJE3K0KoHmXlDRLwb+E5E3A7cDryq2rw5ZcWuFbFCQdIMlJk/oKwUNeNULxD6rsaY4Dzn1XGeIa7/GcpKbTPNbZTqYYBap8NkZt0NgOvwV0oj89bn0nifA/4D2DEiXpyZk64g18UHKdMSL6tlZJXM3I8yna2xMrOu6tVhxnA5cPl0j2OUMnP9UV8jIh4IvIdSodZpFook1WbW2FjfC2NIkiRJK4WqL9allNUEt7CHqVZm1Sql+wEfysyDpns8klZ8q0z3ACYSEXtExI19HrN5RHwuIq6PiCURcW1E/NeoxihJkqQVX2b+nLJ64SOBk6Z5ONK0qVbk3A+4EHjnNA9H0kqiUZVWEbEAOIrSKPHOXqcSRMTOwFeA31NWz/oLsCGwWmYe3Ov1Fy5cuDqwNWVO+zDNCyVJkiRJklTMBjYAfrJgwYKeF+VoTE+riLgA2B64gTLXP3o87mHAlylh1b5DNkzcGmj6yjCSJEmSJEkz0XbAxb3u3JjQirKy1eHAMcDH6DG0Ag6mNE/dr4YVPq4HePzjH8+cOXO67StJkiRJkqQu7r77bq644gqocpdeNSm02jwzxwAiesurImI2ZRW/D2Xm3RExC3gwcNuAq/ndCzBnzhxWX331AQ6XJEmSJElSB321YmpMI/ZWYNWnJwMPAX4QEe8F/kapuro5Ij4QEU0K5SSj1A4yAAAgAElEQVRJkiRJktSjmR7qzK9u9wGeDrydEly9DDgImFdtkyRJkiRJ0gwy00Orh1a3zwC2zMzbq/unRcTpwN4R8eHM/FU/J120aFGdY5QkSZIkSVKfZnpoNbe6/VBbYNVyNLAr8Dygr9Bq/vz59rSSJEmSJEmqwZIlSwYqEGpMT6sB3Vnd/nqCba3HNpyisUiSJEmSJKkmMz20uqq6fegE21pVZIunZiiSJEmSJEmqy0wPrS4B7gOeNcG2rarb/5u64UiSJEmSJKkOMyq0iog5ETGvdT8zbwC+CbwuIjZu229V4FDgL8C5Uz5QSZIkSZIkDWVGhVbA2cA1EfHotscOAO4GfhgR746IfwcuBLYGXpeZd03DOCVJkiRJkjSEmRZaXQfcBNwfRGVmAtsAlwIHAh+khFg7ZeZXp2OQkiRJkiRJGs6ssbGx6R5DYyxcuPAxwB/mz5/P6quvPt3DkSRJkiRJmvGWLFnCokWLADZasGDBVb0eN9MqrSRJkiRJkrQSMLSSJEmSJElS4xhaSZIkSZIkqXEMrSRJkiRJktQ4hlaSJEmSJElqHEMrSZIkSZIkNY6hlSRJkiRJkhrH0EqSJEmSJEmNY2glSZIkSZKkxjG0kiRJkiRJUuMYWkmSJEmSJKlxDK0kSZIkSZLUOIZWE1iyZEnXfRYvXjwFI5EkSZIkSVo5rTrdA2ii1VdfnVmzZk26z9jY2BSNRpIkSZIkaeVjpZUkSZIkSZIax9BKkiRJkiRJjWNoJUmSJEmSpMYxtJIkSZIkSVLjGFpJkiRJkiSpcQytJEmSJEmS1DiGVpIkSZIkSWocQytJkiRJkiQ1jqGVJEmSJEmSGsfQSpIkSZIkSY1jaCVJkiRJkqTGMbSSJEmSJElS4xhaSZIkSZIkqXEMrSRJkiRJktQ4hlaSJEmSJElqHEMrSZIkSZIkNY6hlSRJkiRJkhrH0EqSJEmSJEmNY2glSZIkSZKkxjG0kiRJkiRJUuMYWkmSJEmSJKlxDK0kSZIkSZLUOIZWkiRJkiRJahxDK0mSJEmSJDWOoZUkSZIkSZIax9BKkiRJkiRJjWNoJUmSJEmSpMYxtJIkSZIkSVLjGFpJkiRJkiSpcQytJEmSJEmS1DiGVpIkSZIkSWocQytJkiRJkiQ1jqGVJEmSJEmSGsfQSpIkSZIkSY1jaCVJkiRJkqTGMbSSJEmSJElS4xhaSZIkSZIkqXEMrSRJkiRJktQ4jQ2tImKPiLhxwGM3iYh7ImJR3eOSJEmSJEnS6K063QMYLyIWAEcBOwN3Dnia/wJm1zYoSZIkSZIkTalGVVpFxAXAT4EtgMsGPMcWwCuBv9Y4NEmSJEmSJE2hRoVWwHrA4UAAl/d7cETMAk4AvjzI8ZIkSZIkSWqGpk0P3DwzxwAiYpDjX0+p0tod+HyN45IkSZIkSdIUalSlVSuwGkREbAwcDRyWmdfVNypJkiRJkiRNtaZVWg0kIlYFPgf8DDh2qq67cOHCqbqUJEmSJEnSSmWFCK2AI4BNgSdl5n1TddEFCxZM1aUkSZIkSZJmpCVLlrBo0aK+j5vxoVVE7Aa8HfjXzPzjdI9HkiRJkiRJw5vRoVVEbAGcDJwFXBYRm7RtXgOYUz32t8y8cRqGKEmSJEmSpAHM6NAK2BVYE9il+pjIb4FTgD2naEySJEmSJEka0kwPrb4MdJoU+R5gbeAA4KqpGpAkSZIkSZKGN+NCq4iYA6ydmTdn5q+AX3XYb39gLDNPn9IBSpIkSZIkaWirTPcABnA2cE1EPHq6ByJJkiRJkqTRmImh1XXATcBd0z0QSZIkSZIkjUZjpwdm5p5M0Dw9M/fu8fgd6h2RJEmSJEmSpspMrLSSJEmSJEnSCs7QSpIkSZIkSY1jaCVJkiRJkqTGMbSSJEmSJElS4xhaSZIkSZIkqXEMrSRJkiRJktQ4hlaSJEmSJElqHEMrSZIkSZIkNY6hlSRJkiRJkhrH0EqSJEmSJEmNY2glSZIkSZKkxjG0kiRJkiRJUuMYWkmSJEmSJKlxDK0kSZIkSZLUOIZWkiRJkiRJahxDK0mSJEmSJDWOoZUkSZIkSZIax9BKkiRJkiRJjWNoJUmSJEmSpMYxtJIkSZIkSVLjGFpJkiRJkiSpcQytJEmSJEmS1DiGVpIkSZIkSWocQytJkiRJkiQ1jqGVJEmSJEmSGsfQSpIkSZIkSY1jaCVJkiRJkqTGMbSSJEmSJElS4xhaSZIkSZIkqXEMrSRJkiRJktQ4hlaSJEmSJElqHEMrSZIkSZIkNY6hlSRJkiRJkhrH0EqSJEmSJEmNY2glSZIkSZKkxjG0kiRJkiRJUuMYWkmSJEmSJKlxDK0kSZIkSZLUOIZWkiRJkiRJahxDK0mSJEmSJDWOoZUkSZIkSZIax9BKkiRJkiRJjWNoJUmSJEmSpMYxtJIkSZIkSVLjGFpJkiRJkiSpcQytJEmSJEmS1DiGVpIkSZIkSWocQytJkiRJkiQ1jqGVJEmSJEmSGsfQSpIkSZIkSY1jaCVJkiRJkqTGWXW6BzCRiNgDODoz1+th33WAg4FdgEcCtwHfAt6ZmdeMdKCSJEmSJEkaiUaFVhGxADgK2Bm4s8fDfgDMAz4L/B54ArAP8OyI2DIzbxjFWCVJkiRJkjQ6jQmtIuICYHvgBuAyIHo89BfAfpl5a9u5zgW+ARxYfUiSJEmSJGkGaVJPq/WAwylh1eV9HPeq9sAKIDO/Sam62qa+4UmSJEmSJGmqNKbSCtg8M8cAInotsoLMvLfDpluAsRrGJUmSJEmSpCnWmEqrVmBVh4hYk1KxdUVd55QkSZIkSdLUaUxoVbODgLWAk6d5HJIkSZIkSRpAk6YH1iIiXg8cApyUmReM8loLFy4c5eklSZIkSZJWWitMaBURc4CPAG8ETgX2HfU1FyxYMOpLSJIkSZIkzWhLlixh0aJFfR+3QoRWEbEhcBawBbB/Zn58mockSZIkSZKkIcz40CoiHgVcWN3dJjN/Np3jkSRJkiRJ0vBmfGgFfInSUP7pmXntdA9GkiRJkiRJw5tRoVXVt2rtzLy5ur8d8DTglQZWkiRJkiRJK44ZFVoBZwPPjIjNMvNqoNUJ/dERsWeHY76SmbdOyegkSZIkSZJUi5kWWl0H3ATcVd1/UHV71CTH/BQwtJIkSZIkSZpBZo2NjU33GBpj4cKFjwH+MH/+fObOnTvpvv67SZIkSZIkdbdkyRIWLVoEsNGCBQuu6vW4VUY2IkmSJEmSJGlAhlaSJEmSJElqHEMrSZIkSZIkNY6hlSRJkiRJkhrH0EqSJEmSJEmNY2glSZIkSZKkxjG0kiRJkiRJUuMYWkmSJEmSJKlxDK0kSZIkSZLUOIZWkiRJkiRJahxDK0mSJEmSJDWOoZUkSZIkSZIax9BKkiRJkiRJjWNoJUmSJEmSpMYxtJIkSZIkSVLjGFpJkiRJkiSpcQytJEmSJEmS1DiGVpIkSZIkSWocQytJkiRJkiQ1jqGVJEmSJEmSGsfQSpIkSZIkSY1jaCVJkiRJkqTGMbSSJEmSJElS4xhaSZIkSZIkqXEMrSRJkiRJktQ4hlaSJEmSJElqHEMrSZIkSZIkNY6hlSRJkiRJkhrH0EqSJEmSJEmNY2glSZIkSZKkxjG0kiRJkiRJUuMYWkmSJEmSJKlxDK0kSZIkSZLUOIZWkiRJkiRJahxDK0mSJEmSJDWOoZUkSZIkSZIax9BKkiRJkiRJjWNoJUmSJEmSpMYxtJIkSZIkSVLjGFoNafHixbXsI0mSJEmSpKVWne4BzHRz585l1qxZk+4zNjY2RaORJEmSJElaMVhpJUmSJEmSpMbpu9IqIjYBtge2BR4JzAPWBG4BbgZ+BVwAXJiZt9c3VEmSJEmSJK0seg6tImJX4C2UsGoJ8BPgakpIdQclvJoHvAQ4ELgzIk4GPpKZv6932JIkSZIkSVqRdQ2tImJj4GTgacDpwI7AJZm5ZJJj1gdeDLwJ2Cci3pWZH65lxJIkSZIkSVrh9VJp9Qvgq8BGmXltLyfNzBuATwGfioiXAMdHxKzMPGbwoUqSJEmSJGll0UtotUdmnjnoBTLz7Ig4H9h80HNIkiRJkiRp5dI1tBomsGo7x23AJcOeR5IkSZIkSSuHVaZ7AJIkSZIkSdJ4IwutIuIhEfG+UZ1fkiRJkiRJK66O0wMj4j5grM/zXZqZ21SfzwPeDrxzwLFJkiRJkiRpJTVZT6t3snxoNQt4E/Ar4LwJjulpdcFuImIP4OjMXK/H/TcHjgK2A1YDfgy8MzMvrWM8kiRJkiRJmlodQ6vMfP9Ej0fEy4GLMvMDdQ8mIhZQwqedgTt7PGY+pcn7dcD7KMHaG4ELImKbzLys7nFKkiRJkiRptLquHjhVIuICYHvgBuAyIHo89ATgJuCfqlUKiYjPAYuADwM71D5YSZIkSZIkjVSTVg9cDzicElZd3ssBEbEFsC3wgVZgBZCZ1wEnAs+MiEeMYKySJEmSJEkaoUlDq4jYNiIeM+7hX1Km4tVt88w8NDP/1scxO1W335hg23eq220m2CZJkiRJkqQG6zY98Fhgy4j4LXAKcHxmvnoUA8nMflcqBNgMuDMzr57olNXtYwcflSRJkiRJkqZDL9MDvwFcDBwM/D4iXjHaIfVlA+DPHbbdWN2uM0VjkSRJkiRJUk16acR+WWb+V0S8jdJz6rSI2DYz9x/x2HqxBrCkw7bW43NGdfGFCxeyYMGCnveVJEmSJElSb3pePTAzbwHeFBHfAz4XEWtl5p4jG1lv7qHzc2iFVXeN6uK9Blb97itJkiRJkrSiWLJkCYsWLer7uJ5Dq5bMPCsidgO+EhFXZuaRABHxXWDrtl1n9T2a/t0KrNth27zq9sYO2yVJkiRJktRQvfS0Wk5mfh14B3BoRDy1evjzwDFtH0dTphOO0m+BeRExUXAV1e2vRzyGvixevLiWfSRJkiRJklZkfVdatWTmhyNiF+DTEfGkzDyxxnH16qLq9jnAF8dt25nS1+riKR1RF3PnzmXWrMmL0MbGBllIUZIkSZIkacXRrdLqdibvCXUAMB94VW0jmkREzImIeW0PfR/4I3BwRMxt2+/hwL7AaZl5x1SMTZIkSZIkSfWZNLTKzB0z86hJtv8YOA/4R90D6+Bs4JqIeHR1/X8A+wNbAD+MiDdHxDuAHwF3AO+conFJkiRJkiSpRgP1tBrnhZn5pRrO04vrgJtoq/7KzHOBF1CCs/cDbwW+Bzw1M23CLkmSJEmSNAPNsn/SUgsXLnwM8If58+czd+7cSfdt/3frt0eVPa0kSZIkSdLKYsmSJSxatAhgowULFlzV63F1VFpJkiRJkiRJtepr9cCqwfmVwDaZ+fPRDEmSJEmSJEkru34rrWYBcwc4TpIkSZIkSepZx0qriHjUBA9vAIwB63fYviQz/1wdvwFwTGa+spaRSpIkSZIkaaUx2fTAqygB1XizgHM7HHMpsE31+QOBlwOGVpIkSZIkSerLZKHV7gOc7+ZBByJJkiRJkiS1dAytMvOMqRyIJEmSJEmS1GJDdUmSJEmSJDXOZNMDW83UV+tyjj9l5n31DUmSJEmSJEkru0lDK+BCYONJto9V2/9Y24gkSZIkSZK00usWWgGcApw9weMbA0fXOxxJkiRJkiSpt9BqUWYuF1pFxJNGMB5JkiRJkiTJRuySJEmSJElqnl4qrXoSEesDc9oe2rCuc0uSJEmSJGnlUltoBXwDeGLb/VmURu2SJEmSJElSX3oJrXoNng4EHjzEWCRJkiRJkiSgt9DqyIg4ZILHZ7ffyczv1jMkSZIkSZIkrey6hVYfA9btss+tNY1FkiRJkiRJArqEVpl53FQNRJIkSZIkSWpZZboHIEmSJEmSJI1naCVJkiRJkqTGMbSSJEmSJElS44wstIqItSJil1GdX5IkSZIkSSuujo3YI+JyYKzP8/1fZr6m+nxD4H+B2QOOTZIkSZIkSSupyVYPXMjyodWTKWHU1zoc87s6BiVJkiRJkqSVW8fQKjP3HP9YRBwKPDcz9xrloCRJkiRJkrRysxG7JEmSJEmSGqdraBUR20bERh22PTkiXjPRNkmSJEmSJGlQvVRaHQ/sXn1+I/D7tm3vAI6ICJutS5IkSZIkqTaTNWJfTmZ+EvgkQES8FHgZsGtm3juCsUmSJEmSJGklNVBPq4jYCTgNODYzz6p3SJIkSZIkSVrZday0iohZwKzq7ioRsQrwKGA/4ADgpMw8YPRDlCRJkiRJ0spmsumBd7O0EuuJwHvbth2cmR8c2agkSZIkSZK0UpsstDoAmA0cCPwCuAB4BLAL8LaI+F1mntHaOSLOANZoO37N+ocrSZIkSZKklUHHnlaZeVxmHgv8BTg/Mz+QmW8CHgucCnwxIt7Ydsja4z5WAX44spFLkiRJkiRphdXX6oEAmbkY+M+IuBL4WERcl5lfyczn1D88SZIkSZIkrYwGWj0QIDM/CXwcOCki1q9vSJIkSZIkSVrZ9RJa/RT4Y4dt7wRuBzatbUS63+LFi2vZR5IkSZIkaabpOj0wM18/yba/R8SCzPxLvcMSwNy5c5k1a9ak+4yNjU3RaCRJkiRJkqbOwNMDWwysJEmSJEmSVLeuoVVEHBsRawxzkYh4akS8cphzSJIkSZIkaeXRS6XVDsDlEbF7RPRVmRURD4+IjwDnA3f3PzxJkiRJkiStjLr2tAK2Ag4DTgOOjoj/Ab4P/CgzlwuiqpUEnwm8GNgN+B2wfWb+pK5BS5IkSZIkacXWSyP2e4B3R8TxwP7A64FDgbsj4s/ATcDfgXWBh1QfY8AlwKuAMzPzvtEMX5IkSZIkSSuiXiqtAMjMG4B3UwKsTYBtgUcC84A1gVuAm4FfARdl5m31D1eSJEmSJEkrg55Dq3aZeSVwZc1jkSRJkiRJkoDeGrFLkiRJkiRJU8rQSpIkSZIkSY1jaCVJkiRJkqTGMbSSJEmSJElS4xhaSZIkSZIkqXEMrSRJkiRJktQ4q073AMaLiL2ANwMB3AqcARycmbd3OW474BDgqcDdwELg0My8dLQjliRJkiRJUt0aVWkVEYcB/wNcARwAnA78G/CtiOgYsEXE84DvA48C3gt8EHgM8MOIeOFoRy1JkiRJkqS69VRpFRHnAt/NzGOr+58CfpyZn6lrIBGxKaVS6iOZeUDb478EPgm8Gji5w+HvA64Dtm5VZEXECcAvq21frWuckiRJkiRJGr1eK62eTKliatkMeHjNY3k9ZVrf4eMe/zRwA/CqSY7dDPh++xTC6vPvA4+reZySJEmSJEkasdqnB0bElhGx2QCH7gT8KDNvbX8wM++lhE/bRMSsDscuAua3b68+nw/8YoCxSJIkSZIkaRpN1ifqL8Dq1d01gTdGxD7V/QcAW0fEgdX9jYG/AmcDz6+O/3hm/kcvg4iIVSiN10/ssEtW11wfuH6C7QcC3wZOiYij2x57AiUMkyRJkiRJ0gwyWU+rjwKzezzP34G9gB2AvYF5wPsj4ozMvKCH49ehBGQ3dNh+Y9t+y4VWmXlBROwNfBZ4TdumV2fmxT09gwEsXLiQBQsW9Lwv0Nf+/Z5bkiRJkiRpRdExtMrMI/s5UUTsARyTmSdX97cE9gB6Ca3WqG6XdNjeenxOh2u/jLLq4DeAL1GmPb4cOCki7srMM3t5Dv3qNVTqd99Rn1uSJEmSJGmqLFmyhEWLFvV9XE+rB04kIp4M7JSZrel4/wS8tW2XrwHv6PF093QZTyusumuCcawPnAKcmpn7tG06KSJOBj4bERdn5o3jj5UkSZIkSVIzDdOIfT3g1QARsR4lWPpd2/YrgUf2eK7bqtt1O2yfV93+ZYJtrwHmsvyqgwCHUnph7dHjOCRJkiRJktQAkzVifxwwvlnSWGY+qPr8ekpjdIC1qtu/te17O6WBe1eZeVdE/Al4fKfhAH/OzL9OsO2xwL3AnybYdk217bG9jEOSJEmSJEnNMFml1SqUMOqY6uNUloZTUEKpVgXUfROcb5W2x3txEbBdRMxtfzAiZgM7Aud1OO4mSsP4jSbY9rhq2019jEOSJEmSJEnTrNv0wLHMfE9mvgc4bty2fwCrRMSqwC3ALOAhbdvnAbf2MZaTgQezbF8sgNcDGwInAETEnIiY17a91WT98IiY1XqwCruOqu6e3cc4JEmSJEmSNM0GbsROW3VVZt4WETcDTwS+Uz3+RJbtcTWpzPx2RJwBvLeamvjj6hz7Aidk5sXVrmcDz4yIzTLz6sy8LCLeT2n6vlFEnEUJ43YDtgI+lJk/HeJ5SpIkSZIkaYoN04h9/JTA7wGvA6gqnvYAzu/znK8E3gfsBBwL7AD8J/DGtn2uo0z3u38lwcw8GHgFpdrrMEoD9nuBV2fmQX2OQZIkSZIkSdNsmEqrltaUvOOACyLiAZRpfk8Adu/nRJn/z96dh1lSVocf/zYgNhBUQFTcNcoBBTdEDYLiGjVG4xI3jIKIC6JG3DdEXIian+AKigtqTFzALQkKMSKCyuKIC6IH44IosokgCjNs/fvj1KWr79y6y0z3zJ2Z7+d5+unue8+t+9b21lun3norrwbe0Px0xezb8fpngM9M8n2SJEmSJEmaTqvT06pnBqC5fe8A4P7A7YCnZea5izB9SZIkSZIkbWBG9bSa6f8/Iq7rCs7MI4AjVrtUkiRJkiRJ2qANS1pdBLx2yP89Kxa1RJIkSZIkSdrgdSatMvOPwDu6/pckSZIkSZKWymKMaSVJkiRJkiQtKpNWkiRJkiRJmjqrnLSKiBMi4jaLWRhJkiRJkiQJVq+n1cOBLRarIJIkSZIkSVLPkt0eGBF/FRFPWarpS5IkSZIkaf3V+fTAiDh9wMtzwOMy88K+2LP7Yh4DzAL/AXxuEcopSZIkSZKkDciwnlb3BS4CftH8/Kp57cYDYncAlgHfaP4eFCNJkiRJkiSNZdTtgQdm5tMz8+nAs4GZIbFvycwDRsRIkiRJkiRJI00yptXcar4vSZIkSZIkjWV1B2JvJ6rsYSVJkiRJkqRF0TkQ+5g+HhFXYi8rSZIkSZIkLaLV7Wl1o+ZHkiRJkiRJWjSrm7T6p8x8CN4aKEmSJEmSpEW0mGNaSZIkSZIkSYtiVNJqVFKqq4eVySxJkiRJkiStslEDsb81Ii5v/t6Y8ZNRr8JbBiVJkiRJkrSKhiWtzgbuNuC1qwfE/g64pvn7fOBRrb8lSZIkSZKkiXQmrTJzp3Enkpm3a/1929UtlCRJkiRJkjZsqzsQuyRJkiRJkrToVidpdRJw5WIVRJIkSZIkSeoZNRB7p8x8yGIWRJIkSZIkSerx9kBJkiRJkiRNHZNWkiRJkiRJmjomrSRJkiRJkjR1TFpJkiRJkiRp6pi0kiRJkiRJ0tQxaSVJkiRJkqSpY9JKkiRJkiRJU8ek1Xpi+fLlixIjSZIkSZI0DVYraRURt42IExarMFp1s7OzzMzMDP2ZnZ1d28WUJEmSJEkay+r2tNoCeNhiFESSJEmSJEnqWbLbAyNis4h40FJNX5IkSZIkSeuvTbreiIjbA8cMeGsOeHJmnjdi2rcHTgQ2XvXiSZIkSZIkaUPUmbQCNgPuC3y27/WnNO9JkiRJkiRJS2JY0gpgLjOf3n4hIp66hOWRJEmSJEmSlm5MK0mSJEmSJGlVmbSSJEmSJEnS1Bl1e+A4ZiLiR63/f5eZj16E6UqSJEmSJGkDtRhJK4DTWn9fskjTlCRJkiRJ0gZqMZJWc5m53yJMR5IkSZIkSQIc00qSJEmSJElTyKSVJEmSJEmSps6o2wNnIuKTfa/NDQqMiAcCD2y9tO3qFEySJEmSJEkbrmFJq+XAj4Cd+17/UfNev4cCB/W9dt2qF02SJEmSJEkbqs6kVWaeC9xr3All5luAtyxGoSRJkiRJkrRhc0wrSZIkSZIkTZ3VTVpdCXxrMQoiSZIkSZIk9YwaiH2ozDwPeMgilQWAiNgHeCkQwGXAscBrM/OKMT57N+D11PhaWwOXAB/KzEMWs4ySJEmSJElaWlN1e2BEHAx8DDgHOBA4Bng+cHxEDE2wRcQjgDOAewAfAF4CfBTYbAmLLEmSJEmSpCWwWj2tIuLGwH8CT8vMS1dzWjsAbwQOy8wDW6//BDgCeCZwdMdnbwl8Dvgs8LzMvHZ1yiJJkiRJkqS1a+KeVhHxgoj4x+bfTYCHAbOLUJb9gKuB/lv5jgIuAPYa8tnXApcCLzBhJUmSJEmStO7rTFpFxO0j4jsD3nog8KjW/zOLVJaHA6dm5mXtFzPzOuBEYLeIWOm7ImJjKqH1ocy8OiJmImKriJiqWx8lSZIkSZI0vmGJnc2A+7dfaJJGD2WRnxjYJJgCOLsjJIHNgVsNeO9ewM2Bb0fE24A/Ub2u/hAR7xg1FpYkSZIkSZKmz6QJnb8FbgJ8ZZHLsRVwY+o2wEEuasX9vu+9nZrfzwX+Bng1lbh6CvAqYJvmPUmSJEmSJK0jJk1aHQR8NDP/uMjl6D3hb0XH+73XNx3w3rbN792B+2TmFc3//xYRxwD7RsS7M7OrF9cqW7ZsGbvsssvYscBE8UsVK0mSJEmSNO3GTlpFxMuBuwFPXIJy9AZP7ypPL1l11YD3eoPAv6uVsOr5V+BJ1Bhci560GjdRNGnsUk570nJIkiRJkiStjhUrVnDWWWdN/LmxklYR8Urg7cCzM3PQLXxzE3/zQpc3v7fueH+b5vfFA977S/P7pwPe6712m1UslyRJkiRJktaCUUmrmYj4LXAL4BWZ+e8dcZ+JiK5b+07NzIOGfUlmXtV8z/YdIQFcmJmXDnjv183vbQe815u/5cO+f0OzfPlyZmdnVztGkiRJkiRpqQx7emDPFlRPqmuHxNxoyM/GY5blZGCPiFiQKYmIjaknFn6943PfBa4HHjLgvfs2v384Zhk2CLOzs8zMzAz9MWElSZIkSZLWplE9reaAWwFvBt4bEX/KzIrcuI4AACAASURBVE8NiHtyZp6/mmU5Gng68DLg0Nbr+1G39x0JEBGbAltm5h8AMvOCiPga8JyIOCwzf9nEbQK8ibql8D9Xs2ySJEmSJElag0aOaZWZK4DXRMS1wAci4qTM/M1iFyQzT4iIY4G3RcRdgdOBewDPA47MzFOa0C8DD46IHTPz3Oa1A4FTge9ExPuBPwJ7AbsCT8jMQQO4S5IkSZIkaUqNc3tgz0HAz6neS0vlGdSA7w8HDgf2BF4O7N+KOR+4hNaTBDMzgd2A04BXAO8ErgYenpn/tYTllSRJkiRJ0hIY6+mBAJl5fUS8AfhSRBzS6uW0aDLzauANzU9XzL4dr/8UePxil0mSJEmSJElr3iQ9rcjMr1I9nZ66NMWRJEmSJEmShietlgM/GvD6ccAjWv/PLWqJJEmSJEmStMHrvD2wuf3v3gPeOhU4q/X/zGIXSpIkSZIkSRu2sce06snMT7X+vQ44CVixaCWSJEmSJEnSBm/ipFVbZi4HHrJIZZEkSZIkSZKACQdilyRJkiRJktYEk1aSJEmSJEmaOiatJEmSJEmSNHVMWkmSJEmSJGnqmLSSJEmSJEnS1DFpJUmSJEmSpKlj0kqSJEmSJElTx6SVJEmSJEmSpo5JK0mSJEmSJE0dk1aSJEmSJEmaOiatJEmSJEmSNHVMWkmSJEmSJGnqmLSSJEmSJEnS1DFpJUmSJEmSpKlj0kqSJEmSJElTx6SVJEmSJEmSpo5JK0mSJEmSJE0dk1Yaavny5YsSI0mSJEmSNIlN1nYBNN1mZ2eZmZkZGjM3N7eGSiNJkiRJkjYU9rSSJEmSJEnS1DFpJUmSJEmSpKlj0kqSJEmSJElTx6SVJEmSJEmSpo5JK0mSJEmSJE0dk1aSJEmSJEmaOiattGiWL1++KDGSJEmSJEmbrO0CaP0xOzvLzMzM0Ji5ubk1VBpJkiRJkrQus6eVJEmSJEmSpo5JK0mSJEmSJE0dk1aSJEmSJEmaOiatJEmSJEmSNHVMWkmSJEmSJGnqmLSSJEmSJEnS1DFpJUmSJEmSpKlj0kqSJEmSJElTx6SVJEmSJEmSpo5JK0mSJEmSJE0dk1aSJEmSJEmaOiatJEmSJEmSNHVMWkmSJEmSJGnqmLSSJEmSJEnS1DFpJUmSJEmSpKlj0kqSJEmSJElTx6SVJEmSJEmSpo5JK601y5cvX5QYSZIkSZK0/tlkbRdAG67Z2VlmZmaGxszNza2h0kiSJEmSpGkydUmriNgHeCkQwGXAscBrM/OKCaZxF+BnwM8yc6clKagkSZIkSZKWzFTdHhgRBwMfA84BDgSOAZ4PHB8RkyTYDgI2XvQCSpIkSZIkaY2Ymp5WEbED8EbgsMw8sPX6T4AjgGcCR48xnZ2BZwCXLk1JJUmSJEmStNSmqafVfsDVwCF9rx8FXADsNWoCETEDHAl8DvjxYhdQkiRJkiRJa8Y0Ja0eDpyamZe1X8zM64ATgd2apNQw+wE7A69YmiJKkiRJkiRpTZiKpFVEbEQNvH52R0gCmwO3GjKNOwP/ChycmecveiElSZIkSZK0xkxF0grYCrgxdRvgIBe14lbSDNL+aeBM4PBFL50kSZIkSZLWqGkZiH2z5veKjvd7r2/a8f5bgB2Ae2bm9YtZsGGWLVvGLrvsMnYsMFH8+hwLky0LSZIkSZK0YZmWpNW1ze+u8vSSVVf1vxERTwZeDTwtM3+zBGXrNG7SZdLYpZz2uha7KvGSJEmSJGl6rFixgrPOOmviz01L0ury5vfWHe9v0/y+uP1iROwMHA18Efh+RNyl9fZmwKbNa3/KzIuQJEmSJEnSOmEqxrTKzKuA3wLbd4QEcGFmXtr3+pOALYAnAj/v+7kfcNfm73cuQbElSZIkSZK0RKalpxXAycCjI2I2M5f3XoyIjYGHAl8f8JnPAV39y94MbAkcCPx6cYsqSZIkSZKkpTRNSaujgacDLwMObb2+H3Ab4EiAiNgU2DIz/5CZZwNnD5pYRBwAzGXmMUtZaEmSJEmSJC2+qUlaZeYJEXEs8LaIuCtwOnAP4HnAkZl5ShP6ZeDBEbFjZp67loqrNWz58uXMzs6udowkSZIkSVo3TE3SqvEM4CDgWc3fvwReDry3FXM+cAkDniSo9dfs7CwzMzNDY+bm5tZQaSRJkiRJ0lKbqqRVZl4NvKH56YrZd8xp7blIxZIkSZIkSdIaNhVPD5QkSZIkSZLaTFpJkiRJkiRp6pi0kiRJkiRJ0tQxaSVJkiRJkqSpY9JKkiRJkiRJU8eklSRJkiRJkqaOSStJkiRJkiRNHZNWkiRJkiRJmjomrSRJkiRJkjR1TFpJkiRJkiRp6pi0kiRJkiRJ0tQxaSVJkiRJkqSpY9JKkiRJkiRJU8eklSRJkiRJkqaOSStJkiRJkiRNHZNWkiRJkiRJmjomrSRJkiRJkjR1TFpJkiRJkiRp6pi0kiRJkiRJ0tQxaSVJkiRJkqSpY9JKkiRJkiRJU8ekldY7y5cvX5QYSZIkSZK09myytgsgLbbZ2VlmZmaGxszNza2h0kiSJEmSpFVhTytJkiRJkiRNHZNWkiRJkiRJmjomrSRJkiRJkjR1TFpJkiRJkiRp6pi00gbNJw1KkiRJkjSdTFppg9Z70uCwn9nZWcAElyRJkiRJa9Ima7sA0rqil+AaZm5ubg2VRpIkSZKk9Zs9rSRJkiRJkjR1TFpJS8BbCSVJkiRJWj0mraQlMMlYWTA6gWWCS5IkSZK0oTFpJU2BUUmuSRJc48ZIkiRJkjTNHIhdWsc4ILwkSZIkaUNgTytJkiRJkiRNHZNWkiRJkiRJmjomrSRJkiRJkjR1TFpJkiRJkiRp6pi0kiRJkiRJ0tQxaSVJkiRJkqSpY9JKkiRJkiRJU8eklSRJkiRJkqaOSStJkiRJkiRNHZNWkiRJkiRJmjomrSRJkiRJkjR1TFpJkiRJkiRp6pi0kiRJkiRJ0tQxaSVJkiRJkqSpY9JKkiRJkiRJU8eklSRJkiRJkqbOJmu7AP0iYh/gpUAAlwHHAq/NzCuGfGYr4LXAE4HbAZcDxwOvy8zzlrzQkiRJkiRJWlRT1dMqIg4GPgacAxwIHAM8Hzg+IoYl2L4NPBv4EvAy4PPAU4DTIuJWS1lmSZIkSZIkLb6p6WkVETsAbwQOy8wDW6//BDgCeCZwdMfHfwS8IDMva33uP4GvAq9ofiRJkiRJkrSOmKaeVvsBVwOH9L1+FHABsNeQz+7VTlgBZObXgF8Cuy1mISVJkiRJkrT0pilp9XDg1AHJp+uAE4HdImJm0AebmEH+CMwtaiklSZIkSZK05KYiaRURG1EDr5/dEZLA5sDY41NFxBbNNM9Z7QJKkiRJkiRpjZqKpBWwFXBj6jbAQS5qxY3rVcBf0T0OliRJkiRJkqbUtAzEvlnze0XH+73XNx1nYhGxHzWo+8cz86TVLFunZcuWscsuu4wdC0wUvz7HgsuiFwvjLYtVWW7bb789W2655dC4K664gnPOsUOiJEmSJGm6zMzNrf0hnyLiVsDvgddn5tsHvP8C6gmCO2RmDpnOpsBhwP7AJ4F9M/PaccuxbNmyOwK/2mmnnZidnR0a215uMzMDh9oaGDtp/PocOy3lmIbYUfFrarlJkiRJkrTYVqxYwVlnnQVwp1122eXX435uWnpaXd783rrj/W2a3xd3TSAibgN8EdgZOCAzP7B4xZPWf8uXLx+ZrB0nRpIkSZKkxTAVSavMvCoifgts3xESwIWZeenANyNuD3yr+Xe3zDxzCYoprddmZ2ftlSVJkiRJmhrTMhA7wMnAHhGxoBtHRGwMPBT4+pDPfpaalweasJKW3vLly8eOmSRWkiRJkqSeaUpaHQ3cDHhZ3+v7AbcBjoQatyoiercLEhF7AA8AXp2Zv1szRZU2bL1eWcN+ercRThIrSZIkSVLPVNweCJCZJ0TEscDbIuKuwOnAPYDnAUdm5ilN6JeBB0fEjpl5LtB7lNodImLvjsl/KTMvW8LiS5IkSZIkaRFNTdKq8QzgIOBZzd+/BF4OvLcVcz5wCXBV8/9Nm9+HDpnu9wCTVpIkSZIkSeuIGQdWnrds2bI7Ar/aaaedRt6u1F5ukw5ePUn8+hw7LeWYhthR8RvSchv1hEKfYChJkiRJ65YVK1Zw1llnAdxpl112+fW4n5u2nlaSNnCjnmJool2SJEmSNgzTNBC7JEmSJEmSBJi0krQOW758+dgxk8RKkiRJktY+bw+UtM4adSshzN9OOEmsJEmSJGnts6eVJEmSJEmSpo5JK0nq462EkiRJkrT2mbSSpD69WwmH/czOzgImuCRJkiRpqTimlSStBsfKkiRJkqSlYU8rSVpD7JUlSZIkSeMzaSVJa4i3HUqSJEnS+Lw9UJKmkLcdSpIkSdrQ2dNKkiRJkiRJU8eklSRJkiRJkqaOSStJWg9MMgaW42VJkiRJWhc4ppUkrQcmGQPL8bIkSZIkrQvsaSVJ6rRUPbjs7SVJkiRpFHtaSZI6LVUPLnt7SZIkSRrFnlaSpKk2aa8se3FJkiRJ6wd7WkmSptqkvbLsxSVJkiStH+xpJUmSJEmSpKlj0kqStMFy8HhJkiRpepm0kiRtsHq3Eg77mZ2dnTjWZJgkSZK0+hzTSpKkRbZUT1Jcvnz5DYmxLuPESJIkSesCe1pJkrSOmKS3F4zuoWUPLkmSJE0ze1pJkrSeGtWLy6coSpIkaZrZ00qSJDkOlyRJkqaOPa0kSZLjcEmSJGnq2NNKkiQtGZ+6KEmSpFVl0kqSJE2FSRJcSzko/VIlz6YhVpIkaV3i7YGSJGm9N8mg9Et1q+Q0xHq7piRJWpfY00qSJGkDsdg91Nox0xArSZLWL/a0kiRJ0kDT0DvMnmSSJG24TFpJkiRpvTBJgkuSJE0/bw+UJEnSBsfbDiVJmn72tJIkSdIGx15ZkiRNP3taSZIkSSPYM0uSpDXPnlaSJEnSCPbMkiRpzbOnlSRJkrSIJumVta7FSpK0JtnTSpIkSVpEk/TKWtdioRJYs7OznbGj3pckaVz2tJIkSZI0tl6Sq+unnbCyx5ckaXXY00qSJEnSkliqHl/j9Oayx5ckrftMWkmSJElapzgwviRtGLw9UJIkSdJ6y9sOJWndZdJKkiRJ0npr1Bhc7XG4Jk1wjYqfJLYdsz7HStIkvD1QkiRJkpj8tsNR8ZPEtuPX51hwTDJJ47OnlSRJkiRpjVnK3m+S1i8mrSRJkiRJU2mpElwmw6R1g0krSZIkSdI6b5IEl8kwad1g0kqSJEmSpA5LlQwDE2LSKCatJEmSJElaC9a13mFLmWSbhqdxavr49EBJkiRJktYj0/CkyHXxaZw+2XL62NNKkiRJkiRt8KahN5sWmrqeVhGxD/BSIIDLgGOB12bmFSM+dzfgUGAP4EbA6cDrMvO0pS2xJEmSJEnakCxlr7NRvbna70/SO2xtxq5YsWLo+12mqqdVRBwMfAw4BzgQOAZ4PnB8RHQm2CJiJ+A0YAfg7cAhwJ2BkyLiPktcbEmSJEmSpEUxqsdXO0G0VOOiLXbsjW9841VaFlPT0yoidgDeCByWmQe2Xv8JcATwTODojo8fCVwC3C8zL28+92ngLODdwJ5LVnBJkiRJkiQtumnqabUfcDXVS6rtKOACYK9BH4qInYEHAu/oJawAMvN84KPAgyPitktSYkmSJEmSJC2JaUpaPRw4NTMva7+YmdcBJwK7RcSgm0Af3vz+6oD3/qf5vduilVKSJEmSJElLbiqSVhGxETXw+tkdIQlsDtxqwHs7An/JzHM7Pgfw16tdSEmSJEmSJK0x0zKm1VbAjanbAAe5qBX3+773tgMuHONz49gY4Oqrr2a77bYbGtge+X6S2Enj1+fYaSnHNMSOit+Qltuo+A1pWbg/uSxWN3ZU/Ia03EbFb0jLwv3JZbG6saPiN6TlNip+Q1oW7k8ui9WNHRW/IS23UfHr4rK4+uqre39uPDSwz0z7sYprSzPm1HnAqzPznQPefw41PtW9M/MHfe99Hbh1Zt5twOc2Aq4D3pOZ/zyqHMuWLdsdOHnV5kKSJEmSJElD7LHLLrucMm7wtPS0urb53VWeTZvfV3V8dlU+N8gZwB5Ub67rxvyMJEmSJEmSum1M3Sl3xiQfmpakVe+pf1t3vL9N8/viAe9dNsbnLup4f4FddtllBTB2xk+SJEmSJElj+cWkH5iKgdgz8yrgt8D2HSEBXJiZlw547+fANhExKHEVze+frn4pJUmSJEmStKZMRdKqcTKwR0TMtl+MiI2BhwJfH/I5gEcOeO8RgL2nJEmSJEmS1jHTlLQ6GrgZ8LK+1/cDbgMcCRARm0bENq33TwR+A7y2nfCKiFsDzwP+LTP/vITlliRJkiRJ0iKbiqcH9kTEMcATqQTW6cA9qMTTUZn5wibmq8CDgR0z89zmtb8Hvgz8APgEsBmwPzAH7JqZY41pJUmSJEmSpOkwTT2tAJ4BvB14OHA4sCfwcioB1XM+cAmtJwJm5n8CfwdcA/wL1VvrG8D9TVhJkiRJkiSte6aqp5UkSZIkSZIE09fTSpIkSZIkSTJpJUmSJEmSpOmzydouwDRqnkK4K3A7YBtgC+CPwB+AszPz7FWJnbAMdwYe2DVd4JTM/NOksasYvwlwi/7YzLxkQLmXJHZcq7M+ImLLXnxmrljVMqzOdCNisyb2ssy8tiNm0ZfbpGWYpByTbm9Lbdz5a2In2iZGxU9DfdHET7wNTbLcJij37TrKnJl5RV/sRsDNB5T5sgHTnaQeGmu6S7XuJhERmwMPYPi6/lZmntX6zETrOiJOAPbJzN+NKMvY625a5m/C7W2txy5xOdb6cX1Vj2WtevZlwLOpB/P8cdhnms9tD3wX2LsZC3VQzEbAZpn5l1HTG/Fda+S4t5jtlmk5Pi2miHgKcFrvwU1jxB8MnJiZJy1yOR7TTPeqkcErf3YT4H7AdzNzru+9VZ7umN+9OXAM8JrM/NEY8RNtQ5Mc15fSBO3ZWwMXZOb1E05/0rbk7YCbAL/NzMsn+a7m8/cDfpGZf5j0s61prFbdEhF3A86ZpL0YEc8DvpeZ35/wu2aA7TLz/AmLOWq6twZuy8rb8jmZeeUqTnOqzokW27htyFXhmFaNiLgx8ExgH+C+wKbNW38C/gxsDcxSTyT8A/B/1FMKdxwj9njg8Mxc1lTQ2wPbUknDmVYxtgL+AXhUM41rgYuaafyZ2ri3oSr464DfUxv7zcaIXQacB/wNsN0Y8T8AzqUq8V1b8zjTzBfUgPgnA98DbkrthIsZexzw6TESPZOuu+OBo6j18KCmLLdlYRL3KpoTJOC4zPzGsDK0ynIT4CljTvcb1PLtxd4OuHEr9opW7A+BuzexYy+3EdsbzXJ5cPP+qDIcRz0IYe8xynF68/99GG97OxX4X6r359ATVuBrzfc8aETsSdR2/6gxl/E3qfU11jZBbcvjrOtvN/P/N4y/fR7TzNOw+fsh9YTVvcZcxpPs0/9LPdhitzGW23GZ+S3GFBEPo/bVBwG3YeVtkqa8PwS+A1xNbUf3b5ZTf5kvYL5u2RrYfYz5Ox3Yspm3YdP9NrWedgR2YYK6ftzlATc03Iftp3cFnkQts02B31Lrsn9d7whs3pT97Obv+4xYFgvq2Yi4HtghM88ZUM5J1t1xwBHUdjtqX/0dlax6whLM36+asu4+Rpl707zfWow9Dvgx8HjGW86TTPu7zd/3Ye0d1ydtA3yFahcNqmc3aubn+4xxrI6Il1BthV9l5lP73tsZ+FfqAUCbUNvnfwBvoPb3hzF6Oz6TWgf/wPjHvc9Qx4pRx7JvNcto3PbFWO2WVWw/jazjIuJWwIua6Y67LA4HvkC1he9Hd30IQGZ+bIz5u446gfrkqNgm/kzgiMz88Jjxd2G8tshXqOTqSvXqGN9xS6rttVX/yWwzf6s03TG/+6bUvDy8a3tahW3oFOBi6rg26rh+HPCZzLx6UWeMG9bd3kzQrgauZMTyHuM84DrgHKotu2A/jYhHAO8H7tK8dH0T96LM/M0E8zbpdj/JuctxwG8Yvd2/HLhvZp45Qbkn2v9an+vcRyYVEQ9mvp1zBwbXP9dQ9f1x1PHnHow+NtyRasdNVB/2J6qnSURcDdw9M3/eeq2zDbm6TFoBEfFc6qmFvSsK36R2zHMz87pW3OZUA+YlVMJqI+AnwAuoKyD9sfekGkCPpU5YvwPcCbgVK+8E7f/ngIcCp2bm8r6ybkI1rF4ErKAq+98Be2XmKQPm7bbA+4DHNeW9BHgjcHT/tJv4BwGHAfduynR58/lvsvLO9QjqhHlbqmL9AXWS8qvVjL0nlUjZnTpAHA68MzOvjYhbsDDrvRuwL3VCPWrd3ZN6yuRzqErjeurk9X8YfILUK8f21Ho+NDP/vVkH92Zh5XQt8LfU+t64me63OqZ7f+DvqYbZHPBz4NiO2AdTSZfNqZP37wKfHFHe3nL7FPCPdJ/ItF/79pDy3pN6ouftm9iLqYp6UPy2wIHNcoA60P078M+DrlxHxB2Bt1KN/C2oA8H/UAeBQeV4EPMNnKuB0zrKfB/gr5u466gDRtd6vj+1XdyUWh8/pXt93JPaN+9CbT/XUuuka9k9lTqQbQxcBnwWeCfd2+eLqG3jJs30v0c1btrTvXlThq2b8p5B7SNfXIR9+m+Af6IO1DTz9B/ArzuWxYOBO1MnxIdm5uf6v79VjocD7wbuRjVavzlkuT0KeDF1kIe6SPB+4GcDYh8OPL1ZLtdT6/qIjjI/jGpc36KJ/RHwIQbXQ88BHgPcCFhOnXS8njrhHVXXfx3YLzPPjYjbM7wxcwHwX4y3n+4DfDMzf92xjHdu5n03atu4BvgI8MUB8zewnqX2qwUNjgnXXW+6T2r+n2mW3xkD4m9FrZMtqfXxDeCQzDx5EebvidT+91dN3MnAoQxe13tRx/HePnUmcDC1ftZU7D2pJyj/LbXN/R74BN311iTTfgxwAPP79TnAexm8Py3VcX3SNsAjqG1zE+br2ZP6lsUXmtfOZ8Cxmj7NidxXgbtmZrRe35E6ltwI+DJ1ge9e1Lb5e2r7uT11ojZou785tb3duZnkz5vl+5GOOnk74FWt5TFH1aFndSyLuzbLAOp4dlpHOTrbLf1laMoxtO0bEc9qQjdt5n+HZrncpZn2x5jvdXBq0xv3DdTJ752otunHm+mu1J5tLYs9qbrzyc1nbtGUCToSVs0yO7rjvbZ9mnk6JTNfPyp4nJPmplfHE4F/pur2FQyu39rrbwb4N+BNmfnLMcrd/r5bUtvhzQYkrVb5BDEitqCW+05UHTxoyJgbAc+nI2k14fnT3wMHURcfZpp5ei9Vd/2B2s62ouq0u1PH0l2p5XlE8zOqh9MW1H57L6oNuFUz3auoJMFPqfrvScCjqQskN5SZ0cfJm1Mn6T8dsCxuQZ1fPZuqt7rOA/6j+c5b09pPqbrwJCrZd3xT3rtQx4Q/APs177X9PjN/3myT+1LtvGXUcXHvUUmrCcrcWxZ/R7VVoOrFU4fEbg/8haoDDhtnu1/NpNXAfWRAbFdvwFsBT2vK/V2Gbxf3odbH/ajldiW1zn7ByseGxzF//nQ2tc1/Ysz68JfU/rcdw/fTucx8aWs6m1Btn4HDQGXmpd1LaKUybQJsnvN3d92I2reuA5LaT7+fmdc07w+skyLiRr2YVbXBJ60i4qvUSes7gA8P62LeH0tVJq+jTiD/MTNPGPLZXalK5B7Am6lKq7fBfpXaad5JJQOu7+rKHBE/pDbE11EHiFtQjZ8XAM/uP2nsiz8FeMWQ2Fc3ZTuROsn9cde0+2I/RB2UX0wlNJ7ed8IzdmxfeW4KPI/K1m9C9e7o7fgzzDdm5qgTre81y+/DHbciPBX4AHAh8CWqAtiT0etue6pxsg9VEW1OJS2hGivXUBVJryznN+V4T2b+pG9aTwY+yPxV3O2oE5VvUCe5F7Vi28vtWKqSfSZ11eX5XbdQtJbba6lEzIupnjO97e3RVKLocupgckxm/mzI/PfKcTq1DvbsKkPf9nYC8Fy6t4vdqEbn1tT+9MVmWQza3u7cxD6A2o43o67oHQG8ql35t5bxn6jG/T2pCvb1mfnuvvK2t4nPUQexpw+Zv178H6nGzn0ZsO6a2HZ98b/U9vOsQfF983cM1XB5DAO2z9Yyfge1DxxA1UWD5m+Sfbq9bX6ISg6+gNH76d2Al1Lb5knUvnVPFjYItqUaBGdSyafPdt3OEBEvp7bPU6hEyuZNmW8JPDkzT++Yv6OAaJbH74BnZOb/dUz3Q9RJVde22V53n6W2iYHTHVD+XankwcOoRGXvJP0SVm743Kx5b6b5rk8wv59C7XPnAW8BftB1XBiwLA6jGlvPbz77il4jsDlBfz/VqP9Fs0yitSzuTavBERHfpbbLq4CDMvNfu8rQxLe35dOa+d+cvnXXxJ5PNdTfSm0vL2b8bXng/DWxR1JX0D9OHXcfSve6bse+B9iZ7u1tSWIHxP+M2p/GiR1VjvZyO5xKiI8Tu2jH9UnbAK169mLqhO7+1Alc/3RXAAdk5lHN/9tTdVFXPXs9dTHnCZl5k9brX6RODHfP5raU5vh0DHWM/hZVX/6aAVp18uupff7FwCMZfHzqr+uPoer5/RjcLnsqVS+voOqKbRiwfwwoU29Z7EMl8H9HrfNenbxp8/PDpjxf7u/J0Syvtjnm213t9tdHMvN5EXFiMy/XUCdLJ2bmI4aVs+/7tqMucu1JbaPvpdp1w+xIHYv/TNU1/W5BtQXOp9pcUBfF9qLqvdtT9dNfqLo2qG3t4r7pLKMuWJ9AJTHmqGPDh6mL1jfcEdD06Gv3UtkSeBN1DNiKah/2bj/8BbW87kadpK6gjrtXAB/LzEe2epG8hjpRvGdr2v9EHXPPo06uez6YmcsjYndqWV4JvLmXbImIe1DtnFvSnRjsmWvm8+d9r+9HEbhGtQAAIABJREFUJcK/QZ3k/zYzPzFoAn3H38Oo5bvg/KnZ3gadlLbb+8OSVu24a6jt4iJqmW5Kbft3otbNX4A3ZObhfeW8OXWedB11XvEXap9Oap99J1UnPbF1jNyFanM/ldrP3gN8akgb53qahFJfnXVVU86dqAR5//7WWzZzrf+PpralF1L15LXM9048ilrePe3k8uuoBNQOVP1w+Igyt+ut45vveThNPUslLjbu+9jnqX3kgVT779+B/2x+DqW2+V5C/hxqPT2C2ifaCa6bUBcuP0glxfegWcbAW5q6Z0FPq6jbI9tu1HzusQzuDXjLZrnNUW3g4+joUdqs709SHSg+Rm1ne1H79j9m5vdasb1jw0HUtnQAVX8cRtXjnUmcpj58J9UWGJWsmcvMjZv97LnMJ8r7bUTlGBasq4jYlNoezgT6E1pPp5Z9b9kGlXy7YXrN34dl5iv6k1YRcW9qed2NSho/e9ByHYdjWlXFdvfM/P0qxJ4BPKE52btz98cgM8+IiKdRFchNgPOyuR82Iv4XeHWOd3/st/pifw+8LCI+01GG/vhhsQdQjbmvtl7ril8pNiI+QO1gT6EOTqsS23aP5v1tqQPceVRPlF7W+6NUQ+B65q+GHAC8ISI+Arw2F/buOapZFke0yjFy3VGZ9Mc3f/d6O72GupL0l4j4E7A/VTn3yvFY4EcR8d/AC3L+PuujqWTS+7Pp8hkRb6Ya8i8ADml9b/9y+0hEvIVqPOzfF3uDrPvf3xURX6d6F+xC9azrbW//2l+GERaUI6r3XlcZ+re3dw1Z172Tzze3DpRndGxvP6J6o9wpm/ukI+Je1AHj5cDbWrFH989fRDweeH9EzGTm/2vFDtomDh4yfwvio+53H7TuYOX64nsR8baO+JXmD/hQx/bZv4w/NGT+Jtmnj2bl5dbrfdO5n2bm2RHxFerk4dHUyd8yaj/9MdUg2JvaFu9ErbPDI+Io4L2ZeV7fJA8EnpKtMWci4hiqIflgKpHTOX8R8T6qN+rTqYTGsOl2bZv96+7QIdO9QURsTB34H0Y1UL5P9VD6zqD6PWrcimdQ9dgrqXrmn1onzu8E3r0q+2njPRHxZWrdEBE3o3qB/YlqQO5BJWvvT23zh1JJq175Hkk1Ur9ANYDeFhH/NSzJTd+2HHUFeNC6A/h/ffP34Qm35QXz17IrcL+cH4Nl2ZB13R/7syHb21LFrhQfEe8dN3bEtAftI5PELsZxfdI2QH89u3lH7CXUiSgATSP5RUPqWVh4YkvUrbmPBD6aC8dR6SX57grcpSth1eivk7825Pg0qK7/QkR8msFtkf5l0bV/3CDqSvgjqJPK2Wa611MXSHuJ8wOo9uhdqWX77oj4EvCO1knXdq3JzlAnhbtTJ5VQ7ZytgSMj4h+puuLzVH2/M/DNiHhiZn5h4FLrk5m/j4h/opb9Xzc/fzck/jcRcRWVTPouC090e/5MnVjdlqpjoZK951LHqi2o9uW2VALmiww+QTyPahPsSSVv7gB8PDO/OSD2HSy8nb7n5s3vx1G9jtrJh3aPiG807z+s7/OHNNPtPxl9QvO7ndT4t6hevidQ620z4BsRsWPWeFHvo06yn0/V/cPMNHGDXp+jLrA9hkq2D0xaMeD4y8rnT8+h++T8xlQvmD9SvZ77/Q2VODqHaosfOigBExHnAUdSvbkPjYiT+06gt6GSfJdR58i95O7hmXlgRLyD6iX6FOCtEfF6qj3QWxaH5QS9hFp11qHUNvntzPxtRPxNK2yG2r4vYH5d91xPXRzqfX/7vP65zU/PR6ieUf9F3bXQ2+bOG6PMg9rg7fbvaxm8zT+t9ffeVI+uW1HJ4kcwXx/fgWov9carbNc9u1N19P6t+fwXKrG3L7Xe+53K/LbU+45rqVs8P0Jfb8CI+AGV+IP5nk5nNOdR++XCC4bfoS5IvDGbsSIj4jDg1VQStp1o7z82fCki7t+U4TKql+JATX14eyqZ90kq8XVRdoynFhGHUEm9XzXTv4hKvra9iepN3G8rqnPEsKTxpVEXqXuv/QOVMH85lXD9Sf8HmzbncdSx+lBquR4XETvkGONQ9jNpVVe5NhsZNSQ2M48Z8/MXUt0NXwq8tJKVQK38/Vv/058Fbb3+4o7XT6MqrpHxXbHUSdpK3So74leKbXbKA5oGZtvfUVnycWKBG06WX0idWO2bmT+KiM3bJ34R8Vng0qwup98HPh7VjfHpVIP8RxHxj62G6M59Fc/Iddc04h5CnXh+MDMvjojt+pKc7eme2PwcHBF7UBX5j5tyfKOJ/VVfGc4H/r7JqrcNWsa/BR4TEbdhtHOpKyJ7A3u3ty+qMX5477Wu7a2xYP2NKMPFVE+JH7Xiu9b1HtnXg6CJH7S9Pau/4ZuZP2iupty1L3bQMv5yRHyTyvT3x/ZvE8Pmb0H8kHVHZj5uwGtd8SvNXxM/aPsctIy75m+SfXrQchu1n96OOjF7CNWQfDTwf9nXEykijgPOysyLom4JfRx10vTCiHhVZn6wr8wLBmFtkhrvahIgQ+cvM/8MvCAi/qov9v7UgXPk/HWsu67ptp1BHfz3pXqTDR2ANDPPa5J396MaADtSCZZeo2QGeOeY+2nXuv41dSUVqnH3Z+DeWVfhN6FuDW6frLcbLS+iTuafCzdcYHkedQLSZcG2PGTdwfwtIN9pxU+6Lbfnr+d+2bo1pYnr2pYHxXaVealiV4qfJHZE/KB9ZJLYruW2VLGwcj3bFft96iThX/qm3VkvU4nzdqL8plS77oy+uD0y8/SI+GcquTHMoDq56/jUVdd3tcv6l0XX/gGs1Avgo1TP85/1t1uiLradkpm/jBqT6G9pkj/NCdjrM/PCvmkDXNJ6/aOt955CXfj4PZXkOy0iPk6dtI6VtGpsRLWV92t+BumduPbqw7nMvJj5Hu8jRcTe1DnQjs0yuAt1seX4zPxUX+xmmXlVVK/Tj2bmc6MujD6dun13gcwcek4R1Rv+bpn53aau/xrVI+xNVC+UK6mhHfrdMqunw/VUwrmdpLuy/ySwOYn9HnUSvgWVbHkudfFlV+qi0UeoE9ylttJxHRa2cTLz6BHT+HBE/FVzLF4gIl5GXRh7SNdJfaPXnv2XJv4tVMKtbS4zt25Ne1MW9iI6BPhtVA+SQ5qfb1AXgQ6JiP/MCQcSp9b5DDXGXa8+aM/fHLB1/+vNe59rPrt/6+UPUvvIi1qvLY+IJ1E9n3ankmDbUcnlx2fmoGRGz6A2eLuePZrRPfa2pOrDS6iE09lNWW5Kbaf/lplHDpi/66m64CVUwvzxVILl8f2xfZ7ZfObu1K25H8/M/nq+50XAz7PurvguldDcleqR1juX7N3x8LDsG46n2eYObS6CtA06NpzW1NPBaLtSd+28eozYfZuy75kdPbgi4k1UoqnL+6jeULei6qMXUhcjns3CxPpcZn6lOSYcl923J+9HdfZ4QFYnj0OpZbEfdbFkIiat6orLPgy+QrM6sYM8k9rJjqKuSPQ2qvdRO9RKJ/BdmsbmttTTLdr3jd+MysY+iKpAjqeym38eJz4ijqeuUFzR8b33pCrmmYj4nxxwxT3ne/T0Yt9LJW/e0RU7wMOAB2arm+WA2JXWR3OS+KmI+HeqsnkEzQlZf3KiY/5uSVUSM8zfhrZztrrNZ1+vvK7pZo3LcnJz5fD+TYN7JiIu629ctKcb1T35vk3stztO1FZ6KkPU7QzLcr6betf2NlK7DNTVlX2ohvDQMlCV3K9pVdCt+Cv7/h+5vUddMQ7g51FXlhdcBWjW909b8X8FZETsk5mf7ou9nKrQ2691bhM5fzWpf5sYFNs+GVgQ37Wum4TB/szvezenGsT9V0Zu0MzfwGXcMX8jB6Rs7aeHR8RrcsDtX0P207Ooxtpdsy/h1ed/aLahJsnw3qieS09pvnfTbLrpD2rYtsrR6wG2E9XomomIr2drEMhW7J/75m9V6qFBZfhz/7qj6tmPUiedrxzUqB6ifz+9HdV74XtMcGwYZ11Tt5+cBezXq78j4t1Ug/M1zby0e288mEow9nweeF1EvDa7H5BxQET8Oftuue7fdxt7UxdyvtMXO3RbbuqFJ1CDlK6UGOw7xs1SDdf3ZOaKAfXQsNj++mZJYkfFTzh//eXoXG4TxvYvtyWJbfwyIvbuTx4MiP0s8ImI2C0zv9P33krH6sb9gE9HxM2auqa3/fyhL+4zEfEK6raSYcli6K6TFxyfmtcGJnCaRMYsdSGufaxeaVkM2j9aVuoF0Hymf1nc0H5qtrGvAF+JMXsBDHBv6mLhscwvixOoBMkknkito9dT9eEB1EntSpqLITcC3hQRLxwU05jLzP4eW0+g6rNnRsSHM/P/IuKjzfffsKwjYj/gWVFjQ94L2CiqB+rXqTpzYpl5eUS0L+zci/kTcqjl/9gRk7mwox24bVYCD+oi0oHNCfUVTaLtb6l1chkrJ/vHEtWj+HFU+6b/Nsp2XH8b53iGtHFax/VNqTFyVmpvtY+tEbEDcKPM/DE1DtHLc/RT/c6kGaA8qnfj20bEkwMGgc/MK6PG8zopMw+OGi9vb6pXyX7M99rpcp+I+C11K9Yfma+Hhg223tUL7Z7UWGk31GERcSx1F8OCeq1JLh+T88mvcyPiE1RyeaWkVas9+6aIGFh/ddSzK2na8Gc1f/89Vb88kUrU9rb5I/s+80yqXXIydbH9zVR76b+Z7znZZRmVNIoxyvgt+s5zshJcK91NNWi7bL3Xv/29Cfh11O2Vb8/MuzVxV1N3IowyyX56M+pi6eqMG3Vc1q26QQ0H8aGIWE7dvjoqKTnIo6lk5F8AshJXH25eN2m1CiZZCauywtp+QG2AL2lXgs3J2//m+E95OIAaM2Ur4Lqo2yNeQjW6TqS6Zf+MagC9hrrnfbMJ4p8bEd+nrpgdk5n/3XzvIVQiqJdtvT4izqAq3AuHxM4Ab4+I2cx885jL6j5j7Hid66M5KL6lObjeIOoRrvtSB7gLqYbzj5v39qMqxdlm2n+h1tXIJ3YMm24zvTe0p9usg0tbsb1xBp5DnVz3rtT9JSJe1G6wRkRkZg4oxslUT41exnvg9tZMYwuqgt4euDCqy3hXGTaiBj4eZ/ucaB9prko8jvnl9t/ZjCMVEY+lTuRv0YT/LiLezvxy+3bvhLW5IvIh6uC9EdXT7cc53iOaJ9omIuJVVDfoceKXR8Ql1G0BF1K9Nd9MbVtfpZKzf6Ya3v8A7BPVy/CCEfP3xoj4wZjzd3uqZ0yvvMP203dExBYT7Kf7Z19ysMNK20VzwvzZiPgf6kpYu8y3pcaRa5f5+Oa9g6hEe68eui4iTqfGaFu0eigiHkddQb2hDAxfd08GHt3VIB9i2H466bFh1LrelUpGP4Gqv99C3c6xKXBU0xB/dxO/NXVltN3l+1wqqbYF1WV9kD0Zb4Dk1XETanyabVl5/IV+W1AXbj5Cd5mnKXYppz3JclubsQtu4Rvi01Rb5gsR8chh9WHUBboZalt/NvDsqN4Lf6JOBm/S95E7UmOR3J+FPbO6yjuRqAuPT6NuiXoA8wOPExE/o66Gv5vxl0XPSr0AOgycZrZ6ATQXSR45JNH2HurE5nLqyvy5fdP9dfP6JL5J9cQ4KjP/EBHPoDtpuBnV7un9PYmdqRPKo6kLcxdQ4wk+NCIekpknNnGXUyeDN6eO+7tS83QOVRdOrJmnF1IXU2imdzrz28D3qHHRVnm6URdJb8vCCx7fYz6Z8jkqGffRQUmZYbIG6f808JSmDTfJcfJ1EfEjRh/XZyLiDZk5LKn0biqZsAPzA2mP0t4+ew9DWlUPpHo09aY7QyVCh/VE7nlJ89P+/jmaBG1U78e753yPrRlq7CSa919GDeVwDbWef8FCv2he73dvauD13nS2pNbNo6N64XS1Zzeikv37Z+bHx5i/BSLiiVRvpoc183YXKmlzBrVPfRd4TlTP1uNzfqD7XjLvptSxrlcX/4IayH6oHNBrvsOw88lx76YaNt2bMl7Pqn6T7Kc/ZPL6dqntwMoXik+n2vcTM2m1Zl1CVTq/iojvMd9YmgGeF/WEJqirQs8eNIEmO/1e6oD5KWonfiTVA+StVAW+Wza9WCLirdQVqz80n+uMb054fkw1JnsDTT6ryYp+jEq8fIA6ybk91fB8AHVA2nhI7OnU1Y2DIuLMzBx0P/oC/Qmr5urf7lRX1t4Ai/3L5gFUF9Ybusj2XZHehuoJ0R434qCIeAN1lfEDVDftT1INoAOAoyLi/zLz5Kgr2o8fUI5lrWXZc3BEvG7AdLehDgJ7MX+wOiQiXkM1nI6keqV8qinDi6jbHn+Zmd9u4j8WEZ/PvgEkWbnS7dreNqW6Q7e70g8rw8eonhmfapVhtTWNqv+lrqr2yr48Ip5HbZ+foa5S/z9qu30lC58ec2FE7EV1MT6OaiQdQS2zXpfn++SQsUhWYZv4Z+a7XY+KvwfVOLgd1bC+irq16kFUJb4HNWjjsVHdz0+n9qf/aKa/GPN3e2r73IZKjMyyuPvpwIRVc7JzTQ7oJdI0WG6azQDJWU8xObn1/m2bMm9L1S2bUo2ZI6gTjIOpBF6vHvoUlVRdtHooIh5IjW1yKdWLanO6193G1AnGu6lbv4cOkDxA134KC48NnceFpszjrOvrqDG0zqca1gdR29cMddLe7snS693Q7vnW+3t1GvqLZdILTuOWeRpil7ock5Rhbcd2ysy5qDGeTgFOi4j3U09l6o2LQtTTsZ5EJa+vp/bfM6kT1ps1v7eiLtL125pqCx29GOVtlelmVI+kPakBt79BnYRd2XznvanxUfbvmESnQQmr5jh3Q5sl+57k27z/1712Y68XQEQEdRLeSxq9khonpdcDYn8qcXg6ldDpfxrWCgaPczPMxlQdeF5E/JyF9WHbXGY+uG8+NqKSMiePcUHnllTiZKb57JOY7zl1fEQ8IjNPoo4rW1IJzPbA2H9qXltJRGxFXRRsuyDnn+L4SxaO2UNTljv1YqltciZqbKPeWFg3i+rdA3WB6+Ih0+19pn2L5wWt119DbYPLosZp+h0LB3hvaycRen5PJW1exXjHydtTF0DuwPyJdddx/bHNdA+JiB9m5n/1FyhqwOlHMX9r35eoXr5fzMwfdMxH+/N3ptpSJ42KHeKOQP8F5J8x/9TjLrdgYd3T/rs3vTtSCZ2Nm2V3MU0PwIh4NNVb7gdUx4PN6uX4vyaBDFWX9J603bYdzflTX/t3hkridrVnP0e1G244J2pPtJfg7vuuS3N+zLcLmU+i9R6YcAHz+9Otm593UR0Ods/MH1L1I8zva73/L+u9FnV74i0HzOtAzbnZEbkKYyqtBf376ZnML4N+rwe+HBFnZccTYxtbNBcl23r/b9m810uebk1HPdeyVdT4ZrDysX1rVn6oxcXUtj4xk1blDhFxnzFjHxARvczvsMFoF2iy5ZtRG9sV1IpsbzR3av/fZKUHeRvVffSNwHWZ+YXm5P8E6uT+47nwtquHUDv3JZn5smbaXfFvoza4r1Mn2jtS938fTfWEOCGbMbIi4qVUg+Rc6mD30CGxUE96eFnzM/JkuLUcHkTdIrMTK+8MvZ4T11MnXo8Enh/VBXqQVzfzdXBTns2pxuy/UJn+Ze2sfNRg1WcDr4oau+fd1MHmWqrhdmPmH+kOlRQ8iLqKezhVgSyYblTPiY2az59JdSN+EpX0uh9wZra6sUfd5nh2U/bHRcQdqCu/bxq58Lq3t7+mKqGfU8nMjahESVcZPkqdWL+ahbcKdblvRIxze9Qzmu/7PHXgPJVaFh+mDpK/phKq1zQNlM2pxM8yKnH0JKpb8WFUQudemXlZROxP7R8HNb/3HVKGQ6gD6T5Uo2fUNrEbdULxQ+qEozM+Ip5PDYg4B1yemb17/0+gtr9/y8xjm0m/mEpynUdtX68fMX+fp8a8+EhEtMeD6vcSKuHXS058kSXYT5vPP4kaL2P3ZrkQEZdSV85h/kD5NOB9ETHoSU9QjbHNqW7j36Lqr8dRt9/dHfh6Zr6wmf6LqHroN9Sye9gizd/BVN22azbd67vWXZMYPzwiHkJ1oZ40abUZtX5vxMrHBagr2LduyjDsCu4zqJOrD1InwIfTtyyo48FZmXk2cEpUj9oDms+3LxTsTD0JaYZqpPZe762z90c9uQ1q+34r81dvZ4B9I2JP6sRy2P4H8KioW2MHuSW1X/S7UfO9r4waiBlqGQ26mtk74W6XeRtqu7nXWoydo/bvQV3kN2reX9Vp35Tafvfsi+21+drLbVsq2dDfBtp0DcbOUft3e9Dgx0eNf0dmDnzoSPPe76N6Bn2Q2q8PbKZ7KVWPbMV8L4W/y8yvdU1rgEszs6ue6jfucQ8qgXZvaqynvfuTSABRTxV7H9Wu6X/QwEhRF9leRC3T7fveO7P5845N2/ex1O0/u/ZN5g5NfG8dngjcuUnUfxD411b78UrmT256y+IuwNVD2rMLND26rqJO1rvGnhnmgdSTUa+PiN9Rdd+7cvBwF5tS9W4vIfYSqs58MZU4eSWV0LiSOob2j1Vz/YDXem7ByrdFfo8aoxWq3bXgJDszr27Vs9cwv6+ewnxS+ubNdGeo9tiw6W7am27ra66h6k6yxjT8CtW++ETzftf8vJy+21ypnk1PZMzjJPMPUPgOtTzvQ/dx/a+pZOFvqIsrC5JWUbftvgN4WWt/fh2VLDst6kETX6PaPBdQ9eYmzB9bn0UlZK6ibmnt1CQJb9F6qZ1A3YKFtxXPUe3tLYZNs7mbYODTvzvif9MrQ5Ns+//snXeYZEX19z+zy7IEYclBRFgEDyiSFVBBUBTJOUkWQZEMAgICiyBRQHKSnEEl54zkoCDJA0rOIDktws77x7dqurq67u3bw+7C75XzPPPMTHd1dd0Kp875nnQiSrUQvQHfR2kE+k15105CMmoOIoOArGh8ivLvrii315eplmdBa7grAhTbQCtgJuRlF6kfyeqxit+rtMDKCKaNpjWf64e/v4D0kV2RDBINaUPD+7H9x+G1Ng+0hrR3GGsOWk1sZrnHbVfy7qkZFop/NOWFod+/VJzTqvZDzWxl4BJTQakU9IvUh/b+kRXdpNVrhyCAqZtR7DTE6yOlbfvorPiZgv890eeglWhU+OlGfciKE91ru8VOx8/0A0NdFSoWyxsE0GUG2i0vVe6Isb9zk37fM1Wgu4rO8sBfQ8xlAAGvab84CjF4EjgwhO9caqqOcTTtVr/Y9lVUGaGuLciCMgQYbkoA2oSGogv2FXSxXBLGNhwx14cQozydds+EKmEnXsh7BiH4TSToT4piq9vcFQNYciYSXpZDORo2B670UJXEVDr2cSQMbIku2kfDePYu9LsMOuDPAVu5Kqf9IfSzT2EMo83sDFqK5bYo0fW1VZOWfLZqv/0L5RXYNHu9OIZAUwHLN1i7PiT0Rdf2OkYXmdaayBo3FCWB/QjN+U6Jx92GyNvoAeCn7n42cHYAKHdBa5p6hGyDkv+tb0qWWUVfQ0x9GxSetSA1e4JWjrSRwaJVt4fmQ0rHkDgfQcHaDQFkqUU8Pt/1wD4Nnm+D0O8PEGBcRXGOf0soiUv9Od0bnbl5A6DRhPqQFe2HiB9cRPs5XTK0ORpdlNGNvioXRlTYIyg0FFVcmTF8Pk0sGvnQf9B+6caHjgn9TxQAtSqaAgl8j5lZv7tPXbN2mDwCRgDTmFlVQsqc7nT39d39XlNI7sPeWYZ4DFJUIqhTlx8mrvUv0VofSudczJf0Bbpnfg185O25L0bQMhQsQqsCzSTh7xRIioLmRrQMOfOHz09pZh0KeTbmdcJP7KvquXKKFdAiDUHW/6/QeTf3ZWOeFIHDc9AuOPeNx7b9yEOl1HY4yj022L4nQ14Ik1TMRTpvURkoFlsYT237USjRKMSP+1AI68ooh9DqFX3k9BhS6OanBfI9jcCWi71LYYQCbdvwu3u592L7fmBVdy8l3MbdHzWzH6P128kULt/Um24CZAgdjuSW/WjnyUuHMeyFDGBxD5VkpyHJ63Hcr6NQ/l2Sdk+jUBAQj94y+UyT8Joozz6MFNjBULxTDkR8YBeU7mKDgsz0Lq3KkxMgwOtQFK55FpKxQffAxOF35EXrIVmu31TlM6cpwu+oGM6FDAGRPgAmsaQQQpAhIk2C9u4k6H6fGhmqoLUH5kQexukdl/Ybc8tOmoCik4Q2KfDzHLrTJkNySGoQ7UOV4Ur0dniuA9K7o+ae/B46m08jGWcM1fd6pPMRQEIY82wIDFsaAVYDc+/KE7YIAjt+hu6UqvvkB7TCzv5m7UWKhiCeE2XdSWgZBnJQ+kPavVB+h+Z3qCkEsgn1u3uVh1sbBSD7SqRjpBXznkPA9DEIbPojAhNLMtb7tMC7pREQcg2wqyvvU538uw4yBixV2Pcx/PqU8P/swBxmdpi7b0M7qB3BtOiFORQVZHk/6Dwn0CoOENuODv0PSz77IQLAfhq+v6nBsEqmOJpWuGcv1C3n4Ra0eGzTUMN+tI/yc/o8FfmJTcUk/oj41ezISSO/8z4Mfe/X5funRjw8NRhVOUvsS+ts9NHinSCANDf8TI10p57pc9BKdCKqoNSNTkaWl5j0t+dQKZP78lfRIk5A6/CcQ7vA8HfKdANCwa/KXo9WkJxJjUCWhmHZ66X2Xwqvf5i1vzGM87lC2//SzrRLbUGIO0gw+DPdaWKE+N+DrKOpgvkR8Ei4aE5ADHhFJOTPhxhYiU5CANcN2euXoQNcyl31Prq0LkbASltMsauizLTocL+NEOyYA6bU76xoLj6kJdiALEm/ozyGp5Bb+NeRgJKXvK2kiv02EiHxEezoDxabujE8gZhgt7XbCAnJcf07kl4ndC2arwuy189Fgkqa2HsOtH7vkJQ4R15ZP6V1JiONRntzWiScVtFw5KGTt6naE7MigTYHwkrtpw7/D6F9re8Pv19MXovP9zrt4RRHhSoOAAAgAElEQVRVz3cAOqPb0VkWO6Xr0UWeu9ffSPmcjg4/Q6ift5TmDj+7AYfkZ8SUjPXD0O8bCPRbhs5S9JH2RAB1DprdUBhzr3wozv2iaM2qaD3Eg/OiG6W1A90LsyPBfBba87+NQPmuzqY9/C4NK4ghKovRfi+AwnX/igSNquTLhLHuSqg+lNCNtObCkYX75vDe8wgMecfMNqallN7i7ieZ2ZvAZjHkKIBrm7t77pERLbErI+AqrkUOkJSoP/k9W13DlLyiiEIA+ubyUM3GlKz3IXf/RkXbeT7ltsc0bTvIcZTmoqPKWmg756fcFqR0/RPt1beQpT5Pkl5JXigk8QkoFkWYgO6FTN5E8kI/LRC2RDuhZ1ybznLkbeQKf4xW6eF08rMqWhDdDz9x95wfAOwc1uV1BIrdiOStXHaaAd1roxDYvTDyGjgD3T0p3Yn4HOh+ugoZQd6kx2TsJo/cb9EpJ6fU7525dSLQcJO77xL22inAZWa2YWEu9g6/ZwjfMRUC955HBojz0d09Ee2yckzlUcff8vfSZ4jrHuXsMQhMjADzLMgbfxZ3v8mUDLtEOSiT9vtS0m+U92cJzwYCJO4GFg9eXsuh9Bp7J/1hZlXyZpSNS/Ji6Z78EpKNP6Rdxhm4181s6/DagqHN3ChcaQ8E0P0Arc/SiZfRAAVwbjdTeNu8CFSbEekTHyH54xh0j1YZlyZHMnaHrOvuG1ursi9ojlNng3cRnxhNDzyrjkyhxCNRxMBP0bn6ibenULkHeRgfHsDupZBcPdzMlvBWiB5I3p0VyRSzIjlnDtrz9lXJv032fZrCILbbhrA3gzz4cngvehlPh4Cf6DH1JDCjmR1IyzsrekXFsLLpEYA2o7ufamYz0AlaHWRmLyPg6/3w+wOyc2MKIe8L35t7wMWomJTasBOrqK6d0MGh/+2pNzKXqO2c1jU05YedCYFk52Z6c09kuoy38CT/qynnWYlu96R6oLVXJX4M8fK0yur8dOo0jehz0Ep0izdIdGsq33tyk7YVn58D5fCZifYLrMPanFvckz4AHnHF2qcUGVjJ+6tkbSi176OFZqcUPTw+HGRbELjUh8K9Ni6Mp43MLFosVu1y8G5xVQFZjeB95u5FF8qwftcX1i8KI+/TSREQWL+GYQxB5YbPNLOnaAGKpX6H0Cptm9LLNWOIgsifgYvc/fKKcbRRl/22TfiBVunoujHciHJe1K6dmW0IHNzwPA1FFWLyvRyFqtSqNRxdUNFaESleqnnFuRjqepK7d3ibJWMYA+zdw54YQtnluqr9GDrP3wfJe5HS50up6vn+Gdr2FeZvgMLl8UChTdU5bTRvSf8roxCXn7v7CaU27v5R4Fs7oJDG76JzulepfbgY/1xYkyi0pHmyeuVDx4W2i7h7pTXflEvsuMIYSmuHqwT6hsizcXTqxRgUp9VQVcHnySic0+vR3srXKVq6f0HNvRD66QNeKIA56VxchfLTHZUIvUOQlT2Wr0/3683AL8zsdlcY5DpUVNDMaCOkxHZ4j2VjHoPCo5rwiyHevTJUpC+Z2b/DmLt5p3wW2kYvgqeatO2x7/Rs/F9oG2k/WntoyYaf6UpBQfkVUoL7kfJ6speTl+9Aix9228dbN9zHRwEXuPv1PQz7LuBtd/9hg/43QOD5Su5+SZfmv0Je+KtRkJ2C4hJBqwhoH+bupTDlU2nxr6eQZ9F3kLLV2MBr8oy+ie55VPqRITmleP8OB3BVR10MGStPNbOXk3l/lxD+SMsLf1UUvhb36MwI8OhDctjjCFjfKHz2m15I9BzmbYD3hbsh9SSKfCyei0eRMhu9wb6P7vhZ6I0G+nUlS38g9BVBq++jPEggnn92N0W4huLnSjy5dE9W3dXpvZ7naY0h6qOS7zySltGlSC6P6/toPesABSNB6W6P7xuwchM9BYFzy9IyvO6HDOePu/vKdR80s7mQp+O3zewZAh8CzvRWVdc+WuBXX3i2Eoh4NsqTu2ToZyJ0BhzlOFrMWzne7kKg3Om09JHlaU/YXyXPbkQFP6za8+4ewwPjXhgSQNKPUAQLYax9tKrpRdlkfVo4xccI1IqhzvMSwK3wf+leWSE81xAE5E5EZ8ENaAFhk9G5P+93993TFwK/T79vJ6qpj1YIan+dvF5BvZzTRYEj3P2YHr9jXNJ1KOLlgKALDEUA7IWD6exz0Gr80jLI+2I1dIlExv4EEo6KFVoKtJ2Z5S7l0XLxWzNLq470oYM/xBQXW9c+vRzS2Nsp0AH9jinZXqQ1aXkIdGu7INXx8iVaBlUWaVRK1ZXocS2S2OEKKuUvi547s5sqvaU0H2I03cLiYr/vIW+oOWiFa+T9foswF2YW28QxjExeizQPrbnblOZUt98OpiUgxXHUjWFqxg01SQgYKXXTjtSf/R4M9bonvgJteT7q2m9OAJes5U49SRjvL00hH4Q269J5YY6N51vQOnOtjK1zuj5wXxVgldE7SIi4meqEr5HmN7McqItjXsSUryXS6rTO09jkQ+uZWc5PSmsXaU7K1G3tlgnjHYPCVVNQtNe7oXataVXceczM7kehfyCwLQKhLyefPRqFrUaQ+XsoUeviwJPeoLLqWKT/mqqcRo+dIch6/5J3Jvy/hvZKqtSM+bPQFmR5nCtpOxXyNPikfT+czlto+2XK8/ZZaDvOyFTk4Q50Bh5HCvMawEZmdhIC35sCo4OlL6JcO73QE3TmJ6uitZExrxtgBVIE10d87Vs17ZZEAM4ywBamMKX1PAlZdxWrORqBM8cgnnNUL4BVoGgsmR/4Z4/7I7YdiBRwpXn4CfKWP8fM5nH3F1FRnaiov4t43zLIm2wG4HV3X8Tk4f4PJDNfje702VAezDpP8jqKd0K8i65CoYzR02RjFKq49Cfs98/ALmZ2K/KU24hWjs+b6B0USykaU5vek30k3nmm6ryQ3OsINATdMz9D3udbIo+7hZEXz8EoCf063pkcvpZMuWmh90qTVfQX4GhTxWcQgPJTlB+tbhxfQ95eEyGPp9eRrnEqms8079HG6OxtiMLtjkShkQOeVu5+WTAMHm1m+yNg5iKU5/Im4AIzmz/oMWegQgMrhI8vjXS5LROZtkqenYXe5MOU4t6MMvwhaL0npwVa3RjemxaB9DOa2dwIzJogvP+T0GZjJJssWved7r5I/qK1e8ultENDp5QDaS6T/xp5rj3YrWEF9XJOX6BBfq8gO62LUghMHT7zJ+8t32NTOhad+6vN7M/IG39WZEDumT4HrcYvXYOSJ74JPOPuMeYc4D8FC3mJnqZVZSKnp9Blm5a8/Ahd4B/RHlNf1X5k8ncee5uizX20UPImbZvmeog0G7qwGpMr4WO38LVRVOcvO6LwWsyv041K/cZ8D2m/fbRb3HK30zyeOvUs+qG3KoM0obr9tj3VZXlLY1iFcVMx7EiaJQTsQ4IwANbKNxDn5kIz+zh57Tiaj3cUzfdEHy333lL+j3yt0wszd6fOLbQDeefG8vOluVZy+qTndGHkRdmI3P2dIODm4co5pZ6AOY1K/u5DQFikscmHlqLlDp9TVUGCfgRQLoYEjdfpTPaZ0zUotHI4yTmFnu8GaL7WU9AShMakiqUl+T3c/QpTeNKqSCE8E3mFTRjaHurutYlsxyINALqm6kknobCC98xsV3fPz16kNRAfvyF8Nh/zZ6Ft3r4PhYJVzfNgx7FYaPsE3eft02o7LmlfpLwv4+5XwUBox86ouuZQqtMLjC0aQe/5PNL8S91oAZT3pxG58nytVNOk392jZ8uZporUZ6OE10um3qPuvqWpUMiFyHutCXCW018QYLEAAqork9sXANqojE6QtRtjZusg8OlElHLiHjM7DIXfXIn26LXh9UNoeelED4dhqLLZ5qiwyb/p9PTqleK5OBUBZn9BZ2NSdCcMVuaK/f4BhbrH9Bw3unuUq7YErjNV0j19EN8R57qXezItIpF7WozK/o/3db8r2uIK4IoArJyE9t+qHnKVhTU7y93zvL6Y2Q+RnDl76PeoAKZtUWFAyI2HVXRWGOM94TO/RXusWFU5od+htV3I3aN3EaYQ/aORHLNdePbTwnvPhudeAZjPzJbNjOn9iL99CaVWOCZ4tqwcxnQEsKG7X2dmZyNQqw+BQP2UcznlPDx6x38SXSDO7e8RiDoEAWmjUbQBKD9qTLMSgegJENB1Z/jMXNBRdGW8kLv/unsrkZntDJzfEAwrUS/n9FAE6B5TBfab2TAEosUoolfRfG9sZncTiv4QwrLNLD0fcd3fQQB+V3LluFsTpcxYAq3x2u7eNNS9jT4HrXQIu5ZHHUTbEr2ErHyRyabvnWwKXwMGkg93kLvPGv82s+Fj00ppZt/roXnuKXF/sZXoUMTEOy6TGhpO9xwSva5HE3ffnI6nM0fMJ+l38ez/2yra7Usred3LwO9cSdt7obr9ll/KdR5cOyIm18Q6vDHNc72l4WFDqc/vkbta1637muhia6Lo97onvpP83ZMFOQ+9SCk9+w3oK2hPVJW9TSkNqxlG/Zk6Hwkpta73GU1DszwrpwL/AikQtIf45dQ1BCah3COwLnn8Eeji7FqVyt0HZU00lVLeh1YeKWhPmF2il9B+/hHwdnZO+0nuhroQJdrXenJa+V3GBs2H9o6jfb87IYeGmd3g7nX5wepoSXqowgsD4V1/QqDHjmEch5jZ33KvDjMbiRRMkPW+csyfhbaBYjj3HXSZ5x7HMR2qcAuy2tfN26fd9ik6kx53kDWv+hxpOaQsD+QnCiDxnkEpPM7M7nL3Y3vst5d7r4+g8DeU4Z5CHtzdkv1GmpLqIhcpDUqedYXcLYG8g64zs297e+n4jZGn17976TeZiyGId+VVoHNQtz94naQ0tNA2jvvtAKhdFhT+yxGv3hrdDX0oFPou5OUV83PFRMYTuPsTAcQ/BtjdQ0GehvRFM9s9fE/q/bsK8rJcBJ2JkSgEu65owK208iNW9Yu7v2tKTr5OaJ/KskeinFOnmNl+SHnNIzII4/mRtXssg0CD49395zXjHCAzq8u9mdMPkLLeEQrn7n8zs4UR0HGJma0eeN22aD+36RlmFvNXvoVAx1WRLPIj4GYzW9Dbi5A8R31OunQsHwdAbG+UGP065IFYm6sO8erjUsAq9HeyKQfTRVTnjPouMhxdbmZLuXv0zO4HTk+9WUOfL5jZdig89lh3vx0V8rkZeWU+STOZ72R0JnuRe6c2s/XR3hyRjetVM1saGe6PR/vvUFNuteVpGfc/Cs/2mrs/ZWbLIoPm/dRXYHyJ9qqP3agfAdFjmwbuBjNbwN0bFThK+GF+Tp1yvtl+QrgpcK8psuORQtsNEMi8P9Ir3zUV4doKgal30wK5S/S6u7+CQPZG5O5XmtlMyGPwWR98SPLnoBW6XJtWebjF3f8RFvhMd+9aujJrux6yaJ2ABPWoQC6MlOzGFIS/C9EGbdK+q3DkSaxtg/aN43LNbHkv5HLpQi8ghlrnQti2dqZEfF/2VgnmNnIl62u8dqHPXekiPOdghMmd9WuJRSulSuAi6+NhlGjwh8jyu7GZ/anHeazabx3k7idWvWdmV/TyvVFYNbNt3T3PUZC22yu0mw640N3r9vJeNe/l493SCyXEK8YwsB5mtqK75wJbTo3Wr1fyZvkTAOUKqAPAsn5vCp/pOsdmNrLpvCX0LuJBuYKR08Hu3sg92t2vC+MZghK7l6pZRrqu0SjV349cYSE9UdhPVd6Aabu1kRJ0AbIIPobCBVZH4MqetFf8ibQeEtL7UShgek6XQRbmrpSstQF/dPc5mnyuB9ocCZBruEp232JmsyABMgVIRiJh8ksN+vxeMu6vNFR0d0fhJ8t58EAzs8nQHOcC9eaE0tiunEVVY/6stIWWwtRtnnvt+5dI5hvj7mdA7bx92m3nCSBDN0v6n+gtxGkIoVotGQjk7ieY2XzAwWZ2GzBh8FTYsEnHyb23iLvf0aX5LEGJP8TkXVFH61NfbCOnN4FpTV4odWHFTWXf1MNxQH4yVTZ8CMkXbRUWBwFYpfLsqihUcTdacstqKHdQTisUXhtDOS9n9By9BXnVxdygfcBpAQx5CoFHf3D3i8L7A6BV+D0SeLXLXTmG9nyKHyMDz67Jax8iT5qLktdKlQg7+vWQb9LkfT11qd/4j8s7vwTCzhPaRU+KGcL/eUTGRAhkKRm1G+sB8V5vQkGW/6jqM64Kc2uhNTzTOsMTU/otklPmc/dnzexwd3/ezL6DjEu/Rvwn9v0O7dXP4piK8myY363NbDd3b2JIBIUnPh76bTunrlC/UbSqeubf94yZLYlC5g6mBe5Ueoe5+xmmKnSjUBL7fnRuG3vJm9mNdN/3+RhG0i4z5x5aMZTtBPQ8I9D529tbRRYiaPVBeJbraCb3LUG9of17pmp7IDClPzeydCNTHtGDvN7bfASwSrhHvkYD40PGD/NzWlWsph8Btv1oHY6l7BE3BMDdB3hGAN8PNIXPrwcs1gB47Ylc4ax5YaOe6XPQSmj1z939lIZtd0RCRFcLn6nix6VJ2/tQUtytU6TRzI4A/u0ViYmzPjdEcfiXo6ogTdpfQQOAy8y+GJh5V0Astg1/14ITwB3BsvVgg7ZRWf0QWMLMJqxBZQfWzpQf43YE9BT3tckqfR4N1i6h61GM+c7hMiv1+4X4npnNSyuJaAdoZWaTeCtMr1KoDNYQUFjYEchb6nozW9TbrZp1VLXfBsbQkO4I1o3ZGoA6J4d5ng74OZ2JNQfIlCPnqzTcy8nnuikFN5vZcu7+YjdFOK6dmW1PqyJf3XfH9t0UAszsBwkA07V9aNcEVD3ZzGZ1970aPN8X0aXZZI7Teet6TgO9iVy8u4XU3GKyiF5rqgS0sLsvV2oYBNa3kOC4LJ1ll9O2KR/qBi5FPvRwt+cLCuX1KMxmC6pDWGP7oWivP+7uqyVvvQzcb2YPAmeZ2dHunns33Ie85ibPxxTO/svApt2EiLDWX0UhJt2SGKefy+fiJmDKcOahJfjMhfKXpdbNa9D6p7QnzXPvjTKzWZFgez6ZZdTMpqQ90eq3EF/p9/aQyYuRJbI05kdo9wy+BtjkM9B2owAwgRTC2P4rIEv0J+h7Y1PelLTtvAgE+HrS9mLgpM9A2xz0/mvyrHW0FvJWvgGF4a5OPS86AFmRSwYlEK/5JgKen7ZW3pdudHLYx/9EHgndqkmNopUbppvnZ0xR0DQk534UXjcL9TL+5Wb2c3T2TkQ8+etZmxcI3si5POvub5jZNig/SUoD91OTwZoSUqf3040I9D7BWx4wg/XkLNHRtM7L+8gw+jKAu+fVx0BAUR8tZbMrf3P3x2jPm/QU8Ja79+L5kVMful8G+g3A7xmD6cyTqI3BkvXgPWVmMwTZoomM8yQhj2PVve4K+Vwf7Z1ScZx4Ly+OjF8RIIlywK1mdiYKYdyx9PnQxxB0/9fKswSe5c0MvP8G5jaznVBURR7Ouo/Jm3FRM/uauz+cvf+syaA+V/LyZF0ApSPJ8uKluksDGtj3FfJsNNJFOhfx5BNRbsY49lT3iMVh3gygRikXWDx/Tbzfm4Z1gkCdNu9N66y0WElhH5+NgPNfZe8NR9EhGyLDYwSdDmrQbxs/7OWcNjSwHI/u3BKdi+TdeehMXdML3UR7peyxRp+DVoplP9HkZbBnl7a30soV8Lu6hmb2DXTBz4yYEugifhZ4wszuQYpZP3L3GxUY8O3IClm1+U6mVZK+iVvuyUixLFVMyOkOM9sCWXu6Kbh3mNw4N6c7M/8IKa03I/f8OmXxC0h5iRUiDqRaaY1rtzCyRH5ABdMK63Ev2vP7ltpU0Lto7k4ys7W9nKT1liBgz0MrDGr+iv7+GuZtAwqXVQUti8C4d1D55rr8EylV7bflzOw6Whd9f81+A63f3QjQ6Tbe49HlBt2tcHegHAOT0GUvm5LkboqUkm5KwWxof+6OLFF1guItZnYfWg/vMt7Y/lJknes2F1EpmI4uax2ebzd0mXQDVY9C4Syx/Hjd8/0dWUonoju/iPN2O/JGqDunUZCbFV32C7p7nUvxoygs4xJkSa9TwO5GIM6cdM8NEQHVzWgALgG3Bj60PPU863JkpZuXZtXyfoTO6LSlN939XDPbK3xvDlq9ity/pzCzi2idU1C440bAj83sRnf/CdX0AAKr3qPsgdBGVcK4uy8ZlNFDw0txLFPTmZ/rDeRBkNKGyMuqSd6HHRGP35CykLNBGEe0Hp6I7r5c0X8FeQpcSqvKWRxzHib5BlqnT7vtNEiwzXPUTUEn9dr39Cjxa9p2Blo5QyK9gnJYfNptZ8hemxndD1tQQ+5+t5mdgM7/EFS9qi4M++vI6Lh2RX//NeWAuQ0peA/SnQdB4Mnh727enAeh0J8JUbhyt9Cco5DMVwJU2igo6cMRL+8WHn8lOk9boPDfDqXQlTPn1Ap5FnfPcwjG8e4ZjFc/c+XMqhrvUkjeS2WAoWhPP2Nmj9HOD1Pqd/deUlrEMZ9DCJMLCvTmXT7yIjC9KyQGAn8zs9WaeNaYKtGeSPd0F3X0GgqlbgowjC/qxeh/R9BxDqGLjBMApdtMIU6V97q7v2JmCwcAq9RkBJJb0zC8qI+sgXSCtarGkegjS9OSZzdGYG5OM6NnXN67ezCegzyGh1HtDbRq+M5bTWFhbbKFZxXiugBWIG/C3DhwSw9AW9z3f0W8riNvHArJi7QaYd+7e/p6+pm36R5m9gqKRir2kdCbaG2agiXLInAUxC8vB640s828S/6pYFi9BBX2OTd5/dtontZEeuN/UD6xbyAw/jdd+i3xw8ZUd/cl33Ey4uUlehLd170U3tqLLEzTx2K135w+B60kNO4H7B4u2Z+WLlmTK/SC6OKZAPiymU1Q0/bc0G4dd4+bemKkjL2NKqTFymivIqDjK0iQLTIxM9sUXd4TIe+pU+oeLByAD5EQfFvVeBMahmKpP6L7gfkYKVRD6Q5OLIEUtRWoAQZMlT0uRQf82PAdWwcGsbN3JiPeGjHyXwDPIDfgjnDCZD2GISZSZWVNPzMU5S34GWKWqwM3BevGLd4qSQtygX0MrcuxyBOuKon8bKHtpHTJEZUolb9A87YycF8QlrolnIfq/TY5si49RBcGH8ZwA7Je95vZJl4RShjWb1FaVuExZjbCC8njw15eiFa4UbfypxuiBL6z0f3yWgRdEKdRESYQxjAZctedFwHSRc+fpP1QBKTMS8jP1IWuRPugj1ZSySraEIUFDacLqOruW5mSB/8U+LjLHE+H1mL7gsCS0/cRQLM2NTnqwrydhwS5a9AcXmDy0nqg4mPLI6BhNXQ+iu78pvCcGRHocYK7l8LpUvoYAXND6Q4uLRHarkhNHiVT7P37SJH7G11Cc4JCF4WF/WqaPkqncg46p1HgTM8pYRwPo323kpnN7IXcdmb2u/C5Maiy0FVdxlwSxlM6lVZy4rh3n0NVUVP6IpAKvFuEfldBFtRuNFn43Qe8UHi+C9BabYT25bPIxbwtPwa6B15E4dSPhP5WRnfwrIUxP4uE5dh2C8QXpx+PbZ9H83wo8pZYL7SfjE4aTN8/R3JCbDuC9r0FmreX0D0X266M7so8vHNctk0rVkaZbHu63NVmNjmy4g9FMkBdJSkQb10e5a5aN7vHAQje5oshJWZuFHpVWVHQzCag3bPx8S48eVsELK7mCumsJVPlt0uBnczsnqqzHebizyjnzdvACDP7sVdXhNoRgQcLIcVq7lKjGnm2SOF+ehDliZo5eGVUzcWRaC5WSObifXRXdM09OD4oeLimOcLWQrL3LeHOq6zWZQrz2h3tzabGxtIY/ksPoXi9UrKHi94srkToJerF6D+MVq7HWhnHzCZFwM5ydLnXM0PyAqbcdK8hA0vUd1Jg/5vIi+tS5MFXNKAV9JGtw/dVAQMLh/Z/NbM1u5zTJRFoXcmz3P0tU57h4xE/TMH/nsnLESu9AG3rIAD/h3Qx8I6tfQ8D426Sh/QDekvf8YS3KhGDePwlhGiRKk9RU2X1S9A9tjtwhpn9BhnYvoJ0qgvQfX6su+8RjNeD5Ydpm8Ge05yq7rN4Xhp7rDX1qB1b1Nff/0mKAPz/Q8ECcDzydFrVk1K+wfvoUCQUr4xc2xu19YZJ18Jnv4+EtBeBZT2pamFmB6F8J/cjAeK3qFRqkwNwKhKUmrSPm3XzLuDEFWEexgC/8IqS9xnjd+RBtb+775a1Wwh5mUwDbOPuxwTAZN/w3H1IeXsSKfZfRgpUPxIuf4QS85onyYqz9dgSWfVnBLpdKn9GyurliFmvixLXTUawAoZxfAmBVSBr6CpIMT3Js6TJod8rUNjlR2gtitV1MmDgKlRt4c1gcVkHGJkL3KYyrnN6loix0LchpjsdsLqH6itdxnA1UizWpcH6obXutpf/hZLGfgAs7+5FoCQw6qvRRf8+sLgXKsQk7Uehy+RDpMz83Fvx8bHNl9G+nBudkaE03xPvIbCkSftYVedsYIMakPvPyLryFPDdhoLwK2gPPkf1HD8Yxjs/8MsuZzqe0+fQ3vhFl3k7FCk+86E9OhkSai6j/ZwujUDfD8J70atvuCdlm02hOGeiM/0cEgA2qxISA7h0RRjzGMSzjm/wfI8i3rFPLmib2fy0zsZNaL3PoN6YcS4SQIcBU1ZZ383sfpRXbE+TJ1PqJfAF4Ac5z0g++/UwronQWflbeH04AmfXQOGMEyGhvOlaH4vCh+u8IcYg0GwVxI/ncfeHwnunAhO5+1pm9gbtZa2jIr+AZyGRpgo2J6PKRbcgYOC0Ls/XhwxHKyMvrtniOTGVHJ/d3ZcP400F/D7kvTy0YswjEE8fhgDEt9x9xHhu24+MS2n7uWvmeTDjmDDM75vuPkWXeYtyQDpv46ttSrH9ZrmMYQrHuwyFyNyJUiysx1gkU+n5I5DleeUcADKzKZCC8j10352C+EU3GW4lL/8u5gkAACAASURBVFctqxrHiND/kqjiWd1cHIQMblchT+YbKfPkxVGY0inIWh751/iWZ3uai17IFGK1trv/YpCf70Ogwl0pjzQVALgIKY/LNeBvq3nLU6vu+yZC/LKqQE9lWzPbAZjG3Xep/2RbHzsgYHkO6nMiVd1LE6F8ROvS/Z48DxlrxyAPvLp7/VJkHPwj2u9dvdQy3pErthu4+5lJ2wmQgfunKE9TmxdTkGevCePdxjOvppox9HpOf10Czgv9zowA5hHeoApdGP/S7t4tImh2NNe96ESjESC47NjY90HPm8ErvL1MaQ9eaDJP2ecM6Ywz533nulJs6+5Dzey3yCPqNDJPUZNX/9norJyEomtica3rgNOBv7j7e+E79nH3PcJnB80PezmnAfBdHsnok9EJcG2FdIdSipXhCJS8k85iHv3u3hMAaSqCsBQyrj0FXOCDrBoY6XPQKiGTa99fkDfOsigG9VCEsEeA6qVe2/Y4hshERqCN9xAqq7oyYhobhgPR0wHoof2q6MBuRHdwYjvESJu0jUDUDiivxHnhWf4bBMPoFbO6JwnhQz9zAJsgC+KMCPB5FrnVn+aq6PJtBDBNigS14np8kkslCKhrV4zjaiT8LYkExm+5+6IV/R6OGMpiNAQGPFiTzGxGdPhXyC+YpqBV8ix/6nUMvaxfk72M9sYlyFttzS5KwTUIKO2jmaC4BnJj/jmwr7vvHtp9E+3LKcJ7F9Hbnti3x/YP0gzk/nWY28aCcJjbbnP8IRLQNqIZ4Hg8UtRq5y0VnoKguT+yQk9AO2DwLvK+2SWcwSMQgHwT4k9vmtm2Ya6eQJa5fyFheH26g0s7IuGh0fMFPrQzCvE+iyBom9mKCDQbjfbi9dbcmLEmAtB+XxIUTbk/rkaA660my9zSeTsPCXZLZGZToztnAQRc3xmea2FaAOIQeljrJsJ4Alq9iBTfdxGPM6SsLOLlMuMzorM1J1IcL0+e40JUiXNAKWnwfNuFvt5E++QxtOfmRKDXj13lvEcgoXohBLQ/EMZ8dGnMvTzfuGo7nsbRy7y9hbxv/o343fhsm1If4ok/Aw6MCrmpItqFSBjeNFVIxzYFJeAs5OW2lbsfF17/CuLzcwB7xHPfVIYLbYfBgCdN3RgMCf9zomT2XefC5E25M5Kdcg/PJ5Ax8yB3f9/M9kZy38N8CvJsr/328P2bAPt5D7mkzGxO5IUxOqz9W5QV3574W8PvHlCes9dn8SzSIG9rZscAM7n7ig2/KyrnTyDZ6mUqKjh7tddJBAY2otk9uTrav03u9R3c/YgmzxI+Ow2STaYMP+nf1+Z3VJBxb0Oy/Ll0yrOTIlngWHSXNiriEkCYw2h4TscF9bLvB6ET/YGxuO8L+3hGd38h/F15/gr9TO4KZ27rFzpB1zrQKvy/FgKl4n5+y8y2RPv4acRPJ0ARROcBZ8UxZ98xAFqF13rmh72cU6QrXYm8r6vArfj6kxXvV1G/u7clgTez15CB9Jzs9T6kD6+XjWM0sKXXFP7qRp+DVhkFRnYJWvR/IEHhFKTYfzjYthXfVUQhg6J+Ljr8jyNF/bf5xdHrAehRmOoFnOgJiLIWWn0fSjA+KoxlRXd/stu81cxno/UYV5dKL/2aQs16AgaS77kBuMbd981erwWtCvvtImCXXsfQy/o12cu9KAWDERTDZXMI2p+XhfffBFZx9ztDm572xCDaNwK5B/l8TflFr+e067zlFBSlRdGlHkHdezM+9FXkSr0hytFxG8pFcB0Ci15P2jYClwb5fCsi6/A9SBjYG4Wirejujyftmq7dNiiH2hHA4S4wfRrkobQ/cLO7d5TwLsxhpXXKWhbiDZHwMiXib6dmfVTNRQwrHk1NyFN4vlOQIWNi5CXXj0CxWKzgGQTqn1PqIIxjeOhndTRf19FKMtqhlNQ9n6lS1lzu/mhYuxNQaNkHwF7ufkDST9r2W6HPeUpj/iy0HY/j6GXePpW2JbJWeMWf0f45Hp3HVdx9nIaRmbwc3kfJdndCittliCdMiErcX5x9ppYnm6p/HUArt89TyCBxsKuSUz6GDQne24OZiyD7DRjaPAsxNnkzfB8B36n89Fd0frtVkroVWeZXLrw3CeKBVXMxOfCelz10+pCS/A3Eh15BPLdpdcIlkZFnU+SNOGAUM4XYf9fdr05em5RwX7j7euH/t4EvlZTmXvlbHYXxrI3C4nMl+2rgziijhdc+KWj1HFJcl2gCLlT0kXqo9GL0r7rXz0J306Y0yyUJqqb4Ruh3OmCUu/+yh2eokmfnRl6K86NzfhxwaH52avodNM8K92BeCGsu5DWfp0lxBOx8M3ltOZTnbyV375YzL+7jk5HRsYk8+4n3vQmwH4lAjUfcfUh4fR9ganffPD9/8TMlHcfMLgRucPfDwv+GQumJfSdtS6DVI2m7oAddgGTeW9CevAEZwx8Lc3If2jtnegbql0Cr8HojeT1p3/icmtlNqFjNVkjXf9nLeZjHCoVn3KigI26HZOHzkePAMygiI+az+5438CYt0eegVYHCQTkDMd6d4iHota19AhQyKMWHIAvGRl6R82cQB6Bx+x7BiZ6AKFNVoUtQvpELgfW9xuJmClWbDSkxEyIh8mUUEpC6b/aydj1dKmHdvo7ClvJxPOLBe62XfgcJDMzt7g8WXu9H+WzyCmS1+w0Jg72OofH6NdnLYYz70UApGMyFaWY/RPt+BEq+uXKFENrrnuhlrZuCqoN5vqb8otdz2mjeBkOmXHUXImHrcPRsHRdsU3BpkM83N1qT6Fn4Ey8kNO1h7fZACfUnQIreUHTm/gRs7O7vDvJe2Jn2KlHbI7B5Q8pu3qDcbvlcvIoUgzeSNt+mM8nzbUjpeCT8/we0r6dFAtEE3oO7fpiXPRFI8T4tT7Y8x1Ld872KvK6iwvoWCs9+KVf0c6E0vNZXGvNnoe34HEdQiBrN26fRtoqs5S0+JcqLt4pn3g9mdhkql35H4IkT1ckVDb5zKiRwv+zuI63leTkhUiRW8KyyV/LZIk82s+8g5edtpBS9jgT5JRFv+ZG7v5z1NQBaNZ2LQT5vKj+NolxwKPWijf9vioCrRyraD6PifgqA5sYFxWc4uve+XzHc0jmqy8XyQRjfE0juuRblY/x76GtxtCf/Cezp7r+1hp4eVfytpv3jKBz8ieS1omdIkH1fQtEQaYGfEUiBjrkqv4O8gyIw15/85P+/iO6pXdz98PA9S9G9ANP5noS/F4CzXoz+pXt9KPXGlBLd5O7fL42nKZXkWWRQ2wgZcHdA996kSE44JgU7a/od1Dk1GSlfoT2keiC0Ovk/nr21UVhXTv3heUAGxL1pz/vbj+SNL6O990t6k38b73szux6FacaQ/rjfv0b7HroGuNvdd83PX9X6Bl7xMuL9vw+vDUGy5W2F9vl9NHl4xtz490VkRF4AeWpv44o4GYYcPzZAvHIISs9QGR6Y9dtIXg9t3yU5p3VkZu8BR7j7zjVtJszPYnj9bXrPmTYZWvsUTHPEm95x97aCC4GXPQTc4/XVQyvpfx60MrOq5HN9KEldGluaJ6F9rKYtyDr0DPC6uw+UpC6gkHejTT8cMe2YM4fw2uiKMfa7+4heDkD4/l4OTC/gRLGtqQJIiaZGuajOoXxYhiKrwrq0JwmNzDqWgn4XMda3kvdL6xGpP65HQ0F4BmAPZIWYgrJg1I+UqWNQbrDFuvWb9D9WgIHAJDf1zPWyCeqNLuPiGHpcv1/Qvpbp3m2yl3tRCqoU4VLZXFA+tbWA31NO0N7v7kf0Kmj00r5HULXq+eoulyZzXHVOBz1vSHD+MRKcS6Du/EgIy6vPDUd78PaaMa/UFFyCWj5UVX1r2jD2MykLzP3uvkPTtTOFSv4YJcR+E7jRkySn1pt16m06hdVItYlZXdbvWv5t8g7bwd07lJWSgNhEKTDleynRasj6+0tawNM9Nc/Q9fmq3vucWmRmswDPeX0Rls9M29B++4q3ZkeK+qGUy9z/nnC2zGx6pKgt5VnKgYZjWBXJILugxM5Hh7cWRbLTrkjugFYuvkjpc+Y8eRIku7yLcnvFXGRLorP/OLCYu48Or2+PQivXpr20ere5mBzxnyqebIi/5NX5UvmpVKxpJFJsD05eexOYBSmh7yX9DUGyRQQ6SvdTVHw+jHMRnntvBKwcnzzj9EjxXgqFPd6Q9fV7qnnGmPDsLyDFPQJGf0GeYFMimf0W4NvufrsVPK165G9t5K1cfSXQuQq02hzN9Zdp55fDgJnoPcwHFH4/Kbqbdg3fcwntxWhSwCT+P1dpzNl4e5Fx8nv9Mqrllyp60UOqjIb3U1N5disEpsWiLROgs7k1mvcnkNx3cQDJB8uz+t390PQFUyRGXqxmJ6RXXIiq8kX6N5q3b9GesHxiWt5iIF1qzzDu28LzfBPt+xlpecwV5dlPuu8LQFEHaGVyqngByf3X5uevBrRaF4GjIz3JB1vTfsDzN3ntLxXPF/OE/rXi/WEo9cMGKOfmuwjoWgeB/tvxyeT120jOaR2Z2fMIuKtM+2AqVLA/cLy3G1xH1YyzivZE+zHNR/wm0i23K519M9sX2MTd8wIyjehz0MrsRpov1HzZ//cVW7VoCWTZecmTEpBm9igJCmlmp4QxTIAuz1fpvIwjrZeNN2WCVQJBpDxBcN5+ePZ+RORL4MTiWduba9pulbVtOt9RaXkAWcUcCVujkfB1AGLMU6Gkv69QX6UtrVqUHuq6S2WqMP5JUM6aawrj+DmKwTfkwvs0ioOftdBvmrOmn9aF0ghQqXm2OmU4328RnBiOBPJn0CVYNYY2z60ulAs5ddU8Zsn+j2WNS0rByKxtPB9VivBgKSoFVXvie+F3P+2lykvtUwUDWmVhS6DqRFnbWJK99HyjaD9DdRVDFs7+j0n3x+Y5Ba1T9Jp5ifbzMTV6XlB+rVfD7ypKvW/6aVXiLIFLS2ZtY0jBJ32+HJh+IHm9ESBeRU3PaXhtFBKKtkAV4eoqd+Wlo+8Kv+uMA/MC87v75IVxDha0GlP4nkg5EJXPc9FDuEQ+nqvWfE7jj6wzIXsVpd4+8f8N3P30AFq9gPJldfWKqBhDrrinVPKCiK/X3XvrIjnlPgB33zj5zm+hXH+nuPvmyTjid/QiO8WxvIaKT+Q8eRHEWz5EMs1/Orsp0oIod99v0xcTJfT0ZJyTI5m2bj42Qgrhv7O5eAZ4LHrRJK8PQ3P3nLv/qOGY2yiAqNFLdyZU+GNKpMxt7u59oV0JtOqFv7W9nniTNAKtTCGDjwDnuvtO2TMMyqso+fySSLn+hbufZfJWiSDlTAismQEp4X0I3MzHHIsr5VWDS/fkjFmb08PvRkajhs9UurMmQjknr3H3F3rkLela9gdgZSiqQLwp8m4agmSeGelNZmrrt0lDM7sbuKTq7HW7q5N9H/Wm5xEwPDny5q6Tf3+fjzv5u+u+bwha7YAM73OGNl1BK5PX7v3Io2rTbvMSXi+dv2crnqEb9Uejn5nNhbzD10Vn6FXEf59E3o099e/uG+fntK69qajJwij8rihjB8xjcbT2HeBVLxTmcUN3Pz15bSr03Ku4+0WFz2wOHObuEw7mO0tWlP8pcvclxlXfYUH39/aExRMjhrBdMoaNkvcjCrkxBTKFkPSy8b+b/N0tRnyj7P8ts/+3SP7OBbl5atp2MP4u48DMTkIAyk9KGz/QRUn7lVEozNXuvl9Fn+lllTNggH0Kr8XnXMjd763oN69MMxIBavG5037zectzQBTHHvpqnB8hGVvHfqMdhOpDwlr6WuUYxqZ3Q0EpWCJrcixlpQDahZs+pJBHShWYfiRUVdFj2f/5vsj3RDqOUu6IurVOywS/mr23RPZ/ajHLny99vXZNCgLanNn/leeU+nmLtBzaO48j8PZaT5JhJuOYFFnHd0Mhtot6RYnlwpi3zf5PPcLyOc4NC3XPV3dpXkc1n83X7hNTxTnF3UeF9/vQvVAJ1JjZntlL38r+34Iy1YXUDIY2R+tQFbZYSV5dTrxnst4qcU2GrLu1QuFnpe04HsegK5iNrbaIT30d6FatbhnkqTk/8iqYENjPVPjgfnSGB3tnLdm9SZnqPLvMbE3gOHc/tvC5u8xsK+A4M7vR3c9F8sRqKGx+tvwzBdoAgb9XAbt5TcU/M5sXWctXAH7o7jd26zwozpWUybOGvLaL8mxosyHwx0xO/gJS+jpkEVd+vvPpNEJgqha4Wc3wXnf3nA9GPj8rmrtuoEbls4wDOhQZtGqrwFWRqZLoG+6+Tf6eu98Q5OZLgnHkflqG7UnC74OAj9x9Ey1lB8Uw8xLgmd+T38j+r7vXU+pH4XmDpREoX9MyqApdmreoLew2pSrjkrt/jMJ6LzCzaVEah5XC90wcxtvknI5N+jrQF/THSFMlr73l7vtnn4myd9xbfXSXf1P66ScYbweFufw1As96oT0QQLp7t4aRPMtxFV77UqltL+TujwC/NrNdUKXFjZCONweKMrjY3Xuaty7nNKV+JOP9GbjXzA5Aoc952w0QsLUFSsvxa1NV+hMGCV792hQt9Bp6xndpRUKVaCQKvR0U/c+DVuOBcsVn4vD7yYr2zyAQoUipQDAOaHxext1oeRSbWwVYtZG7X2hmR6NnqAJdcm+dJnQ/cGIVYFXR7w6oCuN3Cm3zMJyxkh8ooSb7LQ1z/Qli9nON5XE0oV6UgrzSmhdbFcjdK5O2mlmve2Km5O+eSrd6Vv0nG8eGPY6j6XdWXRxjhcK4b0eWncrQH1co30VmdjkCz3+HFKUSDat4vSsFgXJs0BJjqZ8qGqv3AjRbazNbm5bnGkihH2bKhRBplLsf2K2vGroRODp6inyKNAvy4GgCWnwRWf6bAEafhbbjsu9e5m1cte0D/tTASDIA/AQPnNHImPU+ykvTB1xsZo8hAf7vqCrlg8hjqB9583R4Tnqr0Mz3UOGLNRuMuwk9gsJNOkCr8L1/NLPvAiea2UvufqOZ/Se8V3mHRDKzdYDL3X35bm3d/X5gVVOi7z1peX6Pb8r5YVrsoUTvAZOb2QporZ9y98cQ2BI9eqZGck001k6LFPkq8P40lBrhuxXvA2MXWK+joKBuQqiwm7y+CVLsq+7PlN6iQu41Jef/I7p7ZkeKf7zD+8LPqmhtNqnofwPkydJVlgseSr3QKugZpzez05CH0fk99hFpbBtmAHD3V1DUxjGB/ywEzNvknAKY2deBRU35aB9196oQNMxsObSfLym8PTN6xnXQek6DPHv60Np9jLxqchqDHA6mQ174jcG2ps/YA52FjJ8nN/2AmW2EIjI287GQ029skSu35LVADHFcA3lgbUCPYF+Xc5pSfwCXL0Zgdy2fCp5t30ORG0cAuwwCvHoLhRkvSKtiZ4waySsBRx6wGu3hhD3R56BVAwpus99FC3KX11SPyNoCbDs2UEiTq/vyod/bG1or/0+RmU0ITObu/0HCx5M9dvEo7SGAPa1dxZiG0HIjL1LOvM3sEWCqCqbeROh8hIKXR4WlK6U+4HgzOwJdUq+iKk1t+y0FcYIF/p06YKcpZetX124we7nnnCRNaBAX79i+qOM4xqogPB75xVzAr+oAq5SClfx0lJekg0wVI6cAHvSQ02V8U3A3nzRVFD5BX4+gype5sN3oXgj8ZwJqrFNm9g0U/jAFylVxjlcnSX8IeYGClLotkdD9MuIfm5LJBWa2Rx6OkLx3NUqi3BOAm3x+CErqXikkhedbD3nUnETh+czseOA37v6yKYntFlSEUqZj/iy0Df9PjUKAq+ZgsOOYHFl6qwpqpPP2qbetev4qMrMvegjbCrwFVGXtNFMuyudRUv+3kTfWSsioNAWJp6WpIu9WwVKe06xI0P5ElPDkp4F1zWz/ALSUaFMEvlxlZifSGT5eRyNRZdte6AJafGGAwl67CPGo85BieSCDy6OU9pveTwD7mNmmtPhhzNs4Yfa51VFKg/kRv4pGzX4zewkBgT9299FmtjwqRb9k8tk8n1EfUiSHoBQTP0c8NKeFzKzKw/Y1d/9nxXt1NL+puuyUyJg5QxhPv5ldiwwn27r7ZWH8X0Lg80i0H2rD0AO9i0K/SnQMMsJtgcIPB9IMmPIyPg1M7+05bOOYI+UpHiqpqUEpyJF/QTmx/o1yMC0MrGdmP0MgXik31LigLzRt6KrsdjvV+TkHyOQ5fQIysg+E8prZvxEAc2MAO/ZBZ+1qBERNUtH/lSg/3si475Gnz8O0PGqq6BkCCDIOgKicpjOzKMdMF36vgM7fPMDCFbLLLKak6CMBzOzHCARaEzk3nBRenxSBKJGmyTuKZGa7ooT6eZ7VWjKFWE6Bim91BXeCwfYU4BRTJdpSn3XyeuU5LfTzK8THn0O5pp6nPUl6PrabgCXNbHEEXh0O7Gtm99KZaugpd8+jim4CnnD3Aa/JoHNPiQwLOU0XvmPQ+sj/PGhlSva4BKou1bF5g8XrDIRuDkGM5QAPJUFr2kZGNA1dUEgz+yNiMAtRQCHDZXsirfxU/WZ2epXXVa8K6yDaNwInkrZrI3f/gyrmeDqUz2hlYKiZ/Qsx0uWpsEaGz+Vr930S75fCenxsZvt4b7lQ7gXWMbNjvHnp0FVoXpK5RHcyuNjqyZCQNyFC5WdDAiZ8AtTblJB2IZqt3wRm9hGwlrtfUGjb014eDJnZoghM+XMJeDCFqeyBrFJR0d/ZCxUZxzUNBlRN+MUCFevR8xyHc7okuhx7mbd3kAW725g3R8+5ZRhXX/a+IctQLNv8jplt4+6n1PTZGFwKz7cmCnk8tGLepkEX6mpoH/8TKbJV1XCarN0MtLyoIl2BzmMT69SFKI/aaxTOqSmR+u9pea/8EtjEzJYuKQnu/oApD8lk4Xu3AI7yUOzAZM3NaU+gCFqhkM9Js9emCH0NrwIeTVUe10E5QaYws9m8XM0zfb4+xONLz7dJaPcyunP3pDr/Vzrmz0Lb2D4Pxx8bfc+ILNdfq2ibzttnoW2kBVBoyxQeytmnZMr1MwrY0eSl8ApKDwCtMxTvUHfltDrFZJk/CfGuYxFAsiA6N7eHfXVn+A5DSnme6zOOoQ+Fwq6DwnMmABbxQuGQAk8GuNBUCbjjrg8A3HJIad0a8YeiTJDMReTLICX/uFL75HMD8hNao7y623eR8hsVreURGLaVFyqJJZ8buJ8q3i/NxUcIqJoO8egpw3hSOfkgBDg+hO6dh5HiOiVSZn+C7qdVzewn6F7qC4piH9UKbPRAWYvqsJUOWYZW+oHLyFIFJPwt3pNHuHved/R6jF5Nab9LoqreRyavb0MrTC6mDOgzs5fRXMWf/yZ/z4SKEZRo0TCuyqTNBco9NbumKxmEjLM/uvNW9fYqk8uivFeHUAPwh7YbJP/GPfTDAGQviPbL5RTyxybyLMAR4Q7a0t2v6fKd30F84LwuPGsdtDeHI1lgX1p8aGcEVK+O9k0M6+xHyfP7u42DzvUYK4mrA4A9NQIvut3rVfs+Nz4PQSGooGqaT1Z8/a20n5Erwu88FHMUMlJUPcO8wDMB+NkbVXV+Pby3GYqO2bZCPpwDgU+LhJfeMrOtPcnnVPGdqbzesfcbyOu9nNNtUWqRxXvwlsLdbzZVQr8Q3dMlz8l+VGgrpTdo3Tmxr9HIy6/0PS/Qu0Gljf7nQSuUMO0fFZv0K6iixTCUa2RXdBHsZGa3RAtIRdvHUazz+ghUidaSEgq5NErqPCEZCmmq2HAGcsNbH13S30dWh2vc/cxszB0Cgalk5pcbKriY2Tnu/pNC2xxcegP4WQU4kbYdhpL53YASmaftvhBenxNZzR5HFpbZ9badhqywpcTH66Kyun1mdiia751Dv6X1+CWwp5k94u7nFcacC3+3IZfxE5Cb557ALQUrf7ysHkJCxQ+An1X0OxWyHG1WAgcDMPA8YwlQKe23BNS5hQLqXQAnhiI0vaN6RWH9lkLM7WwzWygdd2Evj0GCYtVeTpWCqdFa7+JJmeisfbwwV0DntLTGE6ALb3EUIvJM+PuvZjZPfqkU9sTDyKp1aAPBZDo078u7+62FtiVQdT8vlMjNnm91FB7ZYUEpzPHI0L5qjvNz+mGYk/yc5vN2P7rgJwO2NrPzS8paQtuEfr+AgJIBN/gwhutRZajDkML9I+CPZvZofk4K4NJrKN/TxYX5KPGhvxaeb1K0j7+GlJDpUQ6Oy8xswfzZKtauChBv4xfu3gEMhWdaD1mYU/om4mN30XlOf4AE+MfDXMyN9sePkHBxVM1cxMqs4yJs4lAkjBb7NrODkXD1EVqTPuAKM1vU2ysbps+3PRKoNkHKeP584yT843+Aepm38dl2V6CvgscOQzz4O+hOeAd5ncSwrz+YLM53oLM3r5n9wxU+sg0yRC2W3OOXmdlx6NxfbGYLBA+4k5Dndp4rLtI5iLe+jPjaEOBKM5s/NegVeHKUDX+DgJYzKZDLezXmCxlBIawkm4v7kMHrx8DGZnat1+cwi/LTbAgwvTLpN5Wf+pF301Lh5zRTjpUNvVxJemngZnd/PfCcdLx1c7FHfj8ln/shkq12Qorjd5A3bjQO3oFkjn1Q3sRUXnoy/O6jrEztG77/LOR1VaK1EDAKquT3FWQE+ZAsn1PG395GeR/XzvkbynfzNFrbmdGd85vw3r3Abmb2hLdyKh2H1miZMJ49kOx+FC1j5bDk7wmp9rICFSmoArSqKI450nbASmY2ZQOjf/QiO7DC6D9NeJY10Z77nZm9FY1G7n65KVfQYWa2a4k3JJTew9Ggsz4CqWZCsufcWbtcnr2Qlj5ySS7PFugwYGJ3P77wbPk5HRHmY1Hg6aDfPGRmf0I5ic5C9zjI6D8NSuMxJIC3O2dG9NXCe9GQ04dk1SGoImld6NxGVHi+ZPLsjCiC4zsUih013Pe7oX0HMujth2SbhVGI5dIVPGUfJE9PgfbHxaio1cS0V/U7j1a1xy+gnlxTFgAAIABJREFU8NY03HcjtLbL0HnvbI+KO5T28bRIRp0R7dHHkRx1spk95u51+TsH+GGh30p+mMjrvZzTyYCzewGszGwedN9Gb+L/IgA1zU17HOVQ7XdpYLQem/Q5aNWyApboWLQJlnH3q02JzfZFKOQvkJBTbBteu9TMvpy2rUAhp0MXcAmFPB4drqXd/e9mdhSyEEyKXEsHLvmKA3BrGNeyZMJRof3vkfvpmmZ2WSpAFMCJxcIYSuBE3nZ5JFiWGP8BCEDZ3d1/Fz6/O2Lsr6KD9BOTd8DDYe5Go737ZXRJvxD+P9rdYyLBjvUw5Qh4LzxrG6BRIfx9FyUz3gTl4LkReYA8mo3jB8gSOgQpxTu5+8kV/U4a5uUyM5s3BeMSYOB7of/nwt93BVCul3Clfnc/qGK/HYE8VE5CIZXpPJTAiRWBr5rZzAVLQdv6mdlodMGshy6BVNDO9/KtSCm4lGwvB0qVgknD93w7VwrCuEuK8K0FQXE3NKd/dPfNzOweNM+Tocop2yR9lvbESsjr7ERaSUir2k+JLtVLC2udg6o/BQwJqnemgHjh+SZErtSl58vn+AF0sXTMceGcLkv1OW2bt/D56VGOmIlQ4sezwvPn53QqFGLzOlKS+oEdk74PRwLMT939VDP7B1IQ/hPWIwXxc3Dp20g4OTcHl3rkQ/sh4HmUu//WzB5HydgNKUubJP3ma/csUqRGmax17yb9TgYcGHhaTv3uHmN+pwYOdve8UufUwH2elQ4O5/QYJIT/0N2fNLMzw3efj4TMo5L2JePASmivzE6oWlVFZrYYAu8/QsLx5bRCGnOaMzxbRwiHKafWdkhQXR4B9CcinrwNIR9h/ny0vF0eRPtiLzNbGK1n1TgWDGO9N7T5rLclPPs/Q5ux2ffcoe2f/4+0nbXidZBi/13gWHf/JQwoFX9D98kOCKj4IdrfvwEOMLNXkPJ3TW54cveXTJ5N9yKZZgl035xSGocpWfoaSHlaEylphyGj4q8QyBOpjSeH1x40s/ko33s5zR6e9ebCe6W5+BLyyjjDFE51BWWe/CUkr9yOzmFa7TbKT2sifnKDux9gZtejOVwJGfKWLYAH09EOGqU02LlYFyl+Ub6rynV6FFJsN6ZcKCX3EOlHQP6uaF4Oruj3Nm9VD5wFOLPk8ZLzN3d/NeylS0n4W6A7vbN64G7h34WRPB7zml3l7v8C/mVmsyK+eBvis3XFOfajVfE4p0MRuHmMNw/Fz8d8BkBDo/926K4uGf3Tex3kdb0onUajC4CjEe+7rmqQ7j6Qx8taYcIbBD3ubeBwd9/NOnOJ1ukjuTyb0xxUR4a0nVMz+wABZpsjWWirMO73TI4Ed6F7EeBJdz8vfOaPiL/NbmZrJeDEvWgvp0UIpkey+KaUQ7VAOsvmqGhDGxXk2enQ/X9NQZ5tuu//4u3VA/dFPPPhMH8noLOe07Heqh64hruvbCpecyqSu65393tdHqB3J/0fkvUzD62qyjnNDNwTZJvXgb2SvX4YCs3d1FuhiIcj8G5bWtW+S/RJ+WEv5/QmGobsmtm3Ed9bBvHF49A67O/uD2Rt36ec/P0DWkUbxguN0yS9/0colittIzNbGoER5yQgVGx7JVJc69pGamubfceUpkR8UKi+ERjBAigxWtzQ8QD8lc6Y9vQAXByUsolQ4s9SkvW29gjAO5WWgptSZOZ7uPuqod8jkLU+d8fM2/ah8JK2tqbyoJuhi3CgOoq7v49c/WdEniK7IJT3WyjnwPaIyQ9FTPRIVLZ9q9Bv1XrMgRhaaT3ipXKcuy/o7qsjT4t3QvvZEGM6G10AhgSLedGh/TdiXiPd/eCqftEeOjr0myru0AIG3kNK/NdC3xMj5rI/Yv77N/ypotmRsF2iOIYT3X1ed18ZWVc+oF2orVq/fnRGziZJZl2xl+dCVqWOvZwoBZcgJjwaMfBJCuOIF+bdtKxof0DW0BSEmgl54jkt9/I5kAB8Oi3LVqTSnngfKVr52nW0R/vzUMprHZWCVdz98DDuE9Gl0+aCW3i+0egyzp+vNMezIuGuxC/yczoBcpnOz2lp3nD3l5An4itoT6+KQpb+gYDGNxFfewyBDt9E1qpvesgBEoCHNVHVz5jXayRKYvkXBEqlFMGlvdx9xdDv4Yg/5BWGmvIhQ4Lb3d7K3TQjEm7a9nGgfO0uRZbR55CV6rrk5wRksb2u8FMMO8zoI9otXpE2Ref4EG+51M8a+r2bzlCstrlw918hxRM6q8am1Id41mHIOhyTHE9IZ1GJSJOVXjRZbQ9BoY7Lufur6PnuQ2d71S7PB/JseCOM5RvozFZ5R7yK+NFDaB/Wjfmz0DbS9eOg76jcTEv3efsstM1DagEwhXrtiKzpA9XjXAmRzwj//sfl/R3P8hpIgVsf8c5i1dDAz1ZH9/r+aB8/WRjDVKHvZ4F1guLYj/jj6cjDILYt8eRIJZ5cokkp5FKsmYtn0f33CpIXD0D36F3ICHUv8jQdhoCrI1DoSgRlBuQnOhOzX4nWL6YMON+Uly6lPmBGk2fwAGDyCediJPCidS+cMg26dydGyvaC2U9e5TqldcMzdfMSnIJCntMK/oarImPO32rJ3fvdfYfwudPMrCO9w1igO9CevdfMNjOzxcxsAZMxe+7QZr7wfxVNSzW4nN+T06D7sEPGoXWvn4Lkt53RXsnv9ag4F0N2Kygf30QUvEYa6CNLdPmeXs7p24gXnYHA9QFy5UBalfY0MyA5vB/JYCvR7mwRve4nz37id1WFvULiYZlRSXfZn0yeHYv7fk1gLSunKOigsC5ro/10nimqpJJMXp/fpRrsjKlsRiK+db2ZjTCzb4bXr42AVfj+MUh/yWXUnPpprt9HSvlh5TnNf5DH7Apmtn7NPPzIzG4M37EEuitmc/ctS+PsQh9SX4V7rNPnnlby0pmx8Pq+aEF2L7R9HlnA69oSNvv0WVtMSc8OoFWSfAhwuJl9DSH8bweU+7eIQaT5ROIB6Kc93j8egKOzA9CP0NMlsjGU2kdm/hoqPRrblpj5RCjM7WwSwbOi7euhfVtbpCAPoVzi9DlgRldy1oNoxT1jZkPd/WMzexI4pWBpKq4HulSeJ6vqVycIB0vSKkEwPT/8kH3+I2S5ObpBv18I/5+Bcl/Ftikw8A1PElub2f7oktoF5RsaFNhsCgtcCl1ms5rZTJ4kUK4CJ9D6PUgnqFNav6eR8vwE4VzV7OWoFLxP+17uUArMbApkSX8FKQW7hLb5hfkfM3srjCNemNHKswcSdnZL5jcKGh+TWCiq9gQCza4jEzQq2g8J85CvdVQKzk5A1SgIP40Aqti29HxPo/098Hw1cxzP9MfZHJfO6VthzPk5Lc1bpCeAmd19BzPbCQFTc6G1nxiBEm+gs3iUu+ehNvsiIfXXyWsThXn4mFayzipwKeVD63V5vl74UDRQ9CMLW+y3Y+0Cb/hFeP7tvFA1z8ymDYo1Jhf+S5HbfTd6HAHkaV+Tovl8lYQv0lrrfpIEslXCOBKa+2nlEcvpLeTVuyziCQMVO919ndB3Kc/fh5RBh20RGP8rb3lKxud7gGCtrHk+3P0fZnYYyvEwf/KMpXE8hTwR2oCRz3BbADx4zIzlvh9FiXoX/z/S9h3KoU2RF+3qnTnbnkS8JHp9DCir4exdbWa3IL5SJHe/w8x2QEB4VYjFr8PYtg+KE7TuvUcR4Fp370V6i0KuyYp2JYWsbi6eQHlHpzd5mpR48tHA8T3IT6C5ndrdLzWzLREwsVfStg+BYVvRytHW32AuRgNTmiIJ7kdy3YdBFjgGefb3AWuYPHF/5uWKzvMiz40+dB9PQgv0Hxb+PrrwuT7kGX0tsJyZ9Xl1MYvRyIiXU4m/RRrgbz3SFkj22pOaXD2DpHvQGelD65g/7xCUQqI/yCElKsqiFTJOvNffoF3GGbjX0Z7eGFjIFQ7Ydq8jUDHmd8LktZneNXl+xRK9Ttmw0lUf6dJvL+f0VhRFcioFQ4O7ezhfp6Cqbmsn7x0bzvTuZnaHux+B8iz10elZBAKfX6BcdRB0JtOq2FXy7Gike7bJs4ylfe/Kq3Qy4ieXdWsfPjPG5C33UBjvPjXNNwaedfdrK97/COW7mstUoOo+lOblx3TKqJFeRjp+HcW7YYB6vBu6nVNoz6/3IsrfuB+S2d7N2q6AnvVA5N1fVWCiCX3MeMaRPgetZNVcx8x+FxUyM9sCVSc5zN0fz9ui0LJ3urQFuXKOJkG5AzO/BF16xyMvqDUQgLQFSha4GGLqsyMQK01Qmh6AN0OfdQfgacTIU4W1qn1k5m/QLkyVmHlsmzPzUts70ME/hxaQsSRSuC/zstv7FFQIlwnj72XtQIxgajqtDt0E4W6W8V4uq9g277cbMDAL3RNevgb80t3PyV7vQ5fferSSfq4BrGhmW7p7dEOuGsMdyCMpBXWq1u+q8D3H01q/PSjv5eiyPJL20MeSUhAFxQGlIFDpwvw7sqjcQEsR/gZy7b7T3dO8QXE94qUQqWpPvBXGmu+JUvsIcj+ZtS8pBfH5/ks7yF16vjjHh9ESCKrmOJ7TKWmf49I5jfN2Ja1zWjVvkSYmzFt47jvCTxuZXJGXJckPY2ZroFDr012l1/MxxxxUdWOObZ8lAZcq2t6FgNfzkudbHHlXXBksg5Hi2r2LBJZIXRW6wrPPifJVzBF4Uh8CPZc3lSceRVkJAnlEbmpmBycA8+FIUNrC3VOX7TgXMyDAJ9LAXJhyjGwdXo8C/hfNLIZLD3gyuPsLQYFfJoJUFbS8maUhyK/RKQRPi4TKp2kluR14PhSWE5PRVz1fpK9mzxcpVraKZ63OQyCOeUa0Hst/im1J2tfx+HE1jl7mbVy3jfQMLW8PAExJdDdCxWIupJMmBka7e1TO3kCKfioHHAJcbmbLu/ulpYG4+5GmpMOjkHyUhhzPisCYh9GdGiny5MNpydVVPDlSfu9V0d9QuP6hyTiazEV8nhcp5LQxs5XoIj+FeUhpJoL85O7Hm7ypdjSFJv8LyQl7IP72Y1oKU+VcBIPUKOQh9XPEqzYxeVzcjHjq6chT7ka0j64zs295EqoWHxfx0pNRWORZ7j5l+J7Vaa+ilp+3S2nJACtSHYLoZB5bJf4WjI0RgB4GTBQMatBFlhv4Ivd3TQnzjzblgsrXsc/MLkKyR8xjlf49Pa0cPznl0RTb0u7tFsfYh2S10phfpv3ejVS6J+P9lN+TA/eTq+LpLSik/haSez0AZ78H7knWfWLaQasxaM/UUdRHDgrP1vdJ9JGEejmn+yFPl7qk9JeiOV8OGdtTQGgvZID+nZldgLwlYwjaNxHfi3f2FLRHXuSehLuFn3R9S/Js3Pd/J/D0fN8Hw10KMk4FTBaA5iZ7fj/gUTP7gbtXhn+mFJwL9gN+a2ZHejkP4gikU3dUSA3v9yG+3R/6fNuUQH0D5BV8pnd6Q4G8B7uF7F2Fcsrul8gzvdwNpSipKtorPEMM3Zyt0OYN4E0v5JUbBI3hc9BqvNOBCFG9zszOR/k4fo4End9UtN0aeN3MjqxpCwrfeYHEQo2Y7vOoysyLMGAteBB5kYxEzO/L4Xd+yKJw9BotYaruAFyFDl4aYlLVPjLzO2kBYlXMPLa9ksDMa9oejSz2MRFjFB7eoaVA5fRtBNYUycxWQUx1DuDfQWianPr1+Buy1HjSTzfhrxKwMiUs3xwd3N3MbEFkWbqspt8IDKSJqCuBAVPFiuWQALI3umCvR0zpduBPCZjRVsY7oW2RwHc+Ag2OQWsxMXCsmT2CXIirwIm4fh+b2dzojFSt3/5of+4MvG9mlyKworSXH0QX7NcJe7lGKYgX5kMEvlWjCJ+ILFjvIUFxPuRd009nha4oaLwb+um2J/4Wnn+AatpHkPv4pG0VqBqf70VagHjV88U53hGYtMscx3M6Ja05rjqncd7GoLWum7dIC9GemLWDwnOch1y4z0YeYnMiPvQKWbgnLXDpY1oW1SpwKT7fFWHc3fhQVEzGmJIJH4XWPvWmg9baPUzgQ10AcUgUuoyeDN85My0FOs7nbmjdbgvfMcTbE6wehM7u383sZgTYzI3CKfP8GXEuZkIWzo65MLOlaE+c+TgygsTXHqAQ4tCFfl94rc9U2OAfgU+ehPjzpt6eJDQ+3x5oz/2j5vkiLRefL6M06fQQtM+qBOV0zH1hHJ9m29i+TrAfV+PoZd7GR1v4f+ydd5hV1dXGfwOiKDaCvfelorHHggWNhWiM3VhQwd5716ARuzG2GEWxYq+INfFT7CIqaqLoskQsWKLYsCAq8/3x7jP33HNPHWYA46znmQfmzj777r3P3muv9a4WFCsz2xdZ9pcOz08imxetBnxvqsj3siv/R12OOHd/wOS1sIDleNO4+58DYHMAUlow5fC7EckdByeejXjyicCEPJ5syoUCMjh8H/s9i35Aya4fRmBK2bVIVYhN+eJWQsr9zpSTfSPagHp59jCUE2Wgu2+HZLHjwzhvRQbapcm+n0Ayya/Q3b4COv+3hPadgOWCYvpfFCrmyID2d1MagdkRD9shfM/zyPC1bv3X1O29D1Ey85sRGLBm7G/nh36yQKtbUKLkvxfwt+HUqtNtRqhcG+snDXhP4wE3hOd2It2TphsCiL6ivnLgRDJSkwB4LRwfAFPOt6LwyyRoNgLYxsymK2E4ju71J6nJOGn3+r6hzatoT3QyFUHqj4zp68TmsGnBeKOw37hH2N8RcH0m4i3bo/OUp4+sSY4+EmgwcH0ZnuXuz5jZeohvFFVT3A0BVCsT7mZ3bzaz/ZE+cZK770VI+WHy5P7JQ2EaM9sm1tcn1KIXvkAy+HfEcrnlyLO3IL4Q6YYN+97M3kPnL6I1kBz+fPhJgvR1AFoAyp9E3kBZoFVa+O5glHd4e2LydoyuRWDNxSl/A8lmnVCusCHovS2IeP+nNKaeiGhdgoyaQ9Hd8JyZleGHIDluNDSe0wIqbGtmV6L1qkrLWn1VTtD6TNE0U7940MrdXzOz7dHhi5jhS+hgf5PS9jh0ccyGrCipbQM1I+DqZmgJe+gJHBK3mATrQp8whq7oQh6GKswlvW7ORAxlQVTxLE9hjdrvB0w0s7+Qf2AicKInMKYAXIraLgB8kNc2CIpnUXOvvAUxsr6eUgkuCIdboks/+bcuaG02RsxrAgKWjkPrnfc+HkIuyyNNiYnLCH/HkZ7zbBYUS71imEs3xDB3NLOhSPBK6zcCBuYH3s8CBsysM1rPfcLfJqJL/EXk8r4cEmLOMbMjPaViSYz2Q8mc/xj6vjyM4VBkiR+IrFmp4ER4f6PRvniJmuWt4f2FvbwTclOdGTHfu0nfy0OoWaZPKFAKogvzQWBsniLs7jcEQCKy+ESX6CHuPioxhsFoD0xEJchXJX9PDEZC5H9L7KEI5D4GGF8Ackfzex3wgvlF/OJ+ZJ3OW+M4YHxBwTmN1m278FHeukVnYFsUUtFAQSC9iJrHxCR0RrYP4/kQ2N5D2FxizJEXRFSpKgtcqsKH7jMltI9AsjsQ/9jFa1WoIore3ZLAiBIGCmhU6KLvnWBm3yLFLKIf3f1aM7sG7dPj0OU/JpzPW1z0eRBuL0Lv+avw/4ZKntS/6zvS1sLlGt/yvszsDuA7d18/Y05l6LfUe7Msg/bmSDN7GfHnOYBr3f22+INhfr2R8NwltMuaXxTWvhTpwmc/BKAuiPhbf7KLrERjXgytx8ZAMh/llGpLrH0etdc4+lF+3dq7bUQLI6PF36l/1we6+4vJh81sVqTozIKUu5fDffISqt7cknzXUyoHZ9BhyJCwDvIOeR/x2zPcvU42CTx5c+QJVMST50CASSfyDQJxakJeqXGlL2stbkEgye0pf9sJgTJxT5e1yJZ9v0MevR8Go9zayIsGAHd/28xuQsVy5nH3jxLy7OGI72etBei+aULeDD8BL5nZYegOODK6H9z9KDN7ClUQNLTHI++SJqTQ34IAhpeQUa6bqagGSG6aFPqaaEq4vFUY0zOxNRqG3l9ESRDpAsSzc/mbu/8D+Icp59ceKJF8MhQzTu8jkDRuoIruj+HI8JSkZnffMKtDy0/EHsna3ZGx8w2UcD6vKl+SBqMwtzLAZ3SvLwW8k3Wvu/toM1sD6Vl90DmJZL8jPb9KcSHF9JFjkOEvU56FljXalAJAwN1vMrM/UJJnIUBuJZTzMo2+R8Dps+5+Y8r3/Svs1b4B0I4iEHoAM4XPIGakchXtuTn8/3szOw3Jr91R4YY8+Tfa90cicPRdEvs+jPNGkAEOGewedvc0b6GPiYWJxuhhBIRHFD9/qc+4PKMeJRgYYhRFlqwHrOeNVfX2MbNx1KKFDkcGnp1iz27jKd5QZrYYAhOzgLBobJX4oalS6orUijIkz+l3wCcVz2mc+qF7KrViJNk5/TamMUUMpERWtCf94kErAHcfZsrnszxSCt7IssAhpvtvFBP6QUHb1xG6G1k9f0AHsOEAuPszQE9TOMZAd98i2Sa0G2tmW6ODsjbFAsGyiOmPp+DABGZ+M7JYzUUOuBTaXoSUoea8toHOD98/Cgmu93osn1LKmJtJqWiBlJlN0MV+UlB6lkGX5xrIxTjLHfo2JOj0oZzwNys6wEmFFgT0rIgu0b+aKqdFoVpbh/EfkOw3AAPbopjwZrKBgZNRPPWxyMV6mLvXJdcz5Xv4EyoVm+rtYqqwsQQxRh8DJy4KHy2I9kUeOLEgUoiHozOS9/6iyij/BEZ5dsWLy9EluCayZJxChlKALsxd0Lp9TsqFmaAdEIjwNdqbt8UVl4iCoLEvutQiQAWyBY37kAfQ3BTsoQBy74Yu8SbyQe4L0PteGYE5RfN7NsxtJLBF1hqHc3oBSth+EDqveef0IAQYv4l4Xeq6BVoXAYxpe2Y1JGR+i/bZe+i87IAs2/shb5oGcDmAS9ehvbEL8hRNBZdawYf+Etq+SCg64bEqOLF+XzOFZZyA9mekCKUC4mkKXYLGk5JHIyhp15jZCGRZewF5HZ1sZm+gaknDgf5pglOir7gwfgxtJIxnkcmlHlQm+p3Y510RP7kCnas3kdt/lkfJKsiCf4K7Jz1u6sgV+nxTxp+fcffXzSzKAfZMskFyzGGskFJSekq1DZ91TbZr73HEqHDdplTb6JfwTDPiF+uhO+d2T+QxCsDDs2i/3UeNf0cUlUmvTK68mRsj3hmN4VZXkvc0mhN5UF8C3JVz7+2DcoyOBjZNUaRSyRROnbkWMdoW5SKqU6bCXIagu+V0ajz5ECTP/gF4Mi7PBiX3sPB8VwScxUO5QfP9h9cbYiN5dg5gfM5agMD8E6mv3BfJcGPiDcPa32lmhyOesilS4t519/dNyYjj+XaS1BJuHPh4mjfVbdSvXdIbZEIwJAykHH/bFskMWXyrZTwBaEhTGg+O3VPjkAGzYWxFFICEvsjDbi1SKn+Z2cfo7r7U3Z8u6PJtdE57Umz0j+71XZA8mWk0cnc3s/4IiLwNGe6yQugrk7sfZ4pw6U2xPLsser8N+WxT+t3JFK5X5pyujYDlVI9id/+a/L1MePY5pItG4x+LiuEQ+z0V4KgCtIV9/3sEbn7HZO77ALpcEHh9fB/fTb1xoyn5TMb3HU8jb4roEa9PQRFRHABrdvcLgiGvF3JM+Zu7P57yHEg+35dsY1ALVeSHo5CxaX0z+wdtc06TlBbSCwJQH075vB+19A1Jarm/Al8+3+ujBRrIzPZy98tLjLOBfvGglZnN4u7RJnquRNs30KFN/q1bijJzHjp8q6EyyxNNWfu3IqDd4dkF3T1yEd2M7Bh0AFyldpdKHgAzm89DBZgYjUIuvx8ir42iA3MgQtp7InAgj5kPRRv5S8TAihj/6ciD4NWMNtH8hgc598OUP+8OPOHuBwcwBXd/1RQG82/EhFKZSHh3GyaFP7LXe+3wb5oFfAek8P419B2/rLYGPnD3SzL6HYwEtc/QuqUBA7sjT7hXkWdZQ/JQd/8MOCww/T3Dx0kANYr3H5N4dnsz2xGBB72ANQvAiWEoaX8ucwx7eTgpXnIp4//JzDYgRSlI7uVwYZ6FLskIMC66MMdTThHuXUEhWBu5fr+OvOWK2o9HisLDKJwzFeQO89sRgSSGhIzU+ZmSZK6JBIJrC84z7n6YKXy2NzEBLYNfLIvcrMuc03vNrCUpaoIGIsFmZZc1vpMraeZV6Hz+Jkf5w913NbO/x8Z8j7u/a+khPXchT8foPLUVHzrN5J1axpjxFekKXUTfUqI0sLtvYWbzIqViWwQ+HQ1gZh+5+/wFzzcI46jq1rLeaKGOhPFCzxMz+w1yu++GPChnDvPJDGdz9wNK9Luqy/OllPeLKZT6lNgYop+0cSyPQkveKDHmaaFtNMcXKbfOVfpeKrR9kOJ1mxbaAuDuqcVPYvQwMlatjvhxM3B4sIK/HH4vlT8o4/snkigEk0bh3rsTgcxFfY43sz+h8xTlOI36SePJ0XNFaxGnwUFRilMUjr2Su38R5NnbTZ5SzwE7uPsTOeNOlX2Bf7t7i7U9Ls96uSS/b6MQwDh4t0H4dxUEbiRpaZRUuS6EyGV0azCiVKEwz4i+Q3z9k0Sbz5BXVJn+SvM3BCg2eL3GACtcIVtDg0GyyEP2/6iF2M+M0nmsiTxWhiHP4P9Sq6rZA8kfGyAPnktcVcWKxjuCcvfkQCQHzR2+N9VoFGg5ZGS6sTWAlama3ElhLnMifTcV5POcSIVInjWzF8xsnxw5GVMxrYPdfZ2sNrF+70NAe6vJgzdf+PXRVvZRBWjrifTDS1P4S7Lfsvv+Q2J5m7zecD4h/O2zok48PedUMwLVdzOzE909mah9aZdhZTnk4Tlz4F03BcPrt/HGpqisOI0H1jQVucqiHiSq8pnZV+6eVbUx8rBLntPv0ZlJO6cvUcs79zpwVR4vRzLwmckPgy6RjHzA3b+kXP7Fc4BdzWzf+J0QkcnBZBD1RNQwAAAgAElEQVTSOTtAq1bSKwH1S/PqKWxrSg54Djp4dQfC3a8LFplhZnY2sjy/D2xqIXGcK9H0KyZviJUQ48hMvJYmEAQl53LkdZFMxD6T16zgn8b6SRWOXPmR7qEWnpPZviw4YUoUubc3es+UpgAqzI8sNGeHj1veRwAEb6KEIBEJf3nvLrS7LyjldflrTB5Yc5GocBHr9yMa8/TU9UvxZTUn8Iq735v8nhR6BQntAIea3Es/Q6DjN4iRNcQdu/uNZrYSEhgzL2JUeWxvV26AInrFUsIVw/ub0xMVFpNKgZnNawp5bdjL7j4EAUC5FICGE718GEiDQmByk17CE0ntqwgaQSko3d7dnyPFspYCiL+CPPyK8k8k+34u9Je6xrF1m5xzuioKqeuNKmpGHj4jzayfuz9symu1FaECZM6YW5K6m1mTmUWu/Gcn2j1MunUoObbbgX3LzC/LmGHKpTe3J/ItZSl0sXc3kZJlut39QySs/8XMJiCh9BMSialzno+/6xUJHnPEEkqHdqX4d6BvkTL4Tfj5OnyWpsxnhquk0BNm9ld0F7YoJqbEqT3dPenC3hVZQL9BguD0CEhOU0YmIN73QIkxTwttIyq7zlX6nj72zLhY27T7clpomxoemiR3b8ndZfKWfw8J7cshY0gTMMTMRiEvxheA5z3dC7OOzOxQdz+/qF2grHtvEWDZcA/E6WqkOBwL3J0nw5nZ+cBxXitKUplMhTDWAE71WlhJi/xkClMuzA+U6DNLfkpdixy6EqU5GIsAvLWRp/mbSJ65P66AmYoZ7UYiX1l7kMtjoA4MMLOt8gwuZSiLv4V3XAp8KNM2AeqdgSqW7w9c7jneECaPrL2Bi8zsNXf/W0bT6dw9GkOu0T+Mp7TRv+y9nkM7I6PP3eiei+6XHREQkJZCJI86AU+ZwvdHAN0ieTYAZI8hz8W04iGlyMxWBxb3AkNrW1MZQDy271sNtKXte3f/igxvbw+e6K39vtDHAabw2uvM7AZPz0f6Lnq/61MzIixGY76xXG/JDErLU/caurfTqO6cIoD3cmCku9eF1wcD9r8QdvApck7YDuhnyl21T9Y5N3lFVaFmdz+voM0ayFnnifD9x7iioaZHUUFHobt/j4rf3UIdoJVcIoeGTX2ey4upTNtByHJ4MAptSK2u5O57meLeByJL1wRkATwKWQTfRSFRJ6KNfTv56HSLQGBK0n0oCp95iPRSvnUCRIFwFIFLH8c+S22f1jZ8ngZOdAFGmxIfXh4JTVlARoyaA9p9PGIm/cLnkWWm7t0hVDqzhHQk/CHheW8K3l18HLE+VqcWNz023m9MqPyCDK+KGDAwIfF58rIaTcIjL9a2BVAJl+WmKCxhPJr/Kij+eXZqLp3x6pF/QfvtB5SPIMs7JKKG95cF6iCPr4vN7BAkVI5GAN76yHMkPo8WpaBoL2cJihlKwSaoMuIxwFAPVr+0CzP57kwhU0cij8PdUr6vQYHIETRSAfG09mnzy1EKkms8xOWplTa/lnNagl9krVvROU2u2/7ojMX31bPAs+EiG0NiLyT6isClT4LwvA0SPudIPpfDh9LApVnQPj4duCIIS1nzq3t3Adw9HsX0b0cBpby71lZZWR8puGsBl5nZIu4+JuM770J87VNkgTs0jPcS6kNv8sadBS6/jLw/k+3TkrCfhRKxZ3qNxCia315mdhm6a1ZA4d/nkci74O7PBlA+Ob80b4A3kKBVlwctY8zTQlsA3L3sOlfp+2Vgkrtvnmibtm7TQtvfIK+s7ZDlP0vw7hwUmyh1Aig0blFqd99g5J27EuJ9E1Gu0SI6Mnz/oe7+bEHbJE++BckrA1FahDpyeRlvjqomXky+DNcb+Lcpn2rmWqSRmc2HZM19kVIW9y6Ny09vkh0ykuxzNvLlp9T7KafL81FY/OHhpwl5X/VC4U+PmCIUPkPeocsguSKvvD1mNhdSoh7z1ud/SaNrTQmVjyzB39LGtQUZ/K2daRvgEncfVNQw7LFLzezXaO9kgValjf7xez32Wa7hOKWPlnvd5NW0OLrvRnpj5e8vkefQNvG/BflrD+RpcnmFvbFiGOMRKMT3rNDfb9EdtET4viOtsaBK0bzi53SXguZtRhUB8dR9XxZom4r7Hne/zZSq4xj07pJ//8qUmP4Ok4f/RajibpLvZxmKN0Hvbp7wb1z23QzdA+OQ48qdpBfsiWgbtJ8eDuPIuxtOQ9E09wCLuvtq4Uwdg3S8zqTIbYjHZsogGdRMfSGJBgr35Nomj7QzAQ97rB9yOjkbONMVdt4q+sWDVu5+lsnr4EzggQAiDUcgwBjEEKMkuv9Cm6kvShQ3CVnuLgUWNLnrRm3nQML3eijW+1vk8vcFcrF8FQlV36C41BdRQsdtgc9MOU7SxnAzigO+iAAmIDQ1i2FEAsRRyMtrVbIPQByceAgx9qwDUwdkIO+KCFyqUyzdfVMz2xNZFgcEAWReBPrFK1sQ1jAqu3tZWKOPEPrdCx2c6UO/de8OMYIfTbHwyXWbA+W72Itajq/zgbM9PRdYnC4ys5MREDUXsrI0Uwu9601MqETvd1xjN0ACGAjrkHZZnQzcHtbjQgQazkQNGDgwCNTHIGZwjjcmk44sQN2pd3PdBOWvODP0nXuBJN7fSWY2Br27w1Iu57vR2p6IzkpnJGxejc7I5tTeyUlmdixywV+I/L1cd2Ga8mvsQ7pSsAoCWG9Gye6vQErLgTRemL2R4HUH8m7bHoGiG3h6KGRvau/6KfQ+sgSNJKj6CtmCScv8EE/IVArc/ZZwhv6EwIgLzOxNlLz4PlPVq2iNF0dJT79EZyBvjZPr9gDayyuQAjJZrUT90YgHfIDOc+S11yIMuvt+YY3PDX1iZgNI53HzoCpU/0aelXMja9tRLjflOCX50KJkgEvuvrEpf9mpwJ9N+UPmJ4UPEfLSmNnbSMldHt0LK2VY6qI1yVLokqDVlaaSyrnk7k+bqvkcgPbvsWb2DunrthyyDEbf9QDQ292fLPoeqzcOJN91pbwpwBYoLOVtM7sN8fGnPSV3T2x+x6B8asdTy/U3m6k62LfIFb5T2JNRjoeW+aUAH1XGPC20jdqXDWWbFsbcnmuxDQK5rkMeh1ei8zcisY/Gm7yoXkbhE02Ix7yBcvPdj0CLlpQB4YyWoeWQkvVMkMcGAcM9PQfeLabqnheGZy5DRqE7UVXM+L0Xlw2XoliGWxXJA0VrEaf+ZrY3Av/GIjlwCDE5ICE/HQgQ+k7jLWnybKr8lHE/ZcmzUb8ro70/FrjI3SPP6+0QL90T3b0gRe5kr5WPz6IJKJRpAAXKVkVaAckzhfwtIpNR5w9oLosjw2VaJcD2pNlJeNuWoJeoGYvTqIrRP240uhXdjZmGYzObBxkmlkQG6fnQ/bS/Ken22rHmY81sj/j3u0JfN0GK8yhqQMFHSP86BTg93PGnov35Tlyejekj66H3tyYCExw42FSZb3EUDbElSuA9CMkXuec0zC/qd1uUO3fdEgB5W1JvygPiyX1/Oxr/3mQAbdPIvo/oQqRTHeHKF5akvyA5ZCvED5uAq8xsHQLfcuWJ7E49P9wMFQK6Djg8BQT9e1ivP6H0Hyeh4j5Z/DDSQw6k+G7YBMm9LxN4XACETjKz94FBZjbSGysxN1NcKTRJb5jZkl4fPp1K4Q4YhmS0U9E8l0m7O6vSLx60AnD3V4DNTZ4I/VEOn50QOBIJkZHQ9Slibs+hS6AXYtx5bQ9BlVEK47LN7FCUL2ldBBgtgBT/iL5DDLMZCTyLAXuamZEtEHyOrACLIeV9VuCgAD7E29+NlIEzwnd+gQSdc2iMKd4GHcKTkNDTCR2c35MAQQLjfxkJObuHNlGuifuDQh2NoWtYvyh+92O0T3tRq57SInTG3t2yKNHrd0jhzHof74a1+A4pvGuZWd6lcguqIGQITBgV1ug9auEOcaHyXLTuz5rZ9Cn9rhLa3BrGMGPoa32PxQC7+9Ag6J6HQM1oHj8hYfiy8PsjQK80wCr08z2NZYojcOJSBGTObKrKODINwAvgxOcoTOmP1KzUFyKBNO39jUMhSW8hMGULpHgn9/IkBEqMRpdGVhx2dGGOMbMon9QPwG5JD6Ww5seawkXPQO9mutD+ADP7I/VnZF5kPZuI3MYvpr5sb5w2Q0LzTWjPf4LO97Bkw6AUPI3e4T/CunyBrA3jTPl5onEcjITr99E7/hpVzzkj7Z24+3/N7FQUCnMMskB/iYSfP8aafofe/1zoTD0PTGdmi5IQ0NC7GRq+fzeU7wwk/A8ysyRvmSfMqSc6awtRc61uJuH1GATKXwcFZhkk7JxMtqK+ehjL7Wifz0pjXP0WaN0GUONbo1Elsbq9FPjQi+h99A/PxvnQZ7H5zRweWxztnY9QUtj1zGxhGvnsyoivrRDW6xakMM1lsvjPRC1Ed0XEP0slYA73xrlmdh4KvVsX8cNeKLdBN3Q+xyHDiiE+/ymwuJl9QDlh/EFgBY8lVUf8cqOc4f2ZxtLt76NzvRNSOoYDE8zsWbLvqCXRXh2G+GFPFN4Rze8LZI3/Ggl+97t7PJfaNdT2RpUxTwtto/b9UahUW/b9IbWqUmkUX7dpoW1EP6FzuTAS3vdCssZEUwLaaA99hO7ntajd882IL28U/j+PxXLhpQDfqRSUj77h3B2GlNEuQRkYQ+M+XgbxjfeRLDIJgUZbU3/vTUA86j6U8DirtHs0jh+BE00VTPPWIhpHEzWAJ+LL15LOkyP5aSRa66Uoln0L5VlX0YiDzOwEiuXZV7PWIvCs84HzA7hwj7sfmrNc8We/MuXq2Yo2BK3c/T+mtB9bU52/XY0Kp2QaPtqRHO2LQk+rGP2GlMJRLR1WM/qfh+78s5BsMwHx+2M84T1sCvV9Aa3fj0hW/xY5C1wfnt0vfMcyyBg4zMzW9JBAPACeeyLeshSS/+L0CrpfomiS6VB0R5Y8+wAqVvScKeH/KmF9xqCw29FUO6dzoDP2NLrr7qjindVGVBoQD/t+e7TWuyA+0Yxkqs1NeZ2mxX0PSP4MMuzvSA+FPBfJ92ugeb2Folj6h9+xlpoigPbFv5GR92J3TyuM0geYx92vpjw//AHt2b5FdwPi56+Qck7d/XJTeohzzewpd/9X4u9xOS+VAtg2wFXRMzMnXMpzv0NeYD3R3fMHdD4PdvfHyvSRRU3Nza3OUfk/TUGJn5uEUuDppS9Lt23lWGaL+vX6sKRZqR2AXmQLBI8ioeDZku2fQBfFmoipTYcObRYzfxOBL8uUaPsAqv4QHbQFaVS8RrvCUdLWognonFTkzWxOFDLyIspBlfk+Ahh1ILIgzYeUx6JL5QIKLpXQ7xFI4Z+jRL8fIiF3NnQJf5jSdp7Q/X+QIOxIcXsPXSx5VaFyycwWoBYGN3eJMYwM63ArEmpb8/4a9rKp8tphCHDpgoT+MSnjiJSCieH7J6A9ndY2eWEORUJ56nhRjHlfyu+J58I41yjZ/gX0zuZCZypLKXgrjG+JivP7ayQQZKzxDEjQ6E+5Mx2d068Rr8hatwg46E4tJDX6//2eSNZpZgsh74fr3P2MAACl9f0aAZQMY14ZgT6TEICeBJe+RN4VXVGS3rLzezW8w6z5vRTeRWTMyHp3n4Xn0xI/R21OdPes6oJtRq19165cWG3x/Qa86u6dwu9RjrO1yF7nR4FHPYRstsc4/pfaTivjmJJtzWwJ8nnR4+H3M6iFyG4WHv8OGc5eAp4KSkQlMrNuaA/n7mN3/3fKs7PF2n6MPIbL5nxK9jUvUty/QEa0tHGMQrJdkieP9ERBhsCTL0UFYa6cWvJsiefGIwWqNABlZiei8PGFqo+09HdMFf5WlUwRCFcg5Xxg3lhMOWgOQ4rn6e4+oET/caN/nozzJPLGXxqF7Kbd67OEZ75Cusv1CIxfBK3pSh7LgRXk/38hj7etw2d7IAPhfF5QrCYYcQrlWTNbCnn3bxPmcRJKh7A1Us6P8/r0KoU8qyyI3p7USp3o5tBuTabBfZ9xh1yHeNkhZjaJkIg99vdO6Bx/EXvni9M4v1UQgNmdDDJFg4xCxc9Wz2lXxw8rntM3kHfq2qSc08DLnwxj7+XuH4V5U3QPm1nkuLKpuz8eX69giI3TJ8hD7FK0R3ohj8SDXJW450XOJJsjZ4YjWqu7doBWU4lMLoa3A0e3lbIQ+q0kEBS1L8vMq7adVqi9LpUq/ZrZ0gVtH3NVq2k1Fe23KTGGEmMsrRS0p6BYdU+0on2hUtDO8/s5ntNuFIBLXsvB1W7zy3p36HJfreDxd4ou6ra+F6bGuw4WufnLWPLak6K5ey1RcF7b0mOeFtq28ziqrNtUb5t4bhLQz92vDYrYB8jT5kPk4bgi0MPd/5jTTbtS8Fa4GFnGy+R8ip5L5iTc08tV5/vZUpwfIm/bI70x1CXv+b1QQZAZCxv/AsiU5uJE5HU9At2dH4Xfp0PgxFIoBDRa+x2TRuIS31MK+My5109EXtt7xe719dG+P9hTEsOb2WkolGqO8Ps8KGxvODLEjyfdq7vZyxVnGYzO3qfofr4u9rct0ZnuhoCGUjkkp0X6uQBtRRQcHGZNyN6HAp+4+/VpoFWFvndGYcy/ymlzM9AHWNVLhNQlnj2Zcud0E2SAHApsl3ZOTfnSouinownJ5EuAVmug4gKzunLmxkGrSdTOUjOK9GhCxub3ECjV4M1minK5EBUxmDn59zLUAVpNJTLF+n4I9PFYvoUOEply1AzwnDwBJfpYCVjSK1SRS+njJuAAV1XF1vaxOTBvay2rbUEd+62D2oPMbF5XtbvJ7WeutrLk53xHZ2AGL5kEMljdupZt3xbUcU47qINaT6bQ8ZNclXEn+yyZigOc2Na8KViq/4Q8SadDiklRLqko/9UZnpP02Mx+7YlQkFaMrxMqtFJZoWtLir9DFJY/zN2PqvD88cBh7j5nOw3xZ0fBA2Vv4LeA0VjV9n20F6/2/BxV7UZm9g0Chi6OfbYESoewvbvflvLMAcC57t41/P5baqk18qjZ3TsXNTKziShf3Umekk8tOACch1JWFPZXhczsn0B/dx/blv3+kqm9QCszmwWFW24A/M5jlU8rfkeZczoCpdF4Etg5AnhT+loQpayIPL4K97ypQMi8Mc/FJGh1COLNtyCvySYUuTBznsxsyrl7gbv3zfv+LOrIadVB0yptDmxhZke7+92FrWNkysF0BLJK9p/MccyJkkeeClzl6Qn8ssaxPEosvBlKrNdBU4DCu+oPLOfun5dovxQS0nZ393vbe3zTKrVy3V4zs/Pc/YhWfmfkUvwSoTppO4JLFwK7mdn8JS2FCwOvm9lueUpiB3VQB00b5O5LxX4dj858IagewJHt3f2ixJ/2QLkW2xS08jbK+ZRBI03Jrs9w92Qen0Iys2VQyPndlKjoNgVpOLCVmR3rjZXisqgPCgvtoEDu7kg+jrxRuqP0Hj8CX5bx+msNVbzXXwf6mNlVsfZR1dFeKMQoSWuiqpMRPYlSKLQVreTKAZdKQabY3cxaLSuY0iUcnCJPbYg8njqojajI06gqBe/CnRHPbAI29vRiTqWoLc+pu78HrGlma6PQxtRiJEGWXgCF9vZD+b+y6B8BwIp/1lx0voMDSKsAK+gArTpo2qWVUTz9HaaE8YOR0PJ8msAS3MjXRQnfdkRhARu1FuWOyN1/a6pMdQowMHhePYxcZOuE4XDgf00tufH6CAxZ2UPS4GkBUJkWxtDOtBnwTJm5AQTG+xrKA/RzmF97UWvW7XVUybI3CnW5qYyiZMqjcghSCp9GhQUiai9wqTcwtKxru7u/bWYPosT2pQRRM9u8KsieQUsD05SnlZmdg/LePFPYuIM6aCpTEJ5bknab8mqc6+47pTTfBCWsvd7rw+CrVj2sOsavEO9r4X/WypxPMeqDEvrvZyrfPriMN6ypStahSHa5islMXm5ms3tjJa3Job+jxNonovxGRd+/JQI4kpVFs9qXHm87zK3dx5HRdi6kDE+PANLvUS7N9hhvlXv9EmTM+tqU2Hw8UuCvQ9UDH3f3O2Jj2BWBv6dEnwWlPrVAUWsoD7BKtPu/vL8H2ecmd18r5c+bonN7yuSE4Fms8ERbtm0vqjqGivNb1Scz1UIAXI0aiL8A0M1U8ftHBAKtggru3IC8BD9O66s1FOY62elZgj6cpxPPiYDffwNP+GQmTW8P6gCtOmiaJFfixCPN7CJUCv1IlGD1WzMbS6ML/fwooePzyKXyJq8Yh58zlr+ZqmrsjsCePYEmM/sBxXlH45gNCblfI4Vz3RTQLBcYCK6l1yc+7gxcZmbJinbnIYvUJSldNbv7FhlT+l8HdRYE7ihsVU9Po9wnv2RqzboNBbZDCScHAX8zsycpDnVZHhUXONzdkxXTetM+4NK8SOitQqOQMFyWbjSzO4CjWim0bEitIuO0RrsBh5vZh2if3O4Vcw51UAdNRZoV2NHMjkoJs+kH3OftnLexDAW+12qF1d0fCV7eh6Ik0SebmZPPk9dBCduHo3DKMh5dRfRfM3sYecXc5e6fTE5n7v4vMzsbGGBKcjwgy0Biyht2BQqnvLwdxtumc5tC44jajkXl7ldDSnYdmSrdPQhcWtJTpOwYelPyXnf3y0J41GFI/v8BVeg7xcy+BW4zs9FoPy+JiqWMQFUMo3nMgBKlb4CU8czqZ96OifpTaEZqYVpJ2gPdq5ObM+pDU+XM24HhBZ6JVdq2F1UdQ5X2z5rZKAR2/7Pq/EwV+K5C+zsKM54V7aUoL1MP9F5BOabaLYeeqUrjhmEM7wB3ptxnec/nRSZEevSi1DwbpynqAK2mHk1EiZSnupA0LZMrceyRCMBajsYEgaOpT9LdlsJDfBzfonj2v5mqNuZVzBjl2VUGi4CBJsSM4laEbxCznCXRtgtimr9HCSojmgklt4xTfL/9r4M6s6CkhVXoXWpVEn+p1Np1m8Pd9zKzY5F79LrAwSgRa5x+QtUvH0UCxH0Z1rL2ApdmQlVOqtB7NM4jj1ZCoTXvmBJxXoYA4kwAPYQzb448zwxZh8sqWlOM3H2u4HW5Tvi5AikLHdRBPyeqC7MJIRO9kXI71cjMNqSmYJ9f1rMjjVyV1U4zs7OQ90ZUMXozJLPMgLxXIpnlTFTttS1D6Q4L33kScImZPeHu61fso05OdvfjTUn6jwF2DaFYzyIgbiaUEHgbVL3uTWCzCsbLKuNti7lN6XEcAxyHvApB1eHOQaGv3yNvqx7oDtoA6Gtml7h7kada2TFUutfd/YigYG8HrBIZgdx9XzN7BBmPe6J3fwI6M/EcuDuHOd+NwNh2CXtsKzLlvl0RzWtyaQh6J7sjb7Vh7p6VKqVK2/aiqmOo0v4GVN3xPuA7M7vX3bfLG0zwrNoAAf8bI8eAc939tPD3vqjAw/qxZ2ZBYW/HAf82s/3dfUjRxFO++zNgf3e/KfF5E5It+1IPvp5jZreH/zcjGfs6dx+T8RW7IE/cupxWZnYtOjMAx4eQwmmOOkCrqUTBy6WtLrlfBAWBaqrnJwgu/f9o5eO5wEDou3f8MzPbH+WnaNgvwRrV7O4bxT5bGqgTeOP7LTDX/2VQZxyyIlehzsjC8EumyVo3V6z6heEHU8WyFlC3rGcf7QcufYIE5yo0IyrHXYrc/Y2gBG+PBJ7HkXfoM2R7OSyDlIZrUQWYSpVmpiS5kpa+jgCrDuqgnzUFj51LgFvd/ZGpNIYZkBGpT+zjWwl3uJntiAxmm1YNzQ2AzbDwE//OTjmGtTYhVxLti8P3LYrKslfto0FOdvfDzOx+lMj+cKTARcaPJlTJ9WzgNK+Qg7TKeNtiblNhHIshb7p9kSdVryylOoBFewMXmdlrnlKtrxVjKH2vm9l87v4BqkY2W9JrOSj0N6U+XKMvga+AbaaS91BpMrNfoUIDg9z9xcntz0OxgsDf1iR/D5Vu215UdQwV57dzaHcIksm2MbP/kO95uhbarw8Avd39yUS3DcZWV3L+S8zsGpQq42ozW8TdB+ZOvpFmRwBykg5FgNOtCCB+D837TgQ2TUT7fWfgJDM7OQLZStKdyAliKwT8X5zffOpQB2jVQR00ZakQGDCzHVCloIhWB7qa2YDYZ83AXUjZTVJRrPf/OqgzCgm6Z1V4ZmV0CfySqU3XLShMrQmRay9waQSyMlcRIpLJXQspeI/dDNxsSmrcGwlBiwO/od4z8/+Q8jXc2ylHShUKQONcNJYq/3SqDqyDOihBZrYL8vLIomZgK3d/N+P5TshiPzeypk8tOhmFe+yKkkf/J/5HVyXEQ1FOnzYp6NLegFXK971NRT5a0N8/gX8GL9WVEL/6HhnXXpjc+VUZb1vPrR3HsQ1wibsPCr//J6thWL9LzezXCOTKBK0qjKHKvf6Omd2H5IdWvUt3v93MNgE8hIdlAZjN7r5Ha76jLSh4Dg5F8zy+Lft25fUaHn7arG17UdUxlG0f2p1lysu5ITXP016kR8ucgDxP32zFHL4F9jazV4DzgoGgMAdfCdoPeNHd/xh9YGZ/QADX58Aj7r61KWfaKcApZjaDuw9I765h3Hea2VPAlsDaZrZPjFdMM/SLB60CEDDUU0oEhzCwr6MLsErbimO4EiXLfCrxeWfk/vpWcPf+WZKZrQu85m1fNrpd3kc7UxlgYAvqra6zINAoKaC/AbzQTmNoIVNVjNUpAeqEvXwl8K/gNRZ9PiX38i3AlWa2ehnLtClB77Zo3NM8mdlqCEy5tgzQYWYLIPfoWz0/IW+7rVtQLuYDXvfiqicjgE3N7C5URCUNmE1SGXBpCHCnmf3e3e8pMWZDF/hfSnx/Krn7q6j6V1reuUIy5Qo5Myhp8c+nRzziqckFlEylxPshQW41ala+Fg8GM/sUWSbvA64v+U7KfHe7z6+Dfn4UBO9PPb8S0WcoFAJ0R/4O8bCItkf5RdL6nweFWqyLPJgKE5jRPe0AACAASURBVJUXjLfVPBnl4rvC3a83VTFMoztRyHWbUTj3yyLAfHyJ9nOhtAOPufsXYQ47A8uh9Y+MWiuiXCufE8ut2R4yQOAND5ZpmzPeODW7+xZV2lYdc3uNo0TbuVA+ySr0EtDfzI4pM4aCvqoYjfZE+Z3+APxgZqcAV+aEPDWQmW0X+vkSGYGj/GdN4aeUbhD2bbe4PNtWZGYroXxJCwLreclcVmbWDaUFKXonh1Rp24oplKKqY2iv+QV98J+kFLkJ3m7zIP5USr4xs2WBN70+LBUAd78gyMgnmdlHSQCoCj8MwOYSNOqAWyC59kN0XghGmn5m9i5wgpmNcvehZeaDzkp/lNPqNDMbUnAHT3H6xYNWyMo1BqgDPoLw8AEShP7ZirZVqB/wCPBU4vM5ECjR0m8rhKPN0CY8wd29oG0X5A2wMQUKbmjbDZhUgpkPR6Vg70wAGb9Cngb7u/uIormk0Mm0z/toTyoEBtx9x+j/gemNAT5z97mSbYNi3eZjSNDlSBi6tETbfiiEc7iZ9XP3KKl8w15uRxqCXIHvNLONPCc3iKlS0x2IF/61LQcxuUpBTtMTgWXd/cISfXZBFugBqFBAnsAYrdtQM9uwjdftHCSAzlei7RCkpD2LkrBeltUwzG95SoBL7j7MzP4PuN7MtvGcKj8BaL8BuY0XVtGq8O6qUm+kXCepO1qj+N3QBXmcjfcSlXVMOQLPATYC3kd30NVI4RyHLNM9wk+UQP9C4EwzOx8421PyxQTX+yM9Vt0pfD4jsBdKHBoB4KXn10G/KHobyS3Xxj8MfOcq4M+uSrb3hs+XBn6XuDv/SDpdis7qlyjn0SNpjcwsNaTIzGZGluxLXeGyUIEnB/qUGk+ej4QMk/i+04EDyADgUtovhXJQ9vP8Sqanotx0C5Yc8wRUJGaAmb2IcgXNFD7/FOUsJPQ3I+IfcT7UJjJA8JDr4Yn8pWbWE9gHybCfIj4zNPxt/Zzxxqm5RNsFEGBap2hm8Lfk2NtyHFXb/kT1HIRboPxnZ2T0Ox0ycpRRbCOj0SnAX/PuSXe/xsxGoCpmo9B7PT4YOS5DxuqiXGWzIuB0vjgIYaqouQswf0kgakHgjYQ820DhnO4OLOPFqRCaTMURlkL37TruPrrEWDB5vz2APETzqps2m9kVZdsi2S/ve6vc660aL3DI1Jofkh+3pJyM+gzSP0chGTUrB+mJKK9aGgiWxw+T8luU2H1M4vM5gZHh/93jf3D3AUHGuyIAV6kex4lnJgDXBEBtR3QHlwkTbKadK+1G1AFa5VOVl9AEYGa/Qe60ZSnKNbCEqQLW9whgeiljDFWFo31RIs6XKLZwXICY+USKFdwLkDv7DEXMHM2hBzAu0bYLssrNGjU0s1cpDm+L93uGKQF0nFJD2apcKmYWlZruitYjLya+CzpLaeWp3d1Xiv0+BDgaeNrMDnLlA8gaQwQMdELJMtNoeXQBxr1dZk35LKJhYQzHA48GweCQ2H5LG8P2aP5nprVJoU8RE/4j9ZUQ6/aymR2GwLCNSryPvigB4bzAwZ5Ttczdm83s4DCG54KCfY27vxbrrweydP8Frdd+rqT/uWRml6JcDzt5IlFiCp2KPNqmC/s+U4EI89sOJX8cQD5QshLwoKlK3UB3z/O2i8707cgalXmmw7rtjyyio8zsr2Sv2+noTP8dWN3MsqrhRNQHXdBbJHDWr9z9gcQ4InBpAySsZoJWKLdSX6SAlinRfgRSEP9hZrcgwORZd//MlPcgSuR7FDrXfUp6+rQodNE4gjD3BxQa2BMJqN8jheddlAg5i4bFrGNHm6phnZA4p8m7IXrX86PcBpkULOenoDme7e5JHhpR5B5/H+K1s6H9fxDKDbFjTHGPaBFqVXXiNCtam9coF4o7RYSgDpomKevdd0WKRdKAUqVk+zpIRniE/ByZWWPohhSgB1B+NxBPvrXsANx9gqn61e+RlXzhnOabIhA5tyKVmR0d+/UL4FRTeHIWbYy8QI9M8ORx7t6Qs87dvwpj3grx3B9CHw/FQXIzmwQc4e7XJvtgMuRkdx9qSix/GNDFzP6LDJ63m9lBiLf8iAyWC6BE4je7+07onk8db5JMVZoz24b5HZUyvzL8rc3GUbWtmfVHCuw5SG7IvCNMnq6HIYV6AioUkrYWN6HztHhWXxGFe304CoefA1W2zPr+hZGs+g06I1+ic78nCr0fZ2ZXIw/FLGP8veE7TjOzJ9B924zO09PAqmHfN7t7ZniZu48xszR5NkmbAk+UAKwiiu7IWdC+LUsXIYBiH+Ae4L+eEVFiZo/mtY3rRCW+dxGkp46jHhAv2velx9vW80u0nQXtpV5ov3ZHgOt3SL9aF+2LQi8rV9jghcG4uR0ZoJW7/2hmzWR79WXdMYea2UZIVvwcnYNmGvXaj5B3WGQkSNJuCFi708zWDR5dnQHMrCmLp7j7T2Y2CNgv6Dzd0trF6Pb4LyZP5p5ke76RBD/LUgdo1fbUA3lCxWl6dOAjAWdRxEA/pRbedRRSZKZHCunSGf1XEo6QhfwVChTWQL1RbPWEEu17I0v4ryhm5pANZCTpGcoLoMugSltvJT7vSn1OqIiqXCpnhXH0Qwwjb833RczllpS/1Sm8ARjYJIz5ApNLdx4wMAcCzczMHgNudPd4qNHsiPHF91y3xGfJ/TZ/+OmMGPVTZrZB3OsqNoYTEUO8tQyoE6MXKK7mtgPwScn3sTea0w/onWSCVgDu/qSZjQ3PHI0U/6+R8D8TslA0IWHhSXcv40UGstCPQ4J7EWi1OtoTyyMhP8/qHc0vUgryAJgewIvI+r4HkFfdpzc6068hj5pccvdnAnjek/x1i0LH9idH+IxRE7KGJSt0vYaUvyRthxSqlc3sRrLBpZ2RQPDHMuCSu79sZg8g/rA5IUdMQmmL9tnN7l6q4EJCoTvPlG/nXPSumpBgNAO6wJdAua3Go7Oaei8E3hAB/t0I94K7Z1Wc7Y0s0GWsxwciJeBAtJYNZGZbZzz7FtobuwInm9ltsb+1eD+Y2SJI2fx17O+VgSgzW7lC8yhp8wQEBoDuqL1pBN0joPUrtNdA+/s4lOB5SrSN2ldpW7bvRcO/X1CTM+ZFvCXJmyN54xtqisecyLiRDElor7YRtYC5ZjY/ysPzh4y2raGV0TqeCYwws/Xc/f2KfST3cQ8areBF9BaSSa4G9jWzv5GuvC6Kzn9RJar4/o7Gt3xO+0hGSMqrr5FdaOF1xGfmRGG9md6qBVRZTjaznRHfmYD20+wob+CfkIHoFOB0d//BzGZC3kEHBsBi2QrjrdI2SUX8rb3GUdjW3a8KYNCJwP7BYDkaKb7fI33wV+huXAcp9ZOQUSOr39WBOwpAiDhtjXJp7Wdm3cm+1w9A9+UWsXv9VuDWMIc9kRx4hJk9iQxbt3l96oGeSF9aiXre2AQshHIbgeSYukpqKfQCsIPlh2Aug3LP3uXFoZLN7j5/kG22QTL4+u7+74LnQCH8F7r74DZoWxVo+wh5vyXl2bx9X2W8VduXamtm+yF9ajbEY99HQNV4xHd6or3/O+AVM9vTE+l6MuhlBAy1Jd0fxrkKOoOzU/OynS2l7S5oDzc4Hrj7eDPbEngMOSnsj95dJ7R/82TFu5An/orIkB2n6xGQDIpIiHT2V83sbrSvIHtflDlzqdQBWrUxufv9aCO1UACgXnH3ZcLvryLw4ZTw+4WIGSyLNueLCP1OE1KqCkc9EMNdtUTbedAlFlkjyrTtRjE4EVEhkOHu/Ur2hZnthnKBJUMI5kbgWJIWIIEI54zj5NDXjCiZa2YivWDlu8lLVolw97EBvd6dYmBgFLIsfY8Y9EVmtk6wHoLyzEyK9lYYTx+URDBrv52OcoH0AQYhQeJpM4tKYMfH8AFS4EvljYjRexRXG1yUdMAijZZEgvQMqGx3GboX+C06V1vRmLB1OPIUqlIJcgG071cs0XYOJKB9E74/j6L5TSBRPTKFfkTC5P1ofnkUndNxaO5laCSqNJS3bs9TzTr4GvBn4MbE5z+ktI1AoFNROFoeuDQJKbVVwk1GIcF8QZRjI21+DyEAvQq9DvQOAtLF1MCd+zyWz88UxrIL8lbqBKzl7p9nnFOAY4HbqN0LWWGQ0bsuQz3DGvcimyfflvg9XqErTvHnH4n9fwYkDE4uPUd5Q0ZciWiOPdeJxvk0TQNt4+2bY/8Wta06jrhS2QmF3pL4bGq3jShukJiZ8vy+LH3v7oMDOP8wcI+ZreHFufbyKOLJVSjiyZFH7kgUDtkMbGjKd7MB8mT4AnmoZJK7t6x1UE7OdPdZs9oHmePICgYbUGLsOcO/WeB5IbVSTn6XGlg1A+KHY9H63RSX0Vx5WA4JvHaviuOdrLm1Yd9t3tbdTw5Ayd5IdtgTrWWc3kdy2dXIgyTPGBTJOKUo3DkXIY/nvHv9eWAfdx+V0sc7wJ/M7CSkp+yJ8mpeaGbXIZ3gX6iowZIpwxiNZJGby44bybPzIzkmKwRzerQeaZXfsuhxxN/eBoaZ2colAKQvKK8DFrUtrRPFaATF8myVMUxO+8K2piiGi9F+OAOl62iIijFF11yKdOWHzGxtd3++4Ps/oLhqdSVy94b7zlRhtjuNYbgDEej5BpI10/p7xcw2RFE7T6O7t7nIuOnub5nZF+F7/0kME3D3XWL/7xsb5/VoP99A8HwjP0qpMnWAVqI8gTj5typtyzwT0UOusqzfmMK6NqYGWsWfryoc/UgtN0kRzUTtgipqH7X9jGJwIqIyQEZVmtHMZvH0nEHJdZ8FgYNV6F2KK57MAkwws/ndfWzJfiNrYhow8DlSBI9397PjD4VL+V4zu8rdqwJJEW2CFP1PUYjPuUiAeIFG5f1OpHxXqebWjPZHav6F2P9nQwJSGeqO9s/0FcbyDspn4GSENprZEKrtiVnCOMqAVpGHTZk9FM1vElIK8uhd5MHwFsXx99E5nR9d8GXoPWCevHWrSmb2ITBzRW+9mZElbHGywaXHyMkHk0HR/D5H3nINHnNmFr27KhQpdH9FAtLvPKXkuitX2LFm9ji62K8jXTHfhNpZmgEBfpuG+yGq/jmLKTcgod230e85HlnEBJb3gHmCR8taaD91RQr1FtTWtil8/yvke+DGPZzKUrfYHCJqmR8KsYyoCTgNKUpp3oiRAPkVUjBuRDxmawTExmn+8O/3aL5To23U/nt0TiNvyxWoeUq1tu/IK2siOvvnIV63MY0ejyuEf7+mtrZTum1Ecc+wdiN3f8fMNkbg2QAmr3JXxJOr0PzAF+7+nSkn0QDktd0EHBna/ID40KUVvcE6U+z1M5YSYV0JmhO9yyuQt8wQT89N1B5y8nzI4/tH4MfABzdD88wqrHEv4hdnFIw3TkVzmxyq0ne7tA33+hHQcs91R970PwJfxsFbU86gvH5bc09+gMLS5yPjXnf3kdmPt8xjEnrv94RwpN3DzwGmcMkj3f2x5HNm9jEwnbsnIzTyaCYke35FdtjoWOAid68iM0XndFME1J2JQt3y6BZgVzO7wlMSgFds2146UZUxTE77Mm2PRODg+gUegR8i3tY7tB9IsfPGrJQIJ6R1/LCFXDnZGt5TcIBYGJjR3cflPP9CMApsj4DovLD4OG3t7o+aWW+K1wLEj2+MA1ltTR2gleg0Mzsq8Vm0NoOCRQrEXK4wsyjHyhs5bUFK1zfh73GE9BskSMZpZ1PeEhAjm5FaPpGhVksK2g2Fn5yB0NKku2CS3kXhKGUu3/8iZtSpRPuo7XjKIal9kTLUJXiWgS6CZuSq/PtE+0WBNdy9SIE/B61HvDRp1vvohMqAHujuK1COVkeMPY8+RUnr+lHes6Az0JQGDJjZXiiXztnJh9z9AVMc90bEvJ9CONLyyIMqmZw9ud8MXZARPQBs67FSqonxjEBeWaeUmxqDkFDSycwi5TgSoON7uQvyHDuX4r08Hp2JiTRaBrNoAhmx2KZqdqcjF9eyHkigdz0z5cKcIqXg3RLto/nNRHZp5ogeRJ6EZ1Icax6d0y0orwhmAY5RUs0o0e0IZKlb3Yvze72FwslOLDkGkPeBF4BL0fyqUOb8YjQWWDwI9V1KCltzItBxOmDnNMAKICjKjyPg+jvgd0FpTTunoHLjUcnxTsRC8KgPSe6EQIEoMX4Z9+vF0HmKknQmPXk+QEmvB5vZBJSDLBd4DFbzhQlhXlYL74vO2RKmaoQRxeeXpLSQ607Acu6+Zd44wndPIJynlHG/Mw20TWv/fYW2VcbxBUHw9cacgI9OA23j7UB3zjIoP2MU3jML2pfbmJLMRjRnaHeYu5fJbUcYw1um/IeDgyHojUSTJmCjxHfNHsbQy5SUHeQpsZMpVGmil8vX0cKTg1JyginUzRCQ8DXiEbeiUJFSZGbLo5CVorxx76ECOccGg2kZ6oMUnlMR333VzC4O84gbDi83eZNDjdemyQAgPvVT+HuenNyZeq+f56hVVJwpY7yRzFA03jiVabuuqfBF/E7N4m9V+27XtnEgJwAveR5aRf1+BqxnZqPTAKIMmhNV9s6816uSu3+E5LnTgy5xHMrB+BWNuYu+AbY3s4FJ4CmH1kL783zPDpUchYD4KqDVqsB77v6Jme0D3G1mlxV4+ByLvKOeN+V4y9sXRW0/BxYzs4W8RKJudK/PDHQuca9HdBPyeCscbxhDW84PxE8HFgBWIJlsc3f/U/AYOi3ZIKajR7QT8GnK50kaFM5PE+JV35DNDyNqdvfZAjZxq2dUzgxepYWFEMIdM8TMLkc6WiHF7uj3EB8tSsHRjNax3agDtJKlPotxfZz4PQnkxJHNZFsQiPAM8J27L2NmsyOrwg6uRG5R+BkofjSyWHRHOaXSwgNWQ4DOUMqBRQ+ivCWZiQZjFIETM1Ks4EZtx1LOPXhDaoc0mYMnK19FkaL/L+DX4fuTKHPa+/gSKWhVXL8Xpdiz7SOUJ6NfhX5XJVuonBcBPit5epLtD6hX1JuAa4iVqAcm5ey3mahfn8hDpIUS4MQNwB1mtoW731Uwr2uQB9UWSLhtcO+O0SbIkvxwQZ8g4f036B2W9WYz0vcBYYx7UF3QGIXOYJlE0sORF91TJdpH81uAYivIhcB+1MIe8mgEUmAWQQBvLpnZfMja32yq8nOeK3RtERTHvga1ffYh2ht7kiN4mnJVLAksaGZ7u3teYvXomV5ofxR5P4wA+pjZQEqASyY3652Rpf4qBPJe741Vb6J39wqyYpcBgPqgi/2hAgHwflQM4nVgJjMbiSrMpJ3Tv1ITwuZGa90gTAXaDln+svLR1JEpiejhaG5XIq+Et5AA9CvE0/oCl5lZlldMFp0c/k0LA7so8Xucz2eGYceoH9W9uTro50dR2GkTjSGxe6W0j9qVBq0A3P26AIodjvhqkpL7NaJkuF7kjTiJAn5hZvsi2aWOJwfF6tVE25tRRae1vFyelfUQyHV+zvd3R3l5uiNDQuG5M+VG6UVNfvsS3aOn0ChDT0/tnrimoOvdkHfhV+7ev0BO3trMTndVth4HzIU8hPqT4HsBVNqRGv/JGy+x8U5X0LYJyQ57kC4bpu2Xsn1PibZVc8kUrcUOyIOjbL8R8JlJpirpLyH5sKzRqGzuokWQwfQdM9uh6EyZihlsgbys8nSHSufU5N28DSGJt7vfb8q/dihKH5BKriIOwxCfyz1b7t65oG0nBPwcTbn3dzK11CVF9zrU5z4tHC/QuY3nB5rjqWhf5NGVqOr5Hogvpp2hpJwbzS8PeP2IWgqSWZFcWSUk8ywk548JxvZ7gL08Jf+Zmd2LALoRpiqrXQOoFafWGnon5HnvBxqO8uFVCTmvRL940Mrde7dX36YqI7u6++vhwr8WodTNZna5u++LQJRJwIEhXCuK7d/M3fun9LkIEmq+Dc8X0TjEoMswpCEIPGumWMGN2v6EDlUmuXunwPhfQkkdC70tTEk3s4RFzGwtdPncmuUhlPJMX8TYTijZfn4EJKTm3QlttkXCZzM1z7sy/bZcVin0KWKay5EAD81sOuT9FTHJ16mVOv0cgWFvITfNd0nfb81A9yCoL4ku9i6h/0VIByeeB64zs+08Ue0tQQNR/POXwAZ5LqumvBvnAWd5LBF9Bg1DSsIPFBQiMLNRYew9ga/D70mKhOqFUBUZR9a/Iov2PxGgXMaq+HcEMiwY/p9Hw5BAMD35idWjajbHobUbY2ZzeEoSclPZ2m+QN83L7n5DXr9mNi/KEzInEvKORclHf4fmOx4pi2OQB8TRSMAqCg+4Bu3RO4C/maqWZFp6zGxNpMR8ASxfAC5FfOg8lCMqk8+ZKt89HcY+CSUinw15X/7J3eN8LHp3pRJAxxS6r2lMWpmkFpAmPLcCeu+eck7PTNwLe3lGfr2wz+8CXiwCl02Jim9FMsBl7p4WkjASuDTwzcFI2Hkh1sd0wP+huyuuhET31jwoLGf3vLHEyd2LhFpMrupJvngtqq6YCw7njHmabDsF+i61blOhbRQauRiaT1pYZZzKtMsz8l0CnGNmh3st38n6SAjfhXJh7Fshz5/hOTx5DpRk+gTEix6wxtDYJN2H+PKdZraRK19PKgXA59Dwayp4F4D7O9F6XAQMCIaFAe6eKusET4IrUD6gy5GR50jEI26llvuygdw9V0Ez5SY9rqScPBvwWuB1yyCFdAMUInYfAvTfQXLNgNDm0CrjLdG2d+z/z+XNrRV9T4m2bTnehZGuUKo4VJCX1waeKbjXn0Fn7mF0/gr1Fyufu2gG5A2yMjqra2V5NpnZYijh+NdIEc8Llbwenf87zGzjnHM6ARnDosrg8XM6CHl9HujuX6Y9bGZHIp1rLHJeyHzXJdqujIDdzCrmMeqPvEzPQrkrk/lJs6gPkqcKx1tyzFXbbg2saGYruvuLWd/rCoO7Loz1O+rzc0YU3UsrIJnoJ8R/8jydJrj7x2G8BmyZptvH5vR3BAiONHn6x6kz0knnRQnxk/Q7BJ6OQHL8+2a2YcKruWrkDMjTsIxzyuHA46ZotIFl7v+q9IsHraYEmdmswFVISPkzAiPOM7OHEENsolYdgPD/1KSgQWE9CiUdnBU4OEdhPQI4CYUZbmBmNxS0j5J5F7kMg5judwiBbahakOg7zvgrWUFT+uqEqg6dijwDdsp/oo7KXiqR8HcHGTH7Ye1PQxaEC9BFXKbfl1C45owo2WoaoBKFvw0ylbH+Ab2T3uG7FkZ5cCL37i9D36A1bkaXUN5+ewhZKT9AscqdzWxxssGJ5RFAdq+Z3UGo+oIAtpmoVX3ZFwFgm+cBVoEuR+9yqKlySp73xKAwl5lQpZg8WoFaAuAoeWuSIgUmSjy/KOmXQAuFPdEXCc8bmNmv8951+O6PUe6G6c2sS5ZSgN7DDGivFVXiBL3TZpQX5d1gYUm+j83D3z8HFjGzPgWA4/nI1fsrpPx1QfvluTCPlWNWm4dN5a7fJDsEcxa0TzdAl+kz6EK9xMz2JHsPbYX2aGdkwf2GDHDJ3e82VQMsygMB8lBbBgkYi7r7fwNvOgWFFXSNACF3/5eZnY2AO/LeXUKhW5L68L1Mit0Lb6L9dyitvBfCmKO1KAMuH4HO/3gKvNmCJ8osSMGNJ3o/F521rxLtrwnzM1TNqxCIqkgPEgt9M7NjgG2R8pQGanZCoamZY56G2oIA7NViv7dV3w8SC7cqWLep2tZDqGMAU1JDJQOYvmP4NUo4PtBqSZ3rLOXu/qap/HgaDUPKTXOs/aOhr2eDV2QRPWpmbwNnk82T455ca1KSVwTqhJT9v6GKwy2gpJnNhXjn8Yjnf5Pm7WlmCyEP/oWA3u7+msm4egzKDXNDypi3QcawN5Ex9Ucz649Awj5ePsQql0rKyVuhNVwaedr3Cu9pU3S3xI1JE4ED3P0hU/LxUuM1s0sK2lZNXB3v+79tOI5Wta1Ihe85ALHHhL2fB3zuhrxZmpAn4NJkG41A9/4uKOpgb+DqAo+rUrmL3P17M/st4kWrI8BzTwrkWQSgzU5+CObpSPbOO6ebIiNeT2CXxDm9H8lMWeFwIDnhWWDdIg80M3s/r20ARZZE4ZJRAvssugt5DE0C9k7jLxljOK3seAO12fxCm8HAE+id3IbSoWRVzfwWyZ2zAQubQjbT9sV26I7dxN3rPGPbgCYhw8YgxMOaEW9uQnk6CZ9hKlYxMozxufjfAnWmMZ3KEOAuKxc5E/c0HGxmE909s9BAwCf6on28h5l9Rvpebnb3qvkUAWhqbm5L/vbzJTNbFIWw9SBUz0gDd6q0DcLA0qhKx1nAghF6bmYnI6Ght5l9iUJhuiAEdCXETNd1Je1NG8MhSDj6CYE3WQrrE8hbYLeS7Z9GVv+VEWhzdUrbODMfg8KwSgEZSJHvAYxNQ2FNYWkgT6FjkbXzJ8RE1kLeDwsjFDeqKlPl3c0b1mQ+lEclS/g7BTGyfyB3x90S49gBMZdD3H1IhX4jj5vxZIN9XdGlPgkJqt9Rc0OfHlVVuTplbmX320Sk/G7g7s+ZvNquCN+TBCcwsx4I0BmJmP2BpAMVTQiY2BcpEX2ovZM70/aymS1LqICIPI2GeKyqRQApN0HCwAroHfwHONzd703pbxlkNV8XMe8hwFHu/kmi3RIIhNsW7fky7+740OYgpPSXbf+PsBZROF2WUjAWAQnvFMzvL6G/ixDwdyzy/krmBHsZCVA3hTGsRv45PSqsbx93fyh8X28krB3k7g3WODMbCvzB6ytXdUEheKeiPbGtuz8d+/veYW0Wov6CbQrf/zYKTT0YGBSUpAhc2hE4Je5tFACVF8IztxXMbxISNB5KzON0pLht5e7DYp8/gPbfB+S/uzdRnrkxQD9PVDRNfFfynB4NXOxydT+ZxnthZFjP3ZGV7UZU3rsBlApr8SDF7/pwxFs2Tq5Fxpib0HkZ5u5HmMIxj0ZWw/sznjFgtLsXhUp1CvOL84vUX7eZzgAAIABJREFU+aU8uyeygO/l7lfljQPxkFJjnhbahv1Qep0rjmMfyq/btNB2fuBTVxLu6G+7UUtYnkW/jwNe0dlLA6FMHqDJ5Mpvo3vy7YLviT/Tk2ye/Am6I0dRviJmRF2R7LM9NWPaZ+hcdw+fvY/4w17u3uLBFeSTfdC99TZKsPtm7O8bI0/mKHdPNLYm5PE6CDjNQ54+MxsHnOzued7w61BOBqgkJ7v7iPC3zYAL3H2J8PsMSNZdDPG7e125jkqNNzae0m2rUnuNo+T7+BgZS6vQzKjaZu5zZnYecAj5Ms5qaD/9CXkQZ97rYU/0Q+f+dHRvj0Ny6mVp59HMvgWOcPdLykwsyCl3ozs2DeRqkWfd/aVwB54e5tmV/BDMmyk+p3uXuePCWIcjgOv9cA4GuPsFJZ4rbFtBd4nk2V28wGu/6hha275sWzPrhsa/J/JAynp3ExEoHd1PC9Aoo05CnqqHp+mwOWNYBzlZ7IO8QFP5Yax9VyRbPoa8vmZFBaCakGz/ZPj/zIjnrYQAqg8R0PwS0hV+n5QHTF6p6wC5xk1TfsRnkb64CfB0XNZPad8Hebx1QY4teR64m2f1k0cdoBVgKp16AvWeZ98Ah7p7Mk4+t60pFnuj8PlAZNnfD1jR3deP9dMLCebzmpJ3dkFARRQvDFLgznD31FLHBcJRpLAO9pBks2x7pMz8mXLgxOiSba9CAvWisb89iwCYFvAmXFZZmzJiKjt5SHRa5d3FvmN2BB7lXSoRc8rKqzUR2NPdr6vY70fIJXpt5FGTB6jsihjScmF+bwK3xC0crdxvE4DH3X2j8LfTUB6MtcgGJ04F9nP3HiaL6MakV30ZZXL73jWxdpPI2MsBdLwOWZ5/QmGWkcCzFNpX3yIF5UUEwiyEhJjnqBeOIjP72QSvHiQQnxifl8mr7A0EqNxR8t21CBqtaF9KKUDWt7LzOz5SsoLiv3jsfbwXB26DgFZ0TptRqObxseeivbi9u98W+zxKNLwyUqTuQTkkZkN8bCYkvB7twTU6TkEAXDn8xPfQY0ihe9jdd0t5Lgtc2h3xrq9z5gfy/EkNTzazu1CI34oeKnVZzTr8FCUUusC/dnP3IYm+M88pApauDCBF8l64E52131Ljf11CPzeg8POkol3mXf+AhNO909YiY33OR8aBt8K/u3pG6I8pQfWpSMB3AhAFXO6xpM9hrPeG+YH2+hx58wvPzYgU3P2QonJhsk2s7TpoX32bN+ZpqG0E1NxDwTq3ou9fIx76E8XrNlXbBoH5MhSqPgnxiGHozmxV2EEeaJXRfj50XusAVcRHckuGF/Hk1lLgyVvSeP9uhvhRd6RsvUaNJy+MzvxZiMenhrOYvGaS/b7gCc8VU0jnRHffM6OfXBlgMuTk2939r+FvpwE9vVxBhtzxVm0b+NthNO6LOv7W3uOoOOZd0V3zPOWrh60DTHL3pUqMoUjGmQ642913Tnm27l6PgVZN6P5dDgGuO6P7759ITrrXg0e/qXrfYHc/qeTcMLMTQ797kSHPxtqeRYWQ2JxzOhwZf35Me7bEmIcBb7r74W3VtoI8ezCKuii976uMt73mF2vfhIzfy6AQu6hq5hdIH3jG3b8JbTshoDUpoz4anhmAQPJ5UOqEuxHwmibvxvlhdDYydaLEs5MIhtCYPH4FOgcrhbm8G/79Huk836EIhxWp6VQvhJ9n0P2bZtycLfy9DwIq90c66AEoOqfFCBnWMlko7RG0X37r7qNpB/rFg1Zmtg1iQI+hC30MuuAPQi+uRTkq0xZZBqKqbzNRC6+aO44smtmKwBPuPrOZ3YmY263I8ngj8qKYD6Gy+7j74Jw5VBKOyrYvAifKtkUHdATyLroitm59UTWgNTy4WJrcdkHC+gHIO4vQ5xrIIjMvEmYfR8BP4bvLWIe8S+VldNi3RBdxVG2wB/KC2w0d+AeA3eOMqsxlFd5/KUAla/yh7X5U328TkWvrUoghPYvCDk8lAU7Enj8QOKeExW0vpMTfgECYMQiAOYSCvRze/Vakr9vVHpIABkV3V7TGyQtlOHBJbD81IWH4TLQHd3X3j7LWuKqg0Yr2hUpBlflVpYJzOhj40N03i7U/AoXuXOTuh8Q+jyqE/BpZgB4Jv/dAe7oJXYbHeEbVk5wxfo9A51SLaQG41D1nfkMROHRyRr+zokv9M2A9d/826jcASmXe3aTweTK8eg50N4CMAqNRYvXpkMC0YPiO+Dk9AXlEdUcC5XYoafJ1iMedCpzk7mfkzCdrLR5Dyn+mVTqAC6uGX2dBoRqrIBCqr7un5nMJCt2TSLhtQkL+QmG+w4FNXZVsMIU/nxl+TnP3bwIg1TI/xOOXiI1jDaTQTId47905Y14DnaOuwGrxMU8LbTPab4QAiIZ1rjiOhVLWbQ8kaP4hsW5TvW1iTRZHyvWMSDg/B93tm6Fw+NXdvWxBjni/pUErk4fBcwgAepbaXbYayiu6jqfntpkqZMrH0owMg6tSyznTA415bjSPQzx4K03Gd3VH3rt3/z97Zx13WVX9//czdOcAfqVr0YKENEM3SEunIq2EIN0hpXSDICKSIiEDMjBIdzkschAJGUrpmuf3x2fv5+577sknZuAH6/W6r2fm3nX22fucHWt9VgGnREUv/FYpA6B32lRuOQjNncVoyS0Hu/v5gXdadG7OgTzabohyall/m4wt/J7ub6OS8XXsb03bHmheMxuKDGPmBdVte9uH5JrccxIp0rXO9XDNdgTQKlGUByNvmR3Qe/4KvYs7kFy+NAoPLMxdlNxv9nDtAzWBz5jTsb9DMBtR2FP/jgCSy/qLN/CXybN/R3JDo3nfiz4M2Pj6g4Ih4x4UifNn5Lk6C5LPPkTnQurdm+6HlyNj1HwU6ERm9jwCjh4Mn3sJhlAzmx55Uq3h7kNDX94B5nT3ZzIA1wwIWN0L6d6LIH1icnf/gRUbNwfRcth4Eb3jydC5koJW0bhG5tpuYFavGT7alL4DreR2+T1ksfkq89vNwFzuPldT3vBddHv+CfIOmif5bRO00OY1s4cQKPIleukvI4XssyCIrOju3+cbSmZ2FbKkz+fBXTt8PyUKzXrTE+ta+G1LpChPnfl+XLTIjkDxum+iA7jyffSy77n9CL/9GIGLg9AmUpoTKef6KkBlK2/mhps730yusWvRmm9PAEYr/PBl5Al3PBlwImn7cmARd58v57cY+jkH8r77n7svksM31uaymc2FDozZkNDzNDWBwa8zhWePF+fKinyGrB+FCeFNoVbnIfD8BgRI/QI9t62ALd39qoR/BxSe+Jm7T5x8P1ng/zUCXHZtIKzciRSSs3oLLpW0fy7ah+Ytel4m7467kFfjzwkJN8vazVz/D6rDfpZFCvng8HkEwN2Xy5wLUyLhcBCy6PacC+Fep6HnPDi7/9XoZ49wU8JzEPKCSKkLhR51AM8BUJkQ7WnbormxUyLkbIr2mbPdfd/w3eMo7GuVnPbi+E6hM2nol8Bm7n5djT5/haoSDarBOxoYNKZ4A/9pdBZfyH3O/dSPrux8Lnlug8YUb+CfGoGRv0NW7J2RR2CcQ7Oh9floHUUzp/2eMJsavKejPWBtdx+afL8k8g78i7vvkLlmGhSq8XwKaJnyb+1CqyLvdSgk+IuEZ2lk3Z4LgToxlPBPXpEfMijzJ6DwnnnJl53WREDwQmiPyb6XvHbnQJb9TbzduPNk6OPctKq0RUBjDjR/X0C5S36QXNchAzSQk6dESlT0/PgEyV3Dgyx2GVK+vkKyYTcq/PPriv6m1B3aLuOdgZDk2N1nSvrasb/lPM/+7EdveCdEIPLhHtJrlFGT/qbvuaCtf1HfaLQoOaBVhn9ZBBSsh0ADaHkjV+UuWg0ZYT4BlvYkVLagb4PQeuxT2KiZ/ZDWHnBvEbhZ0cYNaA0sjQAMp3xe1OJ19/Ur7nssitTZOQLF4fvSed+kv+6+/tgYn5nNhIyv//aCBPgJ3wgEAi3hicdvAJDuQE4gqybf34/kj8Uj0JOcZ3n74U9QGogf0Qr5+w/yjHoUyUPruKpNjkbAVAS4jkVGidOzAFfJmFLj5uzAZiiVxrDwdwJ33zCn7xaeRVrp8nC0hrf1nCII/UHfgVZm76O4+A6XUjNbHVVumddV2aQ2b/guHsbTI0FrI3e/zhR7fwcSvPYwsw+Qsjg+2lxP8lYs/hCEJP/AM9WAGiqs6yGFsLEwVdH2IPLLaqY8byKUed8sr5ltjjwHZvQkEXcZWBR+nxstmP8hC/MLmd873kfN8fQIf65Qt6p+DEbPbD60OTxYp93Mb0WAyjsIuLqVGpQz3zZHuZ3eQptSnG8RnHgh3Odl5B5dBk6ch4TXbhQrfagrse0SSECYMbDH0KM93b2t7GnZXC4Z01TI6+LPXlFh0GQB3RB5AublSxsXVZX5ZejzJmSE8YJ2GwkaWX70PKbxzjDQ+ZFS1rP23P36OuNDgucJyHICyoN1MXBy3mFRB9QJfCeg5zMuEv6OcvdjTElFd0VzYCRSrGZF82e6AlB3YpTcfcfQ12zZ+izNjg7eO0PbSwJfek6Z3brgUgZQ/QrlNbjK3fNK28drFkNeYj2CRIHQnKvQVVHdcyHwfoxcue8lORfCb8sgy+di7v4YDcha4Rd/oGD/Dnt7DEWcFO3f+6P5/A+kYKYeps+jdxjBk24kLI6T8ByBwjGmcRllPgKO9hxvsWR8KyHFI/ZjIRQmsiJSVHeJcz70+Tnaw9Bjf+5I+/x14M08t0gxpKrjOTfsx9RIyI2KdZp64Pe0P7exzpt5FtFiC51zKOYxmy5vb+gvMrMXgXvcfZuc3/ZGZ8k03srzdBya2+OgHCAHu/upZnZi+H5k+MyNvOiHI6+6buQluiV6NqOQ4vV/SCb8ECUULwT+rWXo2gh5LhUZ2rqQMeEIZPGvAq5mQvLNr9D8inQKxeD8csg74xUAbw/3G0JGBmggJy+B9sGPQ/tfome5Iwpv+SPyzHw1fH8cSiC8JToj6io7aWhbHi0R+vC0dxpb2/a37IVmdmc/9qO3vIOAad19/irGhv3dtELGmRMBAzMX6RfJuT4VCr/6NzWMRiYPoeUQ2PVf6uUuepIWCOfAH7zAKzzITxcjGaosBHNGdE7OheTkk939HZNX1xXISzC+q7eQYeLGsrHl3GNkwbiy1E37PlrK6+7pGUQAiYcgOehT5OX9mLtvmNOnwnnfpL/uPvsAjG9q4AN3nzH7g5mtioD+6A08GuWD2of8irGLoj3pNBSBA4CHUHFTQYi/ArN7q5jIBwg8PyoH+BlCiU4U5NfPUBTEJyiNy0JIln0RhYD/D5050yNZqTv0/X6Us/cAlCv4zWz7OfdL82lOifbZLdz9xgLQqi1nqZmtiPbildz9xar79Ya+qx6oTbTIje05tMHMGP7dhLeH3P1uM7sV+JPJEj8bqkKxWWCZBHjKc5Jro4nZhSZkPORXJFFYzaxUYSUkY0ML8lMzKxOmTgF2NXl/jaZkMzclijsX2NrkiVPEO214Jlsj4Sw9gB4P45sLocK1KICI8fD5q5kt7u3uzoXvo4ImR8rcX5GwXdWPUaZY/uGoeuCinhPTXNauuz9vsrIeh5IAXo02nltQZb1hwKnuflvNMTyJxvwnZBF4Hyl7m4X7XRCAsl+izfpzZM08JijJV5oSAI+kBU6AnuWjaOO838w2QBbnBxHYNTJ8XgXONLMXM33umMs1aGokiD5Fq3JGEU2P1sHGdFatwhWqt5+ZPYIOAaC5oGFmByCrRB3+OCcnDeDtnq58B3ugSppfIkvJjMBWZnaluxdVxIzjOxgpHR+gA+I9tBccCWxsqmD5VjK+CdFh1mVml1Gypt19fzN7FXk6zBSFUHffPQiwOyEB9C0U3jqKgoqgAQj5mZk9g8CrA6gWMLrR/BqEgIpucspdu/tTYd1di8JEBoWx/pFiQBUkfL1kOUmXk7YfNlkP10DK1KQBiMzSTOg9z57+ngWli6jGuQCyjJ/r+RX4Rob7TxO/CO96B2R57KZcGN8qfFYJoGQVzRPaXBh54z1iZiu7u4fft0ThXEPRPv+nnDZuQsLeQui9TYTmfx7F8Y2X3APkmXaxma2CgI/7zWxVd3/L3UebqutOnmnre2GsPX0OvFvQmZx4ZgTODThv+H7LHF7QGmt7zg378W6Yx1neRdG5nz63d83slznPbb7w3AacN3z/q8B7IQIh8ooEPIDW+3wI1KskU5Wlphba2YBJzCwNgXjJ3ddBwPp4KFTmPpPxbX9UYesvCEQ/wczmQetxe29V1exCHqwno/GOi57FJcAhnoQ9Blnvr8ClQTEsCumKFZ1ORc9mcjN7wjPeL2HPO9bMHO2N69d4Lt1I3oRwrpWBCAGEOrKuPJv0rWo/PALJNUskQOGlCHi/1dvLyLuZbYwUtz3dfemKMdYmM/sEKaEn5vyc3d/ayN2H9Fc/xgTV6a+pwtoxwJs1ZJzxaFXZzbtfPNcfQu+71pp1Ga1fQPIRplxVRbmLXkceKYuh9/QB2oMPM7PD3f2Ygtt0AwuZ2SHkh43+HwonHozkz5VRVb610H7xHgIbYoTD9Eh3+Yz8RPAVQ+6MZmhKZrYjMJm7/zbz/YEoV/CEtIwMXagK9iLeaSQrnPfuPmuTPjXlr6KwH+2R8/1SqN//Q+Hnv0Ky5hrhU/ZOdqfdOzruh3ej5zQfrQrHk5CjjwQq1Ync/QthQ/zD20P+dkfzaeHwmcLdlwlj3RfJTquGtg9GZ9EopK8Md/ejS8aGyWBwPlovRQXD8mgRtOc+Y8p7O4Jiz7dcvaGKvgOtREVeRdH6nD6nJrwpbYwW9TLopR7j7S7qRQsklvGM6OYyKMa8rsK6OcoDAbJIlQlTU9I6UGZDEzZ3Mw+8w1GCxC60yIs2/kHh+aRJOSNFS+mEme8/QUJ7FZ2BXBjnoVXyE3Leh8nVuYp6hL8gJE5Ky9ugiO4PPNMBw8MhVNUuJC7VBYDK9UhYPB74m8m9ehjaGEci75yPEbATkxefj5SSj9H7GYQ2zLb5FsCJk9C7fr4CnPgIWb6WclUvmQiBBX9Hz3xVbyUEBwkE+6FDIAWtsnO5MN9YQhOjeXO2mZ2cfJ9nnZoi8O4UhH3QM24Ld3T3P5nZs8gq/TbVgsb26HnPiw7yS9B6reLfCCWu7EbvdDACBA9BYRpHooS+X5jZWYSqlKZqLnmhpnF8e6NneR0qbb4f9Cg4V6ESzsu5PFmarNNIH4Tn1GY1deU6a8t3ZvJELCV3/52pCtSUyAp6NrIeZWkadBhfhQTQ8cg/8GK7D5sqSD0cxvYu5YDqvEgQPp5WIsoiupd2gXnNAr4OhY4ckK2E4rmwLPnnAhSfDTFfWhd07MmfUy2Mr5Jcnw1PK6Judx8RzqHrgbvMbEl3H+nBy9RkHbzP3e/KuT4Kb1M2HV+W3P32IHjeEvqxnLu/7ZmQwUimsvC5fc7hvWFs8wb+wufch7bvMpX+rvvczhzTvKbEtbd7fvhqlAsmzvmtiB6gOWg1LwJJUotxNKxFoHXS8PeXCDjZIDKa2RvIEHWOJ6BzOCtPNYU3bYXCP272TKhh4B0WgGiQ0n9PQV8jMPkhLe+DQi+0ACq8iM74/yLQYVQO6/RovzyTdvmqimrJszlUJicvipLIp8DdiegZXpltKAC8VyOPnf6kGK6TR3n72/+3ZIpoOBsZEs5A+kWRjDMxMqDvbGa7ekGqgnCuv4lkzNF0Fo2qpLDGHg+fbJ/PpJX4//wwT2YOfT3SzCZw97w5Mwjl9jkcONjMsqGSMyLA/QV3N1N0RazU/hoCyfantQ9NFPrwBq38c3WpzwUdAh2cvbcpj+nRaM/8LQIexkXrf1zgTjNb2tsr330T5/2R6P0tHPSazVCY6fvoPT5Ap9FkPhTt8DfynRqinpdN19Db/RDaZeU4d152hfz9OYf/HZen6n3Iw3QTFLK3CAK4Ngzrdj13fy/n+i40J6cK93vJVIgrzwiZpTSa4iclfN0UGLur6DvQSrSGKXlgliZDD3cjM1sgfPcLU0L2bqQglPG+CGxpZu8HVPGAkj5sZQpLydLEod1dzWwdlCSvlsIarv8lQnDnj5avImEKCS7ToQk+kSuPQNFmfgxawL9HuZgGV2z8s9BSrlKvheglMKeZpRvxSFQetIrmRd5hy5vZ8sn3ee9j/tCHj8mxggVKhb93wueVAt5I86ED7R2KvQay7eZSBlAZ4Uq4va7JM2p7FO63Bdoc4wYWlbov0Sa8F3C5u39a1ukASnQIqllwwlSV5cwoPLr7J6aqjasDF3unx8pmCLxZ3pSvJVJ2Lq8b/v8F8oDJE7LjHjV95vsiJbubdoChGz2P7BgfBx43s4vQs1wMlWidgoyg4S3vxeHWKlt7t6sMd4dg4q3QmKPRQf89lGB2fZN349EoT0kEL6EVvtCFXLJXKBlf3Kt2SMcXFJy1kHv9b5FA1HSdllIARnZFFZ2eQwd7ncot0yOPgbnRIbqnd5bhnQO91yu9frjdYUiJrQOofh+FyT5IJ6CapeForb2NEgbXVuiClWpb2r2dLvdWyOpdBFDdlXh8BEqKvmxBX35pyu2SpQnC3yNNVu0F0T77FDAyzLfcd+0h/5HVDBvNkrv/NwCGTyEQd0iGpQggyBPe6o6vrX13X9/d/2VysX8KeXet14c+f614B7gfTZ7b2OKdxBRemKX43WR5v3tOyKC7b1fUjyIKa+N8zw/Ly87veVDYXUrXov3hzoJb3IkMiinwndsVpDAshs6YfT0T6mGtqlKHIsB9Pne/I9tQSu4+pylv12Kh7wcjmbBnbGFPPh6F3HfsyaZw1dmQvJXmVNvFlHoC2vfOrAwAkpkOMLMPgoGpSE4en+JqzkVK4WiSd1XS3x7yVvL2Mt6ZzeyH3ulVW8tjph/70Rfe/VCo/Mg+9Pc4pF/83N0fCby5Mo7L83pXU2qPn6LiIrnk7t+r6lNvyJSTaKPQt3OT+/0L2M5kGD7IzB71/FQNb9IKVc/SXCgs6/XQ5qjwjIehtCCfIMAr7c8XKOfnEfSCTCkvJqX4Xb9bwTsDih6YOuHdFxnGV/L2Sr+gPWIv9N7T/bruvK/d36b8FbxtVZTNbBwk352SgOJzIZn6oNDGTJ6p7GdmP0Cg1SvZ3wKthp7F44F/FNqzLjazC8O/uxK9KG8/jBQN7hPTcpz4GOWbLSoAcjvSvSDZ94KuNxQYamY/B57MAlZmdhshIgMBVrejiIuN0bnyRuj75xTTbCW/9Qt9B1qJfkI5KvjT8LcLoZXRLTNPIPtp5v+HUA9VXIWW5TuP4r3ioV1HYQUJU9cjwCZSkTC1PsoR8iiyYJVt5pH3TlSxpWrjP5xWPos8wCib3LCu10LZe4PO99GFNrBK4a+B4mxIed68P9qNgEpybRfaJA8M/x8PKczThLG8h9D1Op5p9QaUgBPI6pD1eInlvj/IubzKgyPO5QjSjI825emzQFvy3M5AyeQnRwL2hVmwLOHdGAFJ2wJLm6z2WeAg0koIdFgIeNgVy50VNFJaFoWkLAiFgkmkBZBnz7ToWYLCXvah01NsRyQQTB+exYQl44vV9c7JtIG7PxgU/HNNHnNN12kVTYPyoIwAnvOWW34pufvnwOomr4HDUNjrzcDPPOPRBcwdAJY6SUqXoj6geg86eB9D+S/K+jvEzFZCoF9thc7MpkAeArGwxkcICD3SzA5x9xM8kwelgv6FBIipCn5/BQmeM6BwxY/QGonzsy/vupS8lQA/T8E4JqyLLEWZ41wz+xA9owXCp5tO0D8dX0ptAlkQxGbtY5+/drwD3I8mz21s8J4RPnnURcbrM5KZ5VYkLKBX3X23kt/PNXlm5N0ftI99hZSlU0x5rbrdfQqUkwqS8N0MTYOMWKMo8SZx9xfN7EpaofrPmtlh7v67hC1dD2WKdbbtmDtvZ+QhvaOZbe0V1WnNbHwU3rgtGYUQPZslw6etbwllZeftKDAwJfQgsIOZneWtHHwx8fOm6JzL0gbAkxX9TfvdHQwfZbxd6Aw8ysyyHtHZ/S2lblTFsb/60SteWjL1CchjbKTJaH8jyrHUM6Yazy169T2YtFsk40S6CZ2r/UpmdgrwR8+pamvtuYsGAZuHs3o3T6qcufuhJiP3heGsTNPBjC47u035GU/0pBI40gegOGrkPzTzGI332gdFQ8xFMZALME4F7yBk9D858E6BZNBfe35xl0PQHJ/X2iNXqub9pXX728/jI3x3JvIIjDQFkrN75ror2uU8U3L0G4CVTUXEfu6tQhhxbFuZ2aWeVGE1VTo9GQHB8X2figDcLtp12axelIclxP1wY6RfvO3uHyDHlVxy99WS/76PDMovZdi+RwijzdDFyKg8M3KsmAPl8L3RZPyMunZcu4Np4Qzx/lUOHn2m70CrZshgtupZ45LLeeQ5FYWKKGyM+9RRWN39SoTMZvNJFAlTg9HhMz2Z3AnZzTzhzRtPljfmGliGVrna/qDeorqGkONS4a8uuRLObRMsTGdXtWvVnhhZ2oYkF5grieW/yU8U2F+UghOPo7C10909WlTiO1yLxG3UWx4cNwMzuHteLqA2CmDraei57eXuf0l+js9tGMoDsjPyfNnJ5GL+aA7vxFQAB8k1g+kU8MsEjcHIu2jxGvzdSNBLBZPJkj72kLtfbMrPcS3yQLuvZHz/Dvfv2ANCWxeYQk8uRIBg3XUa8xrMDAwyxaRnaRJ0AO9vZrFqSLe7b5R3j5x7fgr8OggGlwFPm9kO7n5TwnYssEdQAM8LgFcRNQVU30OeeF1mtisCP3PBMZenwlINFbpYnWsPlIvqS1OusyNRLpkJm1hVvUF+B1NY8q88p6R4hTDea3L3vJxCwynfR9PQmrZwp4aAXnpdbSCuoM9fW94B7keT5zYmeavWyHYlv01W8luWihR8kKJVVx5YDoUH3QG8Z6oieCLag/YwswtepTNXAAAgAElEQVS9vVLgpGgM/wjX/NzMfpe3F5m8XDYGbnD3bczsZ8CJZrY+qoTYZznU3c81s+vQmfGwme3nJZVmkTK2S+j/zejsy61g6vn5+HpDR6Fn9U9Tns8Idm8NXGSqDnuku79mqjJ5JALONm/S3xq8qSdYntd8UehgnbYHkncb4GVTcvRsqfpxUIL5bGqCqnZjiG8KUOXKOAlNRCssqj/pF0hWbQOtrDN30U9RJMdqyHt+UW+vzrktMtxfZ2bLeyZ3VQk9i3IHp6BVDBdennyQfRk6QYVSMrMjkRHtZZR2onBe1OD9CXpPF4X/f4CMonngTzzXZwp/s3O/aN7Php57ZX8HYHwgI+kDwQj5LpIBY+qB/2V4o+FnGHo3cyEZdTtvFcTqRh74d5tC8F5CHu7LIH1pl6StY5Hs2Bf6E9KhLzUVpjobFfnoMBYHA8vZ7v50OEt+m+VBQGXeu3qH1rudD7gPvbcdUTjkvkjWPyLcy8iAVmOCvvWgVUNksNcoYhA81kYVj2ZFG8X7aKP7u7vfXbOpEdRUWM3sPyj/VY9CWSFMvYkm7RbkJzjt2czRpJ+B4g035V3eFQYDsGN/CTF9QHVfQW6S/Sr8BQvVshXtNgFUek0V821FSkIUA/WAE2gTWxIYZXJrXQh58ByMrI0jUGLSr4JlLnq61MqT4+43m9kdCEi8ypRMe3dvz11BsPycZWbXIGHqflMZ3iMTMA0kpNYFDqKgkcZrlwkazyIF5aUa/HehTf1hFBc+PlLGvkSH0IWZtgehyll3IyCsaHzDUNjx8e7+PPn0UySAroYAxrwcWdC+ThdB7zoKlIvn8Edr0Zy0QPzeAL3PmNmPkJv5X0w5vVKw5T1C8vbwDIrApdqAaqDfoEN4QQSUHmnyxDs3TwgIfW2i0P0YJT4/M7n+JWSZ+xdwqJk95u43QM86XRiBaNfS+3MBtH9nPZJSyhPGvx/uvSPynCu8nyn07DB3X6KsE/4NSzb8HX39qAaw26twGmg7G9cE5jHlkfwEyQXDUejQf71BSKEp7OghdJa8igwLb6Ky5XcBDwWj1itIEfoVWqtHufsjwZJ9t5ntCzwQ9zqTd+1x6CyOXvXnmdntqNrvk0He6Mjd05SCd8C6ZrY7cJKZrYHOzDzaFLjF3dcu+L1XVCUnI4POsSgFwdPA6u4+3BRmdQkyZn2Fzqku4Hh3/3NQ5mr115Trs4y31/KrKVyov/rRiNfMFkdy3GPojO9GxtYuWkVusmd56XsOMu6SKHdn9MwqlHFMUQKbU5yeYyAom7toSiQXrYrm1AEoBysA7v6Bmf0Y7QV3BeNWmhu3KFTyr+h8vx0Z5KIMegECpe9z9yuSdvZA8/h5M3sJ6QHpPnRhgUyyIwIUhnh15fjXynjNbCiJkcmV3+tS4KcmT6IeAMjlfT4lenfD3H3VsnvX7cNAji/wHIb24dtpn9/dFHu4Rhl/CSQz3mxmv0M5g0FVqGdC+9FSyFv2YBRt0VGJuQmZ2a/QM37Y5VmVAojjozV5EfkRDrsgo/rTZjY9SqK+nrfntnyDfE/sY1GqlnHd/S0z2wW4Kcjf71EzX1nYZ3ZABoWiMOWefM5Nqau7u7G+8f8VBSV8KHBnVknuC2/mupXRZI95nf6HQKNJaSVXfg3Yy92vqWhrd7SIflCksIaD4UaU0+JKZKWbCFkXZkDC1JpImHoDgVivIEvWMigmdxkPMeqZtudHm9xXaIIfgZDdvJLwkfc94Gdooz8vj7c3lPc+ggVzLXfPS1CX18bsSPibO/TxcVQ6emNvUMY+p92FURWhSTPt3oKSYe9JJ6CyOQIojsi01SjvTM35BjrI8xLxgYS+GZBl4hMEYsVr3wJ+6e5XmEp/n4isM6+jd9wF3OjuhflMSvq+JKoG1IXA07cpeB+m6kDnIk+1LdHm+Hzo803uvm1O+8ciIG4Dd7/BzKJg9QhK9HoqEjQuQZbwbTOCxiVI+X8mjHuhIv4w/x9BuXleCn8nQjHxNyJw6hhaisyh6LBc3d3/XjK+TVAC+E+R12XuJm6K8X8IAaRQUPUpWafvhDbnQULaRFmgyJIQzL6sj0yba6BKYe/Smj/bocP3cDTe95H7chu4FITm65A32S20ANVD0X52MC1AdTR67msjQDWWNt4avZs7EMh1oxeE2ib77+1ozT6YPguTt9MvPMfbKfz+F7THLow8Ps9HylkXSoicrtMIIF6DhODhnl8dNrZ9DhLGrUSAi+/6ZXTmrEsrbKQb5WH8mbvfmXNtrX3ISioz5vA+ifbw26gY33f07SHLzxfU1zZnQTk7z0P7xFtoL3sdhd/OiuSA95Dwf4e71054bMqZtw/aP58GTgrCf8xJ9QNaZ2832mu/TJqYJPntY7QHTxCu+QT40hV2GO83DvLs3A/tgRsCm/THvmzK3XId8mSdKtuuqYz7Ad4eChV/u4Gwpt3bqn5W3bNKbulGxpefunsH6BGUtG2Q4edt4FoPVc7K+pvTTilvk/2tadtjiHdClMdsOEobMDnBcILm7T0I2HoMGcjKnsX86Jz+ChlE5qJYxlkdecr/EOXwLCxAkSV3ryyiFM737Twp3hDWyMcod9Gvw3ffD329AYWILeXultPeIsjzfebk67MoD8GMCno3kokPd/cTAuCxB5IDR6J0LdHA9AiSJ9N9aEj47WB3T5Nbx2ibX7t7mi82l+rwhnP9XPQeT0NG1qNCP45AgOZgBCTvjdJdDHH3B6ru37S/Tflrjm9aBLjENAvpv2/3TDhpMCBcj6JfTg7frYNksLeQwbb2Ptt0PzSzGxFYNjUCpuZC+arPRuvoJWANdx9qimh5CK2lR9Ac2s5VaXB6pN+v4UraHtu/CEX5LOAKicTMdkMpei5FjhYxTPMx5KX4JfJknCz5zYB/pvKgKTfpFWgveZ5yD9xeedV/B1ppo+tGL+UBQrIy4KHswdSEN7lmCzTZX0Qx5Dd5ku8oTKzXaHkwjEJgx23I0v5Opr1BKDa7jsJ6NFLOopvu3ygWpmJ+oW60uNYoeGRxM/8LLVfCwhLIgTcb4rQ8qi7VMZmtWWnqecPf0eigHYo22CubAGMFwt+XlLiwFtDw+NzigkYKbtrue9QEVJLva4NWNefb/ijH0gQILNihDjgRLHKDgVHenttnERT2OTsSTEDv8N+0FNKOuVwyhkmRYrER2qj3oOCQMFm4L0eeM8eEMY9Gib4rgYNgeTuGVunxTykWNOZEc/5VZKkYj3LBJPK/i9b10yin2bOmhO5X0p5g/nMEePQkCC0YX5MDMwpo/wB+5+7DC/iyAtqgMI49PQndM+Vxeh7lQagtdAZ6K4IhZjYrqpg1X/j/nGhPiWu6R/g0FSEoBJfM7Kfo2UxLOaA6B5qXV7h7T9VDk/fpDsjCNzeaP/eH+zwOPO7ylor8hQqdyZvqInc/PO8BmNnkSBkACYUvIsF+u8zhPz3Kc3A2OhtGo/kR97nbPFN2OhXG3T2byy/lWwSBblPTAqsWQqDt/mjebuzuf81cVxe0ehc9u9tCPwvDH0xVoqajBdAVju87+vZQkLXeRvP0dmCod1bVbNrm0yiEbxTyrrjO2z1YMRWJOYIQQozW6m3hc3cRGFzz/ouh6kqfIk/1pmXucffts98F48bFSJH+Azml00voX+7+p9DOXMAT7j5x+P/USFlakYyRwpS01929w5va5PU0Dg1kgJpyy3rovc0IbOjtIeWlVNbfprxN9reB7EdveZNrekCeRN67EMk1i6Cz+Eu05xe2G87Dw2iBtUUyTgro1JXxuyjRL4rGk3w3NdpHtnL3PybfT4zAtS2QUWuibHuBbwLk2fJDZGw2qsM1J0HAzwvenij8x0hONmScexXYzHMqvIb5figC97bPjOleZKg/sMYzqcVrSh1wNPJOHyeMK/vMByEg+VyU37PWvG/S36b8TdvuC5kKCPwFvb/aRtve7IfhujmRF+OlaF3NgMD7cZGH4O1Ipv0eWq/fpwXsXx+uuRKBVrcl7c6D5NoH0P4+DwKTX0EOLo8kwNShSDb+F/KaWqgCtPonMjKs7MVRIH2i70ArvcCVwmcFlMunG1n276AlQI9swhvanh0BF7eizSm3mltQ0ldF4TAzhjYHIaHmMVqT/J6mQpPJXXdeYIoShXUxNPnfRmjtOFUAQ9jMt0IWmwk8p1xzwrtH4F0QHRSjUc6sO9Gzud1ViQyTJ0vdSTkFWrCTogUd38cgFKbV9j6qKBH+Jg7XZ+P+q2ikh9DHdEFn2m0EqITv6iqLteZb4J0YVRlaCG1IuxWAE408asJcXh6tkRURINqruWwKlTguXF8I1ATQ8XcIiOtGINGZNYCDd4EVXDHsuyJLw+ACQSOuj2tQzoLJkHJfJJi08eeNNayh9WhZhtsE9ZLxNbKmRwGt5pqOAtrUSLH6JQqH2DM8pzgvekN3uvtK4V55B94kaD8ZRkb4DL9XgUuvIpfqIkB1DQTc/aLkGSyJPLvWQ+8QcoTmIoXOlFdlZWDeovltqqp1Mzo31kT78wV56zu8u78jS/gdyM09gk1vh9/iHvpag3f9LBJMh6KzYYfkftegggOX0F75a2EU/nh4SdMjgd3QHIohOi/GPiJBrS2PhJnNh57jymjvyI7vQ2SJLvIKTWn98PfDcF8QsLgtnfkdVgh/30du9KAzZI+cMQ4Ub+Rvwlu37ehh+Tat3GEzoOIB22V4lwl//0sL9BiMQMx9xxBvpDfRXFgRCePjorXutM6PO5EsMV9BG//OKlVm9hySr2Zz97K8Q9HavQwCvCOo+gnyTrkNgWjPFLcwZsnMFqQ1H5pQdk8e4UmOVZORdCZkcPgk+X5htE+fCJya+a2RDNALueUG5Ikwd955meEfBEyIzovc/uZcUzi28PsDtPa3buS1Wri/NWl7IHnN7HmkqD4YPvciz/DLLMcrI8gDayMgq7IPBf1KZZzJEOg4jM6w/VJy92wqhbx7jUaeQjfQnrvoVRQi1ZEY3swOAg6KQG1F+6OAB72PIbGmXJ1bIRmhKrrn98gTbO7kuxURePLzFIgruL42b+CfGq3Z+dE+PSGKyBhJC3BrNO970YcBG19fycwmQ3vPE17TC7evOlEGXF4enX030vKQnAyBpBuiuX51aH8FJEuNQsbM6D35CNLFL6JVifcJFOnTTXIGmEL97kdy3DnAzhnQKnteRKP/8XWeTW/oWw9aZSlYDSIwtRyaGDFs4jY0we5wxT1X8c6GDrc5qzancO9pkEJ4KZqYUXCbj5bL+HBaYExTUGWsUxCu4riWQ66a3WixxcV7u2fKcdZs+wcoRvzXSEgufHcV/dsQeWs9W8RXoy9tSnnS7s4oRPLwguvyAJW6oNWZ4R5zNZxvz6N5mgdO1AKtTBbqCNTc662cHFMiV+dezWVT1ZctgNO9IlzEFOq3DbIGzU85cLAgCo99AVmzfkABcPB1oWR8h3qzXEd9uecyyHr/BXoP76F5sQvy3GxCn0ZlsQC0mgNZe7vIAa0y/aoFLmWu6bDElpEpnGh5FIrdoWDnKXRmNiNav1e7e26SyrBON0NKcCyKQVHfk3V6PhL6f0D7HjoZWlPPkij1XpJbIQgX+3t7sYj42yRIqZkXKe2RxkFW+EKlErjL3dcIwt3myCr7OALHQUDZw0jYvQ243xNvF5M3Z3Z82UIiZUJLDL+Knmnxuwly+j3h14A38jfhbdoPaH9mXXQ+w66vAW+kFEj5IQp/OB2dIwsGni/QuT4vLS/x9D6/c/e900ZN+U8+cPd5Cu6b8q6FctRMgvaXlWnJeVOFe7yJ5vCtSGnrVfVeM1vcc8LdcvjmqyvzRbCmbA/I8I+HgJ0nK/ZQQ1b0s8xsaaSwfoH27Ty5qht5TA+hWAaYHFn7Z6uhxE+IANqj0Z74J5RDcGQBf4/sVLe/7r5yDd5xkNH0jjCmWvtb6FN/9qMJ73ToWb+KwOAJkGHqNqTUngKs4+639La/Od+3kSmEfRskm/U6R3BB2+lzzu4t27j75TnX/A2Yyd3nz/6Ww1s7BLOkjanQ2fqwu29eg38VNJcm9yQhvCmp+F9RlM4TFL+THZvw1ujPZEgmimu57rneqA9ja3xVFAD2Z4FNvWEV5iBXTY90uyEU74dzIP3/JnT2vU4BuBwM2rMBc7j7rRmAa4Zw7bEIvF0E6Xmfu/scAVBeEOlLz7t7d5ifO3grLHIaBHrthXKHPZCR2cfxJGLKzByl8DilybNpQt+BViUUDv7FkLAyBFneJkYL9AF3X66Cd1IkXN6b8lbc8xxgaXdfKPluMJrgQ9AknzP89Lq7z9TrAY5lCgrKorSAv2WQkPgVUvxudfdDGrYZw/LGo+a7q2ivkfCX7UdWALSWJ8Z8KOFdR7u9BVSCJfkWdy8rG5295hwU37wL+eDExu5+bVDG90Xx1U8AJ7v7O2ETvwI966iIvIXyTuRZtgZsLocNdw/07K6mBDgI/IuhkLieqqB5zzhp9891gMy6/KZY+23QITUKhXUVAnNN+xGuWQ4JSL3OFRSA1AsQQHQG8r5q6u2VrSI5C3pHabL3mVDYHSjc4CaAGmBlKbiU8DUCrZLrxgv9qPIMNDS3L0N7zVueE74d1ynyNtkcCRJTuPs2JW13nAvh+0HI8jcEFQSYB507n3tByEO4bhRKUnxyyVgeAv7i7luH75rm1ku9Taeitc8PoQU2fIAs79F75YVMG4NQyPEy4bMoOiM+R+GVRfR5NHwU7cVVff4m8JbxBwE3S3OgcNT/y3w/bfj7BTL4jA3eSIXvLgjR0WK9Htq7RyPB+2EkWC8HPJYDWr0CfOXusxfcN+VdE1mzJ/V2L6IuJPzHM2w5tN66gSdpzePbq+6RtPklsmIf5O7/zfl9AhSyuA8K9+hGXme1wJqKe6+IwvHi/jwOKmt/ct6ZEdtFYStDEXDzAVKkcvdHd18w/X+ODDB3GNNrZTJAMIANRwl+o0I8CMl0h7v7MTnXNO4v8uZtNLa6+xsCPPu9H037HM60z9C5/gnyylgIPcsXkYz3BPLoPKbJs0gpR8a5DwEMF7v7zgVj6RVZP+Quqmi/cQhmThtzILl+uLuvUIN/AyQnTeShirIpbGworfPvM9pz40XqRuu6Fq+7Z41DlVRz3j+L5lmtPoyp8QUAfFNkNH/DzFLZaka0z7elSEDpM25Ae/FDyGNu4TBeBy7JzrPkfrl7cs5+OBfSpb5C+1s38jS/Dq3Jq1He29vM7GMEOEfvyT9SndNqirxzpojMbNVwrw7PqhzeXVCS+hW8Qdh0E/rWVw8so4AUPwg8aGaXo3jf7ZGitXQN3rPQ5GvjraCnEGiQtj3KzK5GSPJbKNnu4hQLfd8ICgrdw+HzG1Merp+gPFyLA4ua2YsopOEtBGLVqvBX8e6WMbM/UEP4o1VO+aikHzd6Jg49bIA7oHfdTXF1vqOQN9QtaJPqECrd/SkzWw0BKk2qrMxIqwpMXXoK2MLd7zF5ql2AYvbPIFirzOz/0DsajKx0KwObmqzRdyKAa3vkQjwv8ga5xsyWyW7gAzyXp0Zgx8bIHX1iK0ma6u4Pm+LUe4CDinafot7z7eEPoN6xtMC+fdz9PlMY4WW0QNpxgEPM7DceEob2Qz9AAN5/zOwElIegzEsml1xu35ua2QHIwt0bephO6+cgOud3DO89Iny6yVkjmf69gp7lZRV9eA25uteirEIXlN6LKVDokGJ0uquyYKE3J2GdhndxcfhUUce5AD3Vfl5BY1sCCWzR86aM7kEeELnCuru7ybPvSjP7BIGlvaYAQlwTPhFQWTF8lkYJ4SEjk4TxPY7Aj5mQt8A8KCS9NMTr2055zyco/nm/fR14K8kV9noVqjJ7FzqvfoGqpUbl6YaCy19DMsV0Xu0VtRsKAWlb5+EseTR8TjRZuhdH83h9lKh4b5rJ1r9Ggv5GZraPt+feWQV5K0agbWO0t2wJHGZmuWBNcv0MwLtR4c38tgzyjPgAhQKDQq+PBDY2s9VKntNpaJ9e2zOeOVWUIwMchPasKhngGGTs2wUZJY9FANaRqArsBO5+aF/7aypj32hsDfa3hwaiH0377ArLBPiHt3tl7I7kuYVRiPiy6AwubDfIgceakmJXyTjdSC5vDJDUoOuQQn+d1/BcdPd/0QJr69B+wDAze538sNGifSelidEzWNbM/o7kkW53Xz/LGIDFfVHYWLp+z0Zg/W4oIuTd7LVJG7fV5e0N1Zz3gxDQWbcPY2p8UyDZa00E7jxOS0btCp8jc67rRrkJU/DmaWRU28VUCXvPIr0jSyU6URcy7r6CgM6F0Ti7gT+YkqRfgwD8uZARB+A8UzXohwLvDKkelAWsTB6EW7v79UGPHYI85j8J/DEf1ttUVO1197NN3niPhjE9RoEs3NR4HOk70KqAzGwKJACtEj7RI+RNtBEPrcHbhTboWlUTAo0mLAaTx01sc3laOZEeQuDH0II2vjFkiqFemdY4Z0XP7X10sF2ENrzxgM/N7KgyIS1pdwM638d/kLV3SmoIf8Gqug16H/sjwGZG4CBTBYadg1KVWgA/D+1Og0rJH5S260r8PTvKKTKkqP8NAJWUPqNCwc+hnvlWAk4cjUqtLubujwXLQHRdfS18Hw/w4WZ2FbI6H0LIMdPXudxAIOhCSkBMWNtNK89NHrVVmSy4T0+7ZhZzkXVTDChG/qMRiPcp2vDHB/4eDpRLkFXkMDSvbkcC+QGmkMjXS9o928xSsKHDoy2hLrR2TgaONrMDgfMLQJdScvfjA4CwJTpIo3XzUHRgRlD3r6gKZqqUDkfv/W1UnGAclK8szYU3Pcq38yF6PrkWq95SmRU/SzkK3XtoHdZR6KqoT+vUlCNhRVrraR5a4VEfonDBt81sT4rf9XHA3Wb2M3c/L++G7n6NKcn9OQjgejfe3xtUz82SyXtqdiRozYPc2wcRAMWS8cXE3CdS8+wzueR/v5Lxa8IbaKJwXeVz7kXb33gK5/JiaF+fCBlYYnjkP0oufRCt4X+Y2f7IizAburUIyg22OrBORT+mo112iftLXinyQnL3E4M8cRTwezPbAe2puyKg+g2k9O+G1vNok5dILlgT5Ia90Jp6DfjSzG5HYEJq7DgcrakfuvubwZK+fRjLVcCNZracZ4q0BFoIgfe1AasSGaAb7bVVBpH1gcvc/dxg0R8UgIftTAUwDjKzRz0/bKdJfxuPLaWK/W2g+tGbPqfvNSrYLwevjD8DBCCqsF0zWwKBxK+hObMAxTLO3OjcWR/l6Oxveh/JnKeY2SPANe5+Qk6fmwBVWVobnUH7mzymU4U8VkP7Co03j6LO3Y3k//eRl2javy6UO/JAJBNmPbKWQsax3Ly4feDtE5XM+66GfRiT40vDyu9FQNvbyEtsE1T5PaXpEHjuSK88BxXqudAUkXAQAjfHReB6IdXRidz91QAuX58Bl89E593CyPt8XHef0xRNcHIYw0phfJcgneFpBCo/7e3VFiehBSJPgXS7NcnIWMFgVApamdlEyENtUtpl+yx1ozRIjek70CpQQLWXoTWJFkWKxSfIlf1cNImejrxmdnQZL3op//SaCeJMIVgbA1+Z2RtogXShhHeXhzZXQ8DI1MBPzOwnNYfY7RVhYw0382xeiLqeH+MhpWoVlHw+JqWLidlPRQvoKJTH4kRXguHvobCkw83sv+5+RtLv9N2tE9q7hs73sQvKKbULNYQ/5DG0Alpgk7r7V2Fj/jnaGN5AwmVqAYztDkH5DjradeVDK0zWmfB1eGKY2UYoIeIC4TmmaP8k6MA+xpPS2BW0IJkDNgecWAklE38s/D7KzPZDG/sZOdbodwPKvpPJo21l8ufy37Oofwmtg97DhwTlOYfifjYL8gqD6qT+TdudLmm3wx0+wz8n8nx5Cxjt7ouZ2aUoDPNWTypBmbx6upHAswACPYvanYL2qoNV7uox2eLEaN4ebkrweY57/ZLkAO7+N0IuK5MH3j2h/T+jdzsLAlrXDQrPK+G6IabcA8cgUPF0tCf9PrZtcp0/HsXv97lsex/pcBKFLn4Z3lOVQldFL9PAwmvy5lgV+MTM/oGscOOhc+BeWkaUh5Gyei9SFArftbs/YGYrANNbuTfixWb2HgIGIvj/vsnL5ZdeoxR5GMM8YQyroD11svDTY2guvA4Mrhjf62ivPh640MzeQQDpoZ7xwDWVYj8VKRKDgEEmy3ZHn78OvAX8hc+5YT9mCM9tPbQvDjKzCwue21jnzSNTyEiUGYYgw1MMRz8TzY/h7v6pmV1X0MxHaL5NgOSDt0zJqV8P7c2K5vg7KCH4rZk+TITmbpzHC9AysN2B9rahXrPwS0pBIdjVzM5A3mN3IyBgI7Q+LvOkqmwRWGNm86I181V4NluHce0IPBD2rDg/fgSc4plk5u4+zOQ9cxcqXpCnfL1IRtnOUpBnozxdKAMgOeJNd7+34jENplWxtk1ucfdDTRXQLgzP4l9N+9tLXqByfzsNjfUelAR5IPrRuM9IHhgv/PtjBD6937DdI1CeqyUiwF4k4wBuKkp0P7AnDZOxV5G7rxvuPz8CAZYN/x8fgbFrIoB/AbQHNMmNE/ea/6FcgV+gd5zmDXwZyWUTofl9tGc8261VpXFHFHGxLjC5mb1Kax+aMbTxLLCKd4abvYGq0NWhUt6+AHju/mjNeX9+g/5CP46vCbn7sqYIl6PRXOkoABBk1GOQgfZ8d98juf5/CMx8FfidmT3k7hcll0+FHBn6ohPFOXu/t4f8jZfweAC4rkBzagP0nBYOn9+ZWQxvjHNrsuT6FMhrSmegkMurUSj76xSHNPeKvvU5rcLLWxVtcDEHyJO0Etre7a2k0rV5A/8xaHOe10vKNZvZ6aHduZAA+jmqLhWTVL+Q8P4RJfFtOrEqy8aa2UtI6axD2bjWqvLN0d0StPBGowM8xvrf6+5fBlDodWQF7Yh5N7NTUCWo74d1jqkAACAASURBVKGQlez7cASorUbn+/g3ep7bkyEzOxKh5BsF4W88FIM/HLlGZ+OQD0SWkOnDPdvaDVbLf6INrqfd5PdG+WHCNbsjC9VHSDDNltz9IQLPrnX3zWq0Nzj0/VIvr6j2EfArTxJQJofvpu5+dfJ9nMtzo/f9XySUdszlJhRAwCNRCNRJlAsETcrRNmoXAVt1+T9AHkcnJ7/FKk/bZwCb2I+l0PqYvKTdrZC30mNRUCsZX1seJ5OX397I028ipJj8Cfiru79R1lZO2zcgAXAFd381+f7/kBL3qruvmnPdzgh4mBKYz91HhO8bJf8fSAqg8imeUzDBZF2+C+Uv2CX5vm4emVrnQuD9K1LSY96cEWgtDUUu3B8nvP3+rsN8vQfthWchAWtWZIH8Pnr3HTnHAkgR5+lrKPSnK/w77vm3ISvgCghwh1Yy+bbxBePCPYHv8qQfmyOhaFkPORRy+vwZEqCfy/b568Cbw38Vstbul/ecG/Yj+9w+RF7D7+Q8t7HOmzyPaZEitBHad0ej+fMW8nQYihTGk7wzV8l1yGMkm9PqKDTXVkDyweqAISPZJ6iK7t3IQ+NDa+WLi8DLkshb9ksEnsR5+qBnPLZ6Q+E8PggZxV5HnlvnoDnwCy+uOHxtGNMiCCyYHIXYnOWtXGCToD15kLsvHr77CHlfnRP+n80fthMy+G3h7leG72KOqM3RebW0Z0JyMvIstPLb5MoADeTkV9B+cQY5couFsBQELCzv7h/V6W/OfTat4g37WwrI5e5vnqniWqftgeZNrtkEGOYlVdCq2jWzt4AT6sg4ye+/QmD1pHX6WZdMlbc/d/dNku+mQ+9jATQPX6JV+bkbealfU/MWhyDg9Cde4tEWAN/TkJFxL3f/S/Jbm4wT1twaSF5u24fc/a6C9ndFINyyXmE0q+JtqPNFinpc4bmezvsm/W3K34u207yhUyB96mSUfiGlVRDg/wBK4v9cuD6+vy9RCOA5Bfe5AOnpSyCP2V7rREGe/tTlDDAlcu7YK29+mLz/DnP3K6w4p9U0SM9YEhkuVqZVDO0hBKbuj/bXt8xsEm8vAvA5ML+7d1QRNxk4h9bRP3tL33laKdQApIxeA/zWg0dJH3lBltDdgL+a2RpenMNht/A3Wse2RMBDniC0M7IiVCqsvaDNEBgyDAmXZTQbcDBSou6jVVI7j6Kn0IfoMPstQpTzKgQugBDoogodZ6IcFouR8z6Qxeifnp8INbXUtVHWUhd4J0PPI6/E7WUIkV+sSbs5FsAmtDd63svlPbsg6L8AzG1m05fMN0wJFP+CBP+qSg/PIo+k9J1sEP4uj1D1SHEuf4EO4PVQ3oQ+CfXufiewfCIQbGVmbQIBzSxnvWq3If+4FIPLbc8jafcC5Fb7bEm7nyJPmvPMbF13zyaLLBvvS8DuZnYIAjN2RIrRWWb2MFJsHkcuz88VtRMUrLWRR0LWU+91M9sb7XuzeKZKkCu840m0th42s/1ceaC+TjQOCgXvIHd/0Mz2AM41szujQhfJ2hN65tGtCHC/zRTm8m5oN89raU1aoYTXhs9t7j6qagD99K7PQWDI8hmA7Mxw/YVIWSb57SkEnoPm/5MI4B0aAcqEd01kAHkPKRC3FozvHDTvl0gBN5O387DQjxUT3p4+B8WgG3n1Zvv8deBt40dgxX7ufkrBc27aj57nFnh/haqr5j23sc0bKZ5d0cvjADR/nogMZlYmGE8ewLKUpgDGcXkV3ho+ZfQukgFikt0LqVGBuCmZwkr2Q16SnwK7ucJN1kLg07jAOmZ2jud7RG6LwJobkfy0JvIE6KEA4OwL3Glm5u6OZInF0fvpIHe/wMyWRbLLf8IZFelLZHQcYfKYG0ErX2CUAT5ClvzDKJcB6srJt4SxrkaO3OLyYP8xMjTeFRTaqOOU9TdLVbynIm8YkDfuwxTsb71oe8B5vWUQ+hNS+C8N8uDZwMEZJbqq3UmABc1sQ+80NBW97xgSWovM7PvIALI0AkkmRID3EyhsalhgXQbloEzpDLTP7IWqmn0R2jwPjX1tZCC/kAoy5SqqDMF095vN7A4UhXGVydFgd88J9Q7rsJG3O/JUWxp4xMxOo3xeVPEeivSzhynYBxI6mlYo+geUnOu97a/L2NKf48u2nYa3Rblqa6SrROoOfFsiueRRM9vb29MovEM52LcbisC6nhZ4/zHybmykE7n768m/30feUkW8cyf//QDpKG9keN5BZ8WN0GPs/AUyBK6BZLajgBPM7E0U+fWIu0edr0yv+QwZfgaMvgOtNIGi1W1rpIRmrdmf9IIXd387CFY3AM+Y2W9QsrgeJc7kQv0b5II9OfKyuhL4wMyG0RLiXwxtfmBmvVJYq8jdH0o2853d/eUy/qC4bg+sV8ZrsryshgSqpRAodaspid6wjAA4DS3UN49eTfg63gdyZ+4yszXIvA+khLYJcxmKwt91yOIJxa7RMZ/NZE3aNbPlU9S6IX0PCRV5YF+T+bYxUhqmB7asAaSdgQTXq1E4zkJI6b4A+LmZ3efuVwTeBZGQugna2IZRMJd7Q00EgoFstyb/88AOZnZWovDH6nabkp84fF50EN9Z0Y9LUCLaA+iscFJJYQ6dCpxqqqK4CVpPBwSWqgToMTy4CKy+G73/+Qj5rzL0LhJe9wdOCus1L+nl2KLeKnSDkGt8HZoHrY9uMs87Waej0H45DAHkGwKjAzAUz527PSfRctLXyndtcot/Pt0LgtK/FKpU87EpnHA3d9/U3T8zhQjfbWbzZoTW6WlZFKdEc+SeAsF2amTVXJ3WPp4dnyNhaiPPeIgFS+AvgVtMnmVfpn3O8Lb1GQm3Y5XX3UfkPOf+6se7DZ7bR2Ob19u9ra5DYelThv+viuZFdwbcLRKed6CV1zDlvb+AP49eQODfJMjTcbzw6Re52czmd/dnkLIwOXAeqiD4PvScMfMja/9aaF/pUFgSsOZeNMbRBX18OPw+J6HSFSqAc7znWM0D/RTJHbcG0CKGQ6WGqgM6rhJNirxES2WABnLLGwjQnRl5f3XILe7+jCl5/bXImBqpTn9B+3A6p/J4098fpnx/y1J/9qNXvGY2ZZC502vGRzLJRbTnZKvqbxeSb7emdX5VyTgbIMCjkkwGl4NC/z5ExX4+QuDVssgoczcCGCYhCW80FXZaDzjNk3QigQ5HhpyXEaBVCVrRIATT5SV/oMkb/Q/AE2a2BQI5+0qxqE0Xkk/yAMCuhKeKdxDyutmiQo+LTgLvoX207rxv0t9xGvLXGV9P2+4+WzKemB9qG088kcJv2wK4+5pm9gsUUrcGrbx7DwHbmNnRefpcOIt/jJ5RzFm7DPLsbaQTmVLj3IoMxJV7jClP9PtBPuiIoAnz8MEMOP1fd7/RZMzcFeWdew6df2dRv1DWn9Gen11v/UbfetDK3VPEcVZkpVoNWaV/AXxmZveiSXO7u+/ZgPdRd7/VlNT3AhQSc5wpW///EOAxOVpUI5Er/D+Q1TEK8eujg2YkrZCKa+mDwlpBxyB39AORwFLF+9MqXg9l6MPiWwONa3OERn9hZg8SFi8STLoQOp3nvRTzqrzhSlY+JzpwpkIbQswzcTOZ94EsdVuHjaYjzjZjqfsNreoNebRA+PtKaHcvkztmRM+jsF1lAWxCTnsMfSdDs/m2utcoze3KazMnEkY2RGj6Ie5+gqmy2OWm0IuR6P3MhECXdVFJ8LK53CSvVezPgAgETdutwX8VEo7+GQ6oBcInVqQ8F4UPvmZmsyHQZklgc3f/c1k/XPnV1qUcLK077ljBc3+TVXN55LVRRjEsdfyC38fP8BXd+4wgdF6HcmV9XeLVL6F3Cl20Ig+jOmfHLEhwnhEB7TEpa+E6NeWQiHvo7mhNfmpmw0ObpUm5M+/6BJQncFxC0s0wT/cIwtFsYSwRhJsVnVGRHgt9nB2BfPEe05lyZWyJvEMPB44yuY7/PdxrqLu/6soDET3Iisb3ebjPgmb2vLs/nRlWVNYNWTPTPmcp7fOHXwPevOfcX21PG3iLcgWlz+3DrwFvD2jl7hubwvM2Aa5A6+EEtCZjiOBDSOHM0kkUr72OvdyU82Zyz4RJuXIQTosAszXQebYTsjw/SgtUvdfdS/e5AnrKFM7xMQKDO/rsClNcDYWvzJb9PeF7xsx2QyDB3wrYYp7LaMi7EnkD7G0yhE6b0+4XZrY2UtZ2p1X9LOsZV0Tjo/2lSgaoK7e8Auzt7kV5y3AVi5kHgSaxiE1HmFofaS4U+mOU7G8519V9bgNBxyGj2Htm9gJ6j2uZwi7zDEtQ3d8FUYTDKDO7mAYyTlVnTSk7DkZ7xMEoZ93o5PfJUaGCQ5Gu8B9a+gForo5Pzt7j8gY/CQHjVbJOpKNRjtqLvGYIprvfb2YLI0B6OPJmy5VxTN5us7v7IxXNdqQ36SNNiULkqvS4eK6vjvbDw6k375v2t7/HV0S1ZE13/22Qr66lJaNejeb5RWb2E8/xgHX3V0yGvqtojWk0ilppohONH+41ERVkZrOgc3Rx5CiRR4egaJz3aRWTWjKMMZ4N3e4+0sw+Q0bTDXLayaNfAVcEefgEZAjtV5n+Ww9apeRKoHk2yrQ/LkJG4+Q6Dh2k7yCB6VZXjoG6vAuHCbwKOuimRMLKSOTSf1Mi+NwSPtHavUb4/ASFB36JQraKDpq+PIPXw3g2DcLh1V4QApls/Fk3/KK23yAkFjdVyPgRel6rIe+cI5B1/mPkSfZj70xqeiBKvBc39qNo5UOJNBodRm3vA1kIJkEbw5CCPqaWui60CLMVhroQaOju/lQAbHZCB2iaw6DHElhiAWxCR6Pncqe7F4ZjBsW0yXyrJHc/yFSxbk7ghXhou/teQdHdCZgDWRV+ixK3f0GNuRzQ/Vvd/QhKyFQV6Wl3Hz/cu7ZA0ISatlvCPwIpOsei0NunEQAx3My+QMDITmYWy0F3Ace7+5/r9MPdc0NS+0KupMhXhE8ZPY0AqdVQos0srYbWzeMAZjaK9nXaY+V19ydMHkBXMcBCfXYOldBZhOIKpjL0eUJJkUJ3Aao6upNnQiNz6NAm69RV/etZ4LdmNgHKZbMGet5dwDGm3HdDPSd3X/IctkMhSfciC+V7SIHdFbjPzFYP/QB5Q+UBt1OFvzHv1Iy0ch2+jarQ/AJ5xa6c9HMTJKg9RysPxjB3/6hgfNuj/eJwVOn1zcz4IpD/ZcM+R975zSxamL8/hnlBHikpfxZ47G3bX4Z/zxmeZZY3fW6Rd2LyaUzwtpGroMnjSIBeMih18UxfFYGi3SZLeASQhpedjQW0AdrDJs/+EICsnv3QzH5Ay1i5H5JHPjKzO2kpbYVh1RlaF8mNyyGZ6Fh3nz2nD6+FtTVl9rcMXYPOihuQ8S9bjGUDFLYfZaeXaL2Xn9HySMje/0tU1fZQBHpM4e7Ds3wVVFcG6Be5xZXf5jLyPX36g+5C+3zMpVV3f8vNUzSGaGkg5sZcEhWKmg+du1Ogd79vkDkeQylIqvp7VwDAeiXjFFHo44EovGqTvHceDB7nmNn16H1MhozSx7n7++7+P1NS7Lmy14brDzSz39IK9ayi3oRg4vKS38IUnntcSftRlurYhzJt9zcAi8ngXqnHuULsHkX6bd1536i/AzG+vpIr6fxiaI9dDvgwb6/Oue5FM1sUPadF0d7ZG50oeuMXkilX1Z5U5Lt293nNbAoEui+J3t3G6Ax4I9xn29DeMijdTl0P5VHh+kmRQfYrM/s0h6/b6xcLa6NvfSL2umQKhVsPWRCWBbq8IOFuE96GfRgHWSh26s92c+6zNi1hajHk1VS5QPt4zymRoLIaWsAzocm/Mq2qZHuiUrCbunvd5Im9eh9ByD8IHZz/RRb/2I9dkXVm9Xiom9nEwESeSbxZ0G6PBdDdy8qC5l2/GfIsux8JFnm5Nbrd/agm7Y5p6s1cNjMDRrh7tggAiUAwCAk5/ZLIu2m7TfiDoLAN8op4G+WxywWIezu+oNju01/PI9P2JchqtE56qAWh92YUnrt5+O5AWpWKeigFKk2eFTMBb3mmImU/9rlwDvWx3fEJCh0KI3gZuNhzikkMBIV95VUUtjwPFevJzB5DQvgSKSAX5uRN6D0shcI4jnX3Yy2TaN7M9kTWtOmDgvAB7eBEFzkFQAJwGAXdIciC+AVwn7t3gJZmNikyBvwReZu07RdmtjUKa/ke8uz5hBwhz93HSfuMPLiyvD19HhO8yXObNOFve2596MdodD4U8abP7dMc3vS5DTivK0wsO4d6eLPfmXLHrRY+S6N59Km7Z41YpRTO1PM9k9C9xnWTIPkk9mGO8NO/PAlDqdnWBChFxHQoR+ZvXaGDjSgYlnZGSbCvSr5fBwE4l7v77uG7Lcjfk8eI0jim5NkxTU33t7FFlhTuMLPlkXf8jQg0WRiBQA+7+4/6cI/aMk7muhNQJMbMXsOrycwWQR7Eb6NzcHN3f97MNke5WFdw96cy12yKgLvzPETQVNyjbl7WwqJXZrYqMm6f7pkCJr3dh74u9E2Z95GsIFF5+G07JOsMynw/DvI4Xxq4IgD6/dGXSWjpcinoNDr5Lg+s6UYOGiCZ7bLw3c4ovK+NorHBzGYCfu/uK8V9AK39tZFX6j1IhpgLyRy3ufs64drRwDx5xpmgE9T1YOuVR913nlYVFFDSVcNnaVQq9VOE7DfiNbObgKOCB0UXAjk+zraTaXNKJBjFdmel5SZd5AbeJ3L3m5DiEoWpJQbiPpGCsjoPUvrmor0cbQxf60I5OratC1g1eXdZCpa6Q01lxM+iPeb9WWDN1AoV3mPpu0za7ZUF0FQJZU8k1K9Ea7PKUjdy22083waSMnN5NQQAdqGcYA+a8n0NT/gfRLlQUnfj3A3R3U8ysyeQQDCyv/rctN0m/K6EsyeW8fS2H8l1jZSnhrQXAm/vNrP7kOV+FgR4jyAple7ux1Y15nL9r+09aipBv3hOO72aQ30hV06pNEn0qdT0QO3tOg1Ke9zflkNeK1OgEPPSZLFovz3UMx5k7v6fYLR4hFalroODxTq99ybIy/WcYPEG5TbpUIKzFISd50xV3tZCiuuyKCy1aHyDkGD1RTo+M/sRCge7wkN4lynX3HLIq/WxpL2OPoc+rI0s3HePDd7w3LZBHjz93Y/bEfh4EkkIZ8Fzux+t50sR6DrGeZHHdeUcCvQWCgl6LYxtEWqEUPQXuZKb34y8FN9Gitqy1Fz3kYKMdS1S+CJdBTwTft8crcO13P2BiuZ+jbxnrgwAVtyTZ0ay1D5J///YpJ+hL/PTqnD7nLsXJt0N+8hh7r5E8l2lPNufckvD/u6CPOuP7s3YIpXsbyuY2Y793I8mvI8iRfTntMKC4v4fk4Gf4e5Dw3NbDxhsZsv14VnUlnEytDzyqqsbhveYyeP/QwT6Pm3KmTscFRx60JST9dnw+xAU2vgYCj2sQ30GXtz9NuSF1G9kZkshg//kaB1d5/KY7xNvU2pwrjfqw0CNL8zNXOOlu1+C5J/s918BL5q8yU4xs98DF3q9fHZ5/Y374WroHJkKrcn30Zq8Puey8Wjlf+1CYDPJ/0Eet5HS3F8RTJ0YebGnY3vXzCJ4dyzKN/s+yl9clCanjdx9uzp8faHvPK0yZIoJjQfqSijMoAslVb4FHax3uvunTXhD26llY3oU5rZKCn6Y2XgIYInt/hBNtE+RgHoL8DdXGMU3lkzuv3GMK9LKWfAkem5/Qwfrj9BBOwol/Sv0wGj6Phr2d/bYD68oUTpQZGbXIE+zk1A+iteREtdB7v5OnfnW8P5NBdbDkYda3lx+BIEbqQfAaHcfN2mjDdE3ay/J3Z8UQJerkSXw5Sr+gaIA4E44NsHFJmRmDyDlcToUyjEKhaecMdBjCPNhBAM4h8bEvKi7Tk35xlZBa2kVJHx3oTDkW9Eed7vXKEpgykNxmLufVvD7kgjcPx2FBK+HLIGTI5B5OmTY2Mhz8gMWtDkZ2uvjfhDDNv6DQgnuR15EeeP7OwKiZkfhCVEZXwyFoK6cADXjIaV/PTQfo4dsR5+/DrwD3I9Jw7NbtMZzG+u8ZWTyZl6B1vyZj5Yx63aC3ODubwbhe/uosJgS+xcJu1OgsMl/VvUh9P3XSR9WQGHP3cjT42/ALSm4ZCUlwsPvx6HcbzsgC/dLdJYpfwB4xd03rdHHCGCuS0t2ugG4KgtS16UAHp2PQnWjYtSNvEp/5u2VBeM12yIvupVoIM/2h9zSpL8J7w60lLtaY0vPkZL97VPawdQ+96OXfb4Sefm/hhIrdyNg9DpkcLkahd5uVue5lT2LMqoj45jZf1Clvt/UaTNccyha87OZcshug+ZenufSCJSq5PRgSB4jZPIkLVqD4yLDU/b8ngydi6lXjyNngktQAar4rrqQTrCLJxURw3zJ8oLy0+7uNaonFlHOvI/VbN9E5/ot7n5lSR+6UGXHn2fazeMf4+PLo6Br7oQMaf+H0iycj/bYMh21T/p9ALm6gLlzfp4Z5XJcuuj+8VxK5WBTFMRtrkJs0ftsBMqXu4RnksSH/dmKzrOBpm+9p5UpmV96qM6BJsVHKIY+CiEjE96TTW6ehbyh7REI4X8ICTTQvmGNA0wQwIB4/+URCtqFqnicFdod1huwpWLspcJUP99ratotbDOjMb6HNrYocL6RufSOkjZrv7u+9t9V2eilSsYBoERxXg24wN33L+AbgRJSPmSKiYac+daL+0dvqMHJ191mlidMxbm8Ha0S7B1zGSktI2h58c2KKk+MLXoTWSx/Y/Jousbdj+lro2Y2IRIsl0bvwoE/lMzJGC7zTQmTeB2NbVok+N7SRNDsJ1oCCaCPoufXn9Tv8yJdp5ScC4F3bVr72zxoLcWywlHA6Y2V7yHk2ZMLWgUvh33C74cgT9O9kYX6JuAGd7+h7AYmV/ofJf1fIoztK5TX7/cICIsGjK3LxmcKwdwZKePzImV8HyTw9igeAbD5salQQVTcn87r89eBd4D78aGZLVfzuY113pTCubMYrfmzFLIydyOjx9HoPHnAlf9qPzR3QKBnGib4CL33sJwQKSb/h+SNp9E8/Q+tAhK3erFXSFmJcBBIcKG7Xx6Uhjy6DnlZ1yJXaOBVlYz1aR90jl2Jwq1iDrz9USGKjT1Uss7IAIMokAESY+4Ik0ds5X44EP1NeB9EnrsLlfC2kZmlCmje/jYY5fXr7370ps83Axu7+4ym8KBX0DtZGIXidSOPv0mRbPZn9D6mrmh3PFRI5A/0n4wzFfBOQ6PRGwi4x92vJ3ipmPIGDUbr+CNgpIcKnWOBTqb5PnQYWjNPJN+9jebV1midH4bCIj8If88xsxHuHpPQ5/EuDJySw1tKNc71uZEX99GZS4v68A+U9+zSTB/GyvjqkCtX6SGmAhZrIQDrAlRl8HIU5vkEtO2H/aHfXwS87iHEOyVTYvUUmFoOhcs/lOXNjOXYwL8bqjLdjQCrIVnAKqEnzaxoHl/r7lsV3S8AZiu7+1ll/Sqibz1ohXJlDEKT6Gm0qfwNlRHPWpCb8IKE/SVRgrXfoMlwnJmtjDag6K4XY60/Qgp9BFsG2uOjSpjqFwqg3SLJvR6hVeXmfk8qgjSkpu/jm0pRcZ4UVXs5qEBxrjvfmtI+SBj4DAkojix089EpyMS5HJWHPciZy9q36PZQKcXMKr1DBpLcfYPQD0MHy7J9bTNYRYajyh+fowN3S5RM+vD+AMXGNtV9bqZKiL2hbndfv+L3RwKAug4wyBQG0S+g40DMC5qt07iuXkRKTxRw+prz6xTgZjNbx1VBt4NclR2nQSFnI1Buv9HuvlNZw0H4WRUBXJOh/flVZAmN3mAfBN6491eOzxWCeXr4VFLYk2pV1/068A5U202e29eBF8DMrkIAUbQsv4WU6AgQ5eWO3A95S92Uc//tMu1PisLtCg0lphLvq6Iwoi7k6XA/LfksDT2dyMwWBP7t7u/VGN8PkULxTwSGPVlxyTuooMHYoh3Rukyrvj1jCrm6Bvijmf0ojKeWDJDQQMgtTfq7I5K7LwUWd+USK+KN+9sOSPa8m/L9bcQA9aNRn7Pk7q8GGex6l0fbDMgA9SmSNx9HXllbuPvcJc9iSgQSdKFkzv0l44yLPGqaGI0+J6e6trv/i6QoUlOyPobEZvpyeC/ufxjhPWW+fw543N03S74D5TQ8mFa1b1CqhjZe4B5TcahnMrxF/ah1roczPe95F/Whm1be4A3L+PtjfKZw7MPQ+TKYlh7cUT2Veil4ut39x2EN7RA+u5jyhp6HCt1ADf0+rLOF0Nz/BK2n91BesBPD/ycLvIORPhZ5s7QH8kIuBa3M7BmU6uNhVERrZaSv74jAwDy6gFahm1nRvPhe+P8qZnYw8pTM69eSSA74DrTqJf2FlkW3Kra3CS/ufjWyEkS3wM9CG5/QsirfgCbW4yjW+d6yTbEpmfK+zEnvhKn+ollQ9Z0ocOZVdeoNNXof31RKFOfTkAU5zzW09nwzs+cJ1WGQlbpqvu0I3OHuK2eU98XpFGQicDgLsjb0amPKUpiXsyT/rk2eSXhZwesIlMuriNeUjiFUoEPPYnSw+h2JSidP4O6HQtuY/h975x1v2XT+//cdTIwxSrTooj2E6C3BMBJEi14SPYwgQgjRCaJLEER00ZIokegSohMlRPcgiBpBdDOMmfv747PWPevss/c+e59z7vD9ZT6v133de89ZZ51n7/2stZ7+1L7GOtc3WKhw354B9kQHXW7HnQJU8kq6+4aBN59AXRZ7YVxK5++aL0w16V5GyvLe4bV26/Tv6Fy4vpfngrvfYGZbAHOYWZ8XpA25+2Gm1KS9kSe/Ck5B1xRrT91Qcp5EhfYziWKdhM8tNqDZQFS6x5mKAM9ITmdeM0t5rx95xqdEMkmu0Srsvz9G6/VcGkpZSxqjqaDzWcipNM7MjvSCRiim1KirAg39ZnYGUn7KCAAAIABJREFUihBpVzNkGSQnflb4Mg3lawDu/pGZbYIifn5vZstSUwYYJLmlDr2Vx4ZoiFNopGrtQ/n+Nih0dEBzO8T9f1rgZ+5+Mgw8j7J5j6SRajhVmYzTAfo7cRqZ2Z7AeC9Ifa8KK0gxtZwMgwQzUv2crELDmgWvR71uz5y3xwIXIbm9dGwwMg2MbYM653odekFp0StWHN/t9W2JIgevRkakuD6+hSLI0lTMlpqpOegP3/VvVAvqqGBwHw2cHOa6CTjS23e2nR0Z8B4ChqIzZUYa58NHNIxrV9Fcb7ofOW0vckU6fUCjM/EAAl+nWBiYLRivX0Dn3s+BH5nZs+5+ag6dp7j702a2IrqH76Nsh7dRyuPhwCZmtoa7/6fNNdfC/7zRyt03qTvWzBY3sx3c/fCy8WY2G7Lkru/uhwcr8b0Zz8Ze6IEviSIFvovSqkoRmGUHL+k+160w5e67tqOjCtx95rqfCQreQl7QWtnULeReZOVdy8yuqrI4TC2r12/37HI+F9sER29LofXazL4FHODuI4vGdIgjUKj2bGa2Bq0td7+EPFOxqB6U89v6SChsx28DAlJWec8RZPYJr29b9aICLxcdZlGYuhxt3ENo4zlI0FR80Mx+hbxgb1SlrUusD1zo7mfEF4LXbzszexE40MwedIWyx+vrCz9VrjFbXHFQ0KP7diAqHv22u3+tN5Tlw93Potm4VGr4moh80YfO3AGPnruPq7BOV0b3ru25AAOC7r7uXtSoIX53pXRcd481BqtiPRRdUKUxxWk15gWqX98k/J/GjO7+bo3xmyID79S0GncWAi5GysAutEk1M7NZkSz0pLsv0mbs/Cja5ffhM98Afmpm79EofJ/uP6OR8r0NOstPQCktO5nZqTTXrYnfsSZKtatdOL0qTGmJi7h7UTmG9ynQF1wF6TdCZ9ZZ7r51mLOSDBDk5C8T5NkeyS2V6a05dmu0v82GGh78os3lDRYddWnOwxw0FPaPUbTfPOm8nmQsFMy7PsHg4CFjokTGqYvTzezk7ItmVmS8HRp+fxro+mWQLU8E1ungfK+TYtpzBEPd78nvHBdrpL2Q89F+FAE1fYWxZMaWofK5Tj16QZGkKQ2DeX3vAu+h2o/j44tmdgxaA2+4e1dOT3e/GbjZVBZnW8RHtwcHyllILygKIrke1SjdIcc+ka2PdyVK6R2K6n0ehLI7QMa36XLmfx85d/uC4zKLPuQofR04xsyudqVD5uGnyBG9VDDaAWBmo9C5do2pkUPP6sb9zxutOsQSKLywneHjZVR9f3pT/SiQJwOSrh2ugpvn16RhfhqLoQW9EKbM7Iqw+D4LOCqgmNfq+gyUQ5xajE8ys53d/aI281Z9dun3nYo6rsROE/1h8/m+5+dJz0LiNaj4HVUU59dpdILIU9gGOmGY2f7hz8r8VkJDLwSkMswPbFjw3uNBiO2jcX2Fhto2+D4Kf51YRquZkEGvBe5+iJktCpxjSmfbHBVzfApYhM6vcTBQeN/MbCckyLTUxTOzhVAo9zdRZMM7wIJmNjoYlmqhC+NS5KEiTGy+uMTMTkC8EfmjV+cCyHi9StkAM9vQ3a/sYO50jmmRotu0B7q6z9ada2PgeHeft8Lwttc3Cf+3UcdgZSrQvgvynD9PvhH/iOAZLnXEBWfZVWi/+maFr98ZNYjZNnx+6vBaNGZkFc5tgOOinBKcb5Mjeec+JLP1oxSLJdE5/03kjDq4Aj3xOuYHDqFRS/Fp4LwQ1ZSHb1FeZ+guYGPkgW+Bu7uZbY+cV2NQBGVVpHJybKPe7X5Ymd7w/ZuQE7mUHZtcW56yV0hHiGBo2d86paNDmrNjXk3+fgdYwsz+SL3nPBNqstAi72ZlnGDMakHBuX4J9Ws/xbV2Iao3tD+wH4p26aT8RJ0U054iyE7XIAP8NCjqZfXw/9vIWd1Pfve7HyHD/ARTamHZWJDBuO39qXmuR3q/iPago9rQsBbSq05ikK/P3a8IjgAPsnd67a8Aq5rZbcCz7l4lAq0QrjqHJwInmurfjUbRiccEffWCgo8W6fcf05wC+4SHLrDByHmgu8fOgWPJSZdFRfPXQ9G7MYjlDDP7HqoL24902J8jZ9D+6EzLw/LAL1KDVbjuW8xsbdTM5ySSTuLdYpLRanAxK3rgu9MQgE4ys71R6Hs/sLiZPZJ96D1AkzAFXGFm01NPmNoaHUifBabNe9HMdkML/ypk5Y0F904AzjWzp90911DQCcxsD2BXVNTxVzS8LfsgS/oG7n5jD76qiuJ8OOUH+XDkPZuDzvitiIbBFFjb4TQaudOboXzv272gPoaZTY5Cw/Pu06DXb8vg30jBLsK26JC4EhmMz0TG2H53/00vCTGzRVx1L4re7/S+nY7C55uMVma2ADLCDUeeo5eQZ3xlVKzygg68L50al05Dwt4EJGRn+XNi88UWSKBYnol/LkRcYGZXA3unyktVmNn6wKlIIOtFgdOpqdhWeRImIYNjkeJyL7BTwZi2CrCpcO3vkGIw0qt1aF4V7S/Z7xqL6uAMQXt8TMtYGhW9jrgeGZeWDr93RvvR3uH9cchjvY+7v1yBnqi83INqn9yLZJbF0fl8LbCZ12/qczRwh5kd6u6H5Q0IyuBoZEjZGEVPVMFgyMmR3hfQGfWHrGMlofcMtPcUGsy7uLajUd2rdSnY3zqko2uaTRGFNwKbe6OZR7xvOyXKb9m8k4drK8KAjGNmI909rzRAy7nuJYWci2CqpfQhcmiMAHYDlvTOU897nYJZCWb2XfR8n0QdYs9B+tDSKGJoOhrGiKyedH147ato3exbMhZTUfWNaS7y3i0iDUujiMTpUK26XBrC+NVQhNxmDPL1mTqr7ogirhaktQP7OGTQmar0KmsiOPfuNrPdUUZVJfnXlAUVMYFGRGE7fEJOVLGrS+B7yMC1QFg3x6H1tzo6f85H+u5LqEj+P9w9z0A+GSG7J+d77jOzHyKD2K3u/vuKdJdiktFqEOHur5uKsfW7+zcDc+yNwhgjcxwEHGtmb6CFdbu3dl3oBKsShKlEYT0XbYJ1hKnPG3YDHnX3DZLXbjazVVHI40+QB6pX2Ak9k7RA4N/N7BJUd+HScGg9nf/xBro1qHjNIo4d8FsRDXUFmTpCXTucHu+tmd2OQl8PQIbLJgRhPRYIjQLMO6hD1dE54+dAefpLoRzy3Yu8gR3iemBrM/uZ5zQGcOXbb4Cu6Ta03r7P4BhRHg1e7CuAy725iHA3920I8qZlcTQKYx7pze3f90TGz73CmOzcg2F0vAF1TgId+kOCMtNTvmhnGEzwTogauCp8bmKeCxGLI8Hk+eA5PhMV+4wRwZhaiKcYjlKtVkDC883A1JlxL7v7ueHzCwB/d/e8luOVYWbbZF5aEYW2Z18HpYWAaj9EJXU6JCRma+vEaK330HMG8fLOyDM8McbG8XXGVp07pk+9TSNlYBbk/Ph+ZmyMlHifRlHwGZFX+6CJNDbiDXe/HsDM5kFdERfLGxiiKXZGSk9ZlF7h3mEqoL4nctLdCGxfI5pzXhqR6ymmRF3K3rNGlOcsqHBu2pHpOWCOYMA/0MwOBgytrw9QKYJchdiKuz8fiWT7FbzR6GQIDePA71DNsMpw93vNbBVU3Pg75JwjYdx5ps7FP0L7Z1FaSfqZnsvJCb0nIGPYUaaCw1ekRreE3qNQhHNhvcUOry3SURqZ1SEd3dI8FDWJGZaMj/TOYuW1DuO8l6I1kHsvsjKOKdIxq3f2St75GpJbxqLI/3tRGt/e7v6ndh/OWU89yTAoWafpmMlRtNGeaI//NXIojUGlAbLjv4D2iKZUPXdfJxgjN0P1ke8vGhswM+oQ3MvOegP0mlKEz0UGoCIadkzpDZ8bzOubBp2Js+U5Ts1sXmA6H6Rasa4mDWe0HSharkQ6e4oH8sYCC4TPxCycOckxWpkivt7PvPxPVzr25SgK6zuo+cmSaJ/5AflRnU+iul9FEZ9nm9lKKNrydc+vA1cLk4xWEx9vufuVplauO6Pwu4cQcyxBeWRGHaTCVFRYb6SmMAXVNt12MBVKfczdq1qJ8+YYhizje2Xfc/d3zexCVPuhJwg0f4X8An8fmNmG6ND6vSlM+JPM5wfu22doUMny29TIQzEDinpZ3szGV6DhHhSOW0WQqSzU1cR/Au3DSsZEL/XkSCiblhylwsymRMURpwNuRZFOfzGzxd19bC94HoXeboKEqNy0C3d/3NTh5A8ovWWwon7WQwrkSGCvcP0LJtfX6X2bC9jXzH7tjRbmfcCaKB3l3vTz7n5iIsQfnZm71hpB+9YQM/sXWiMnlVx/vL5ZUa2KyypeXxNflMwPJYbBgA+QQpnXRnhinQsAuPtzZrYj6qwzF6EgqanT6wsounF3Gvw4JPl7PPKKrgasgTx6EX9DQmr8zPAekHt+zmt9mddj2nSkcUKga2igdwoUzTEE8XjaaWoCSo/6LMYSxsexhPFDwlh6QAcozaA/mS/eu+x9i699FmMj/oYM/iChu6WulJnth5SdOVFR5DuCslEIUypzNIBMhgyfz6KIiqeAbT2kWtTACOSxz6IPnbVp4fa4FtJ0lA+T13HVBcozguWhqPvzKLRn/j0z7+lm9m/gcjM7wEOr86pw93vMLHuOvOatKW+PUq2wcxm63g/d/Z5AK2Y2HwWFvAO961UhqpNrC/ctt3lOl3T0guZ0TcbxTc0MTB1kf+CZOrDu/miQXR6kPCPjU3SeLo0MSXHe/Xss+z6BzvevA8+7+0amSI/zzGxpb9+NPbueepVh0DRvMEzHAt+ToejvRdBe9xdgFXe/s4zQYGwpinB5DaVE1h7bDp3qcXVpGOTruxZlzxxpZnciA06LTmNmo9z9loJLmlg4B8mhEWug6DXQubG5mS0R/l8Bnas3JeP/TituRLw2xMyisWm+YPyL9+GdYGC61cyWoTi663zU2fOYEl1pNFqXN5rZOeSnLFbGJKPVxMVNyMILySIJXr0/h59eIRWmoqCxCmLqR2kOVW4nTBUJR3UQixB3g3YF9/5FftRHp0gVthYEw99G6CA+nVbBIHvfemVQWR55yEYU0Nbv7ieSz2/d0LAP6tpRqLz3SGAtQ7+Xh473e/viqKCw9RmBr7r7a6aCrw8jo2cMe++K5939FVMXkazxIjvuIVMNg82QoJabGtslLdcSWsGHw2kMGYWyw/u2GfKibUfD2zId2jvuzZ1BXtfVC96rw5/nh3/vQfx5bnZcgn53/0UwjO3loWFADtrxRRlKFTpXakReXZqJeS6k6AMmc/eVTVFRqyKBf06Uhvt8oOstpBB8DzjIQzcwU3TrzcC0WYN9jzFr8ncfqv8zInl9RWSEnIdGyP0n7v62mb2GFKAj3H1YGc2fh7Fh/H9QIfJh4f+O5qa5+Gwf4uOzUZ2X2TL3bUQYNw4ZWj6LsQPPLntPcjAZMtQNodyJkSJ2WhoVPt+HnHsTUEes0n26AOMolmuy3uxYZH0mM4t/Tw98airYm8UIpDSPD9/zEapl5O7+Ut4Xhv1qagpSqIMh6ChU3/T2dspxzuez58hy5Z/oCD3fD939n8hZcF4vCPy/AjMbToFSHtAHPGCtNR/73T3y9YwU1IENMs6Xab8G+1AWxNLofJmG9nLn3UhOeCo4U54Eznf3vxV8x0ZIBjgFGb5x91NMpQjeNdVg/A5aT5/QcIoVraeYYXAiqkfWkkbvyjDYHRlGvkvQoYIxr2jeYchpPBzJ0sPRXhaN/F0p9YOMXuhxnzUWQcbvJckJgEgw6E2O2sHdr0n/D4EbUf/pQ8aneMb+E+nGMQtlNMFIb6rhdVl4vZ/GuRWf5QFofT4U3l/TlEL4KIqmLMog+BWhQ7qZ/TgvoMHVbGgd4GcoU2oq6terG8D/debrGmZ2VY3h8YCeElkpq3x2jviHu6+RvP4OWjDPmdkjLZ9qj7yuACkGhKkoaJjZNOF7s6lVw9AC+H7wGHwY5h9PDsLCWRMJfM8TUsE86fRnZveh7gwvmdleyJtA+LsK+sL4M2ktPhjfy97/hQteBwm306FwUcxsZBnNmc9uQKMWGMn4aVG00iUo73dWdHgVGc76w9ivAo/nHYIBRYrzXma2OTJYlRlU+oETc/jtaGC/Hhl1clGDl6Ol/xEavNxnZqnhoeONrQI2Rukq64aoqg+Rl2tzCq7PlKqyEQnPQ1seGkuF6wjeogvDT9doJ6DlCKlR4WnHm+sDFwcPVsQDwGZmdn6IRooK2ZstnxaGUCwM1DGeTQ9McPctAu2P0T0PNV2fu/877EHr08Zo1YVCdyiqC3Y1ybkQ5ilTOLKYLP1tqiHSbn/rD7Q/g9LpCgvkm9mWNBusc+lKFPBpM//n4V9hninQfvBeydiIEYhPXg/zx7X47wrGszr88HkY2/Hc8f5EWCN6MaZkpfftxc/B2DQ1Nabjz5b5P+JJtE62QF3CvogiLwvh7juais1+A52fT6DI7XWQTLSdqRDwocE5tFTZfAHvAiPNbIrw/zzh9xhXGkiK/6K977XM60MortOXdUpNQLXk9sgONKXinIGM/UeZ2ZseUnUzOASlUl1u6uxUOZrYVBd1acRnz7j7HTljogwwHCnnVaJkBuTZIjm5hKYyJ94wJINfHugtpCUoVvugCOnCsYHXvo4i/ao2TIny7zd6RUfFsR8jhbQfRRR+jWpdKIcFw0s/BXpAgmVR+tBmJWP63f34Ct8b5c7VUfmN4TRoXxoYHc7jH3joVpiFu//IVMso/h+d91+iNUW8n4L1hFLh+8N7u5rZLgXr6WZ05g6n4ei/sWReRzw9FOlpu6DupmuiFN4/m9llwA896Yies/a64qGgxy2L0sg3RDWCy/S4L6Izvb/NmR4R61phZnO1oXcVlKFxWq+uLzP3D9w98uddhFS6TmFtGnpkcGDm/7LSKfMhvbqo3lXqJPkAuNLdc8v4mNlLSK4C7Z8tEYPuflg4E0cj/W4tFLG1HiqNMyx89q80irEfRpDtwxpsey/c/VNgP1MpiYXpwjH/P2+0Qh7lqkLhDMnfnyIFrwpeBDCz01CNnseCknpSeP2/NWiIeIv8NJOIN5DA92jy2uxImMp6qoYiIS7d0PtRNEYedgeOyYydQDM/LUPD+3JC+N2X/F0V30DK6TQ0BJLI8NlnNwfFz2UKdP0Rt7ahOWIC8HUz287dz8+8lz0E1wo/RS15+5AlfCgwruQQLFKcf4R48GjUWeQ/lAgUWX4zswuQh7sKOlXeq/LylEh5eSv8vIIEu5WTMc9RzeveCRZFz2/V5LV+8vPio0JwJo0w2XiNVXhooiEY4BZBa6WOgFaVNxfNmXfV8H0fhu9/O3zXCPKxLHre3WB9VMB+WRjgz98iJSLLQy31xEqQd313UjPtOOzvLQpdAY5A0R87pedCwBVUW0/TIINqGlH5Vz4b3nwzoaNMIYeG8T02BrmiwvybE+oxTsL/t7ic5hTDoq53hPePICfVqR1CBM4vkeFru/D36qZGAw9UmG8IiuxI1x3IeB47Q0XD8PvBCH016uYHMiIY+SmwMyDP9DE0DP1n0xrBhalb4JnIIDEZMiCcbmZ3eqbeprv3m4oR34EKAx9BJt3OctLjzewgpIANTV67BSnXadRMlAGmQLJalfqWA/JskZycc81zo7qAZU68+PpOJfTGazsk0Lxy2Vgazpg+qjUFSdNk/9wrOqqMDcriMeG9bYHR7n5slkAzmw7oc0WnHoQKXKdRwUPMbOGcewEy1G5c4T5UwfrIgPMjZIReDynRy9DoZLYf4vGipgu4e5Fc3I/0iTSSu916uhidObnrKZl3uk7nBe5096uAq8xsFOoi+oCZre+KxK+69urw0Fw0Us/6kBxXJs/Gc73dmR7nS9fk8yXrCZRauQFJ/aYerVXI8GdwrJbpzlWwGQ05s11GRvb9svrHUyC9+13yacw+nzJ8GuaLTsncBhpx3sBnr9KIiPoLcuosTnPwTdk8pQiOqa6K/v/PG63cfZ6J+HW7oJSZx8xsFvTwvu3uq/Zi8oyg8TBaVGlnu1HkCFM0CjlugUJzh6JDI1X+4nfMT6NN5q4ox3ZdituNgrwk84a5q7Q0H4C7D9RFCtEj0xPSHtNnZ2azoWKId3imBXt432gUjQNtZJdWJOObwMyWX88pPQSjx2lhZClPBcG50Ob1W9ofgkWK84HAr929qIBtFll+q5MK0JHy3itengiYnlYBZllyeCIRNK5BHqk/Ie/8XtSoBzCRkKY1VhLQqMebMwJpBMdIdKidiNL6pgvfOT05go2ZzYUMu92maSwK/MrdU0/3NcAG7t7kRbO8sLJiZK8P4NXwepyvF/XOUsTCmWTOhfvcfbsqE4Rr3JDO9req+CvqJhMxjnwjdexyGpXulrSSIlQRiEz1abKKbJHg+FeaI1uKaP68jAWltqTFd3s19zM011iC4vv2WY8dFX7PCfyGZI3kYATat45FXvR2yNbQAsDdzzfVOPk9qlW5PwW1UhKshPbL6H2eFilUY1H6SRZXALO7+5amVKgHgbM8p75UWNM/cPcDKlzTzsAj7r69mU2FlIyvIMV+7+zgYJyIKdVxLaU8k63Dsx1ax3cjp1XsorwrcI+ZremhfmGUAYKR5Fx3H0U9FMnJ2a7Qp6FzIM+JtwlwPDI8XgQ8W0Rvcm3Polbz3y4aG3A4cphuQPu9bQlkiHkx0HJuL+jogOZ2OBd41VSTNPuc10CO6k7mrYsod56D1sW1plTa7dz9A9Ss4GXgNDO7393LIoOnQgavFdE+MjfSU86gkfJ+u+dHlQ+sp/D/TaYSDrnrCVQuJPm3aN9oO6+732JmiyO+vcMU/XkAFdZeh3xxGNqzNqNcZjgcZZG0O9OzPD8GGWpyaQg0x0jabQfh+ppgioI/FJ0pM1FSCsTd5yqYZksC/1DAD0Vwd68zPoMJNPa4nVAkatnYKumNZ9Ms1wFybqCowG7obUHQ1Zdw9+vaDs7B/7zRajBhZtch4ec+8guizUz7NL86SBffH4Djzewcd3/elLq2LxJo84SpfmBHd780CFPfRptmFjsjJv6Ku5+OlNsHUC2eXLj7v8KcTUaoMpjZFzzT2SGE+eYVPSUcPC0epAz6vdFN54M2Y9O5b23zfjysbiQxEppSISK2CGOrHIJFinOsS5KLCvw2A9U90W2V988IletMBb78SvJSeu2TQbOgYSrKm7fJ74xSCQ9ARpENzewO8tfRoMMU1j0/6tT2dtlYV921pYCx7v5EwbAm3jSzY9Be8riZjaNVmRlIEXP3Oy2k+Lj7L9vRHsK4u+omF9ANfw4xszSirvD6Aj6lmS+6qnc2iOdCR/tbGczsokDPLcDBnrQPD86BmbKf8dDlNFG6O/bMJXQcjwwCtwDreHPq1R3AiODFa6GZRoh8C82fh7E5408mMVp1SUfTfaNRxDXvvn3mY5PruC181tL/i2BmZwDfzDP+5OAnFCspz5q6L92DFKGl3b0ozRkzuxgZ7Y9ATrEFkVFuKQ+pPRk54ATUffgxFMEwDXKIdItVCPKau38ErGYqPN/SZTfBGMQ/h6N0mbKUjT3Q9e2UnCPXhvt+LYoQWcrda0fQdrEfrooKzrc48cxsqzDXcomjsYjePcLYU5GR7dqSsbj7T4NBbv12e5upK+Jg0FGLZlNXsJXQ2fcAcl69jTrGHh/+H5HMu3KkN8hFuyFDQcfPuSLiuT4tSveHzLnu7qcHo86JZna3Zzr2mtnSyOm+KXLWvYzS0D+mERE1HzKQTBWMYFnZZWA9WSMt736Ka3HG786momUxMG+CC8msU3f/r6nr4s0osuxhkmdCj/gi3I8Xwt/xfuci8H3bM72A5ymhYY9Aw9zuHu9Nr64vD1siXfhqQgOasuvOg6uW21Gos96RXlxnrdc41d1PDjQ82mbsa1Rw4rh7GrH4FjIgFukKLTCzhZHh8+uIn55GTumLPb9p1+rISN5RvbBJRqvBxV+Rpf97KDWtH9UlmhdtEG3D2U2tiucAXneleFVVWC9CQtcTZvYciqZ4D1iyQJjqR7UZ2glTq6CQ7NQY8CdC7nIP8ZqpG+DZFRbnYGKImZ2MvD6lm3obLEfyrIPg8FWUergr1RTnCci7V9QutQq/DaCNUaeK8l4LWV7uYIo3KQ9xzeJXNBS4PtS5LeJDWo0n05MfiVQkaBR1ixk0mAqfn4WK7Y4zsyPd/YiS8dcAa6M6BGe4e17+eRNvovu2Tnj9NJrv2/s0K8X7It7Ku29dYZD48020X8UOSVm+eB8VSh7YZynmi5TWdobBFNl1CoqA/SkVz4XwnVOg9KJOaiJWxXxIoV0VOMwUpbtPO2NpL5C5vpXQGbMj8I6Z/QI41t3HueoqpG3fm2hGz7sIn4ex2fEgfpi+4D7XmbvpvqG0E2CgHsWHn7OxneIy4EdmNlUw2qR4hUaK8Ks0ujTm1u1zFW1eGzUdKDRYhbGfBiPXfsh4dSdwgie1aDLjHzeVgxiHjACHxu8Ie85oVKckt9B6CeYllIIIe/J5aC/JjWzPniNI8co9R8K5vRjaKx9NzxFXXbJ1kCL5WzNb1QtqDSVzZWWATuXkMRQ78RYCDskqTXn0xrHZCepe28SkowOaZ0elD/rRPZ0aGYLmDh/9KPyfS29At/cCqHyuv4wyNCD/XN8dRRX/0cxWDOttKsSj96No1Z2BW939hfC9Bjzh7muF/2N2xHrIiNGHFOqnCevJWtPyhpjZTVRMRcvBwDpNkLtO3f0TU5ry68Alg8BDg4XKPB94aCF0hs3dbjy9WavvIl14Yy9OI62CU5Aj+yCUbVQbdXWiOvS6+++A39WgJdZgfRWYzRQRlUW/u9+fjP0yioqcAjkdFkC2ht8AW5nZRjnncVeYZLQqgSk0+VVgLW+tA9V2rLufkLw/OwrBexqFwP4gvHWhmT2IqvY/BPzdm1uzzoQKP69lyjuvqrCnM/pTAAAgAElEQVROQFbTKdEB8SjyUOcKUwFrIy/kWBJhKoN5aQ0XLEqTqaJ4TY9C5n/i7g8kb52MUtF2M3UOORP4vasDV1vUeXZtaO5HUWcd0ZFgDloNA8sgb88RlBgGAmJa5JfM7MbwmYdSOiry2xCTZ/MhFIIfO/XkKu85NHRjnBjgZTrrAPQWNYxWnqnJFDwjES/T2kp90UBfFkWCxhw5Y2GQCsib0hQvQOkrV6F6bz81Fa+OAlT63X0ofW8bFNZ9gpld4e7Z9tRNvOnu55rZU8DV7n5M5r49h4ytfw3/H4CExQ9MHUr+XCDwdoIyo2NH/Bl4aIP0tZzr2xrVy4oK3Y3k80UUOq6ivWEwpSFvnfZT71wAPdNb0HqqFMFKZ7x5JqqLsiN63mua2WaeaY1eBaaI282Av3hzMf88pNcHilK5CCkjBwEbBTqebUPzwWjf+1oBzZ+Hsen4WLflkZL7XGfu9L7tEsbOX3DfPg9jS2FqKHMS8PMkyuLvaK2uiGpxDMDd50z+LtqzmxAU3R1LaBgO/Bi4yBV9WDVlH1Q2YD93vyDz+jQozfopctI1giEtjThK1/IIGunYB6DoqduAaSxT1qCDc2Q0Squ6EKX7NJ0jQWHcJHzfMUiGLEKLDNCpnIwiK4qceGMpKGacQ2+dsWXXlre/DRYdndD8CIpm2S7nY2ORs7pn96IEVc71PwJbm+qttZzrwaCzAYok+ZuZ7R1o6gNW8GopjGug9fQYKup9HnCsKbp8BIocSVMlh9NISb3HSlLRzOy7yb9F6zTibQrqf7oirj5gcPjinLxxOaiixw3wfU0aor75acXxXfOnq+PjmoCHPaUoKr3f3Qs7obv7R2a2IzLSdIqW/dAUJbohynxq6xwM+/lxqINw7Q644fMjKeaH6DToQ89pKDIKx/pmoLX0IjIKf8nMtkfr/HIzW6eHOkFpHaJJEOqkgTSNteYOFjFc8Rp33wQpfn0on/Q+tBGeiIwIefPOhgSNP6LN4VwkaOxhZmuY2Rq0ChorIgVsD2ShXrCMeHf/q7t/CwnEi5jZd8Pmm910swspN2UPpRd9YqoBUxQtNRR5jJu6UbjCT+dF3p2XUbHC18zsDDNbpuw6EnSSwpOlub+IDvTMBmBma8d7lnPfhqdjg0HlFGAKd4+HbUQ0DKRYNLx+KKo1dhvwnpmNz/n5tITf+mnw27eBTd392Bo05CrvNVD4TMxsmJltZKpdNti4n+aaHWujGlX/KeD5PEFjOPmowvedYGfgLnff1t2vCMaRS1Fny+uBGzLj+4DjXCHXz6LookPa8WZAkSB1O42WuwCzIp4YE2h4wcwOMbM5cz5bC+5+buDNOvz5Qpc89AgyJKf77LeB90v22WgY3BPY2cyeMbMHq/ygEPW+cL11zwWov8d1xJvu/p6rq+MiSKG8yeTZrItpkXJQtYlJ0/W5+xPuvjuK3JkCFZLOjfJNaI50FtL8eRgbx6Oi3BNoc59r0hHvW6wdUnbfPvOxbTAMrdGBxirBq3449eo2doOp0Vk8f4/nLVvPxyLDX/xJ8SlyUIL25F1RIevJad2T654j26DzYyZXCvjFSK4cgCs95sfA3maW7ZZVeo1dyMl7EZx4ZrZSMCRG3E/D2N2ClF4UfVtpbIVry+5vg0JHj2kGGQKmrENvxXnz5qhyrh+FjAlnUyB3uqIRR6J7cTmSVyZUNFhB83o6D53r6yGj6aeIx2Oq5EXIeDUORVTGVMnZc+YdQrV1GjE55R0aB4uHdi4al0EVmSHl+7o8dD+K5KxCc9d8b2pCsSMql7JgoDnvp5Cm5Psuc/eWrnw1kd3zdwJmrmKwCjQ8iwJTDjSzs8zscTN728zGmNnLZnatmY22RodbAMxsY1OZk6eRMfYRGkbHO1H0261obxgSXr/aFAELSrOMxuSmQBZ3Pw/VFVwDnZM9w6RIq8HF+0ExuS/8pIiKz+2eRAKVKFvrEASN8P8Vpiil2B4+GiQitqGhsGJmS6JNOBtlkYdjaY5CSeeNltYURXx0Go1OKzNRM50qWGdvAG4ws5lQ5NUOwI5m9igyrl3sjZa2vUALzWV0II/xrjQKwRbdt/G0hjgXHVbRMJAW+d4aGU6uRAaCa1EkWdoZbecw5nUz2yIzZ6Sl30PNGSjltyIabs8f3hPMjNI8lmXwu4NdCmxvZuehENqLkEdvQZQ+kuX5KWnuZDg5xYUOu+L7Eqwa5k4RjSpfQwdL9r5dE35H3uxDRs9OefNM4IfJfdsEhcQvFj4zGoXuH2xmfw7jr/GCsOagSM2JBIj5w2vLoHqVZVFTRfz5IL3hoQlIaJ4i/D0y/LTbZw9EERNlBZy/HuZ+n8ahH6NV654LddHtnvx68FJeDFxmZqsFQRFT16O0zltLvauAjuuBJXQ8bmZfR/z9FzNbwRtNA6YSORaNI7OhZ3hNlmb0rJYzs70Smifq2HDfZk3Gx/uWe597RMeTNe7bRBtrZovRbAjKS1GA/ELqaU3L2yjoBNtDVOXjWKS9W6xEQ9bqQ4XHI95ERqpY0+ocU62e85EBPt2TDRkFUuSeI2bWhwzEewGnmtm6yLCVl6JzqpnNABwRHCNV5bKO5GRXGueh6ByKNdDSzw4xs/FI5mmRURN6o/FxniICa15byhe/AK4zs3Xd/Zq8wR3SUYtmpHA2dXE0RQlHTEBy/VE16K37nKvgdmArV92eBQOdd1Agd7oiIpczpY5tBIwKhvvrgdPcfZeS78pbT6+4+9Nm9ia6twclUSKzAW96JhWN1i6GE5Asm84bMbBOE8xG+f4wmDzUB3y/5LuhuswQ+b4OvUcgI+Fc6L5VobnbtToNcsrO5hVS8kxpcnMgGXV4+OwHwKPeferbF3JeW4DqUXCxsPwElJY6AUUO3oLOvy+ietNrAfuZItHeRefCCsjYuxqqbfdxmO811L31kvD/1SjF/kH07GN084NIPs6NonI1UfgpcKiZ3ebut1S9pjJMMloNLlZDdWGWR20kAc40sx2QdbkfeYoGwrdLDDCLoy4pKdoJGj9IxuYJGlGYyioX7YSjbLHjmcnH6YkwanShvLv7G6gbzPGmYoc7Jv9fjmpO9cLLWkpzho6tUPTb8eHnTyg3/l5a79vbVD+s8gwDy6PCek8jz0/L50xFYdvxW19FfiuiYXT4rnlpdGVJN/PYleVOb+6mUhXdKLSfIE9dFTyP7seWyGs/HnlofkOxoJFez2zoevN4v2d8n8G8NNI3Ih5DBrUXXEXX4+txjca2uSuhdNQ/oJo46fX9N+e7cnnT3T0YaX9F477t5u5PhSF7mNk+iF92DN/3upmdD5zj7v80s28A2yMj0Ow0P/M+pLiMN7OHgevQ/cymkhXx56HIoJyiDl8sjngg5YtTEN9X2Wd/iOo5tHRejTCzFWis0+URH85tZrdR/1yoi65501XHZ0sUzn6lmX0leAU3ovlewCClygY63g9K9B3IA7iEu49Ba3IxFGKf0pFH8xeRl3K1z3DsRqiex9zJ+P6S+9wLOurct4k5djQ94CHPdKwLBs5e4CN3/0dNWrpuRBDmadoDMgaax1E9nlRJXAn4h7tn9+T5UBrU/IQ9meJzZBakmFyIzoM5UIpgbpqlux9mZveiqIiqUXQdyclmtjVSvoqcePOHayqsRZrQe1y4L4Xo5Nrc/QaTA3EOy+8+3Q0ddcb+juYOuFci3SHFAx3QW+c5V0Gp3FkEd7/VzA5DRpBd0XMvpavCepqZ5lS0lQi85M2paD/OmXvAQJiZ97+o1EhaT3UT4C1rTinM4hRgw+Rz77qKkKffWZcvXkHlZhYuG0tNmaFDHpoBFcXv9RrJ489rEY8caeoW+z6tZ8xiyHm9IDqXs3pJHyrR8yCSUX/t5aV3mhAMTUeRn+o4PTnp4SX4Fcqk+hgwz2l2ZmbfRMbE25GD+irgy169ocJH7n4m2pfXR46Q7ZFc/ZWiD7n7z8xsReBSM1vFq9V8LcUko9UgIng7B7oKmAqf/xwd/qshxj8fdeB7DBWVvNvdz8+Z7ktUV1ijoPHPZOxzZASNKEyZoofS19tt5lkBsNdF2Evh6iR0m5nthqIrdgBuN7On0aGXrRUxWIgC1WwJHdcgw1K2iP3TKK0hxcAhmKLIMIDqgvwyz2AVPleF3/pQ/aFSfiug4QBgS1O+8qwoAuk/yFD1ATp4ZkDC0Xgz+xuqPfKHzEG0ZVDcs5gO3c+dzCxbJLffQ/22cHA+4e5N0UGumj8LhDELAo+5ezYqsGlO5LFZFHg83cALFIK0dttK4f8ig21t5NFsCslexN2fQeHvWePFO+iZTk2zUS3y2gcwIOS/Ckzl7m9mru8RxJ8pcnkzzHW2qS5ay30L738CXAJcEhSjHVF04r6mrn1TofDjc9Eh+i/EQzMipXtdZDxaBfHeT0wFwOM9mQK1mb8Orbtt0bO8Nnw2j4cuNLOD2/EQMgzuhoqvLoqe/QQkqHW0z+bcv7x1eiJaS3XPhc8EwaCyFeKdk4Bt3f2HTOTmBMFwtTnyev8MKRAvoTqJx7ejGXUtOs/dD8jOPbHGuvsPTdGFt2THDzLNVe9bnXvc7dhD0DnXa9xJ9wbUPlRvqlBIr4G5Tc0bUswQfs9vivSYGwaaPADg7kXRo1ejRgnHuPtrppqeo5ESn92TxyGlYzu0J9+KUnvyzpGYcveBu18a6FmY4tR43P0GWlMMC9GpnIzqiBU68Wp8f2V6615b+MylnyUdwYjwJKqzFR3X56DUn4g1aEQ1PoeimNcOZ13usy6jISO3VHYaVXCKleF9xBsb02y87QRXo1pvGwC/zK6nQOvfzOzHtHYeLMNiSLZZI3ktRm/ndWvPYvvw+ykk7zShJn/egdIpp4cBmagnGAyerzu+ZOwiKCJ8SRRBmkVqoDqSZhk16jkHIrl2FiQv7h8Mrft6SYaAmU2F9MQfhbl2RfUrU7xPq65YNN9SiCduQ7XccmubuvtNZrY8Sqv+MrCllxd1/5Ypdf8j5Fge0H3c/U9m1o9qC45BwS8zUVwbbPNA311mdjTFEfiVMMloVY4P0AOpUiy06lh39wvM7LfIM7QhiqBZIvyshQ7oiHcRU55NdYV1QNBIXvuQEkGjBq6m4Q2LBc83pXOB8BPE0HnRHqUIxrVTUdj6suhQORRZsK9BxRNrF3rtIR19qC3v/igdbREzmzVPqMyZs8UwYOr4k9f6uQ15Tfy2AeX8lkfDYmHcz1Da09lI4Pmbu7e0izWzWVEq27pIUH7O1CL6ERSKXHbIf4KElSz6ab5X7SKy+qiwv7n7qxR0kUpwNVrbl8EAz49GBWBXbPcdNZBH8+Q0rnVczvsxTz17UMYDaXIa3ufJyC94Warw5KHifYv59vuZUpm3Rwf/MKT4/R14LXj6QftZzJd/AnWBGYKE0Nim/quottz+Ydw4FP00ARkWV6c7HhqBvJgD12fq6jUo+2ww3vYhwXxEjXMBtGeOQoJ6Nopz0OHurwbv9klmdpxnWo/3AOn1ldHhZnYccJCp0+t44L08AS5Lc5t5J8rYdvdtEOmoc98mylh3f5HWmplZjEdKxJiiAWY2B2qJHpXDUUVja6JXKYc/DT95OCX5ewiN+ov9FHdHPQ/V1PuHmd2OnA4fIMdAFuPQGbwzirbZAe0tfUj5+lUyNp4X2XNkgpnN2IGxKMqz7erpVZGTZwF+WoUGUx2bW3o9ti4Gi466NHsmbSuccbFW5eQ06lnOhM7lumUhBuSW1JlYkbYody6JDAxfC+eko3IgRVEofyE4oszsO8D6OWOqRvKfhwwTo0zROPORs55cqWgLouiwx2mfKrkQauwyNYooXxbtKWtQUGA8B2tT8XkMJi9XRV0aJsJavYt8fjwUGViuRPvhM4lsmuIVYFczOwtFfX0D7U2bApuYurfeSSM9b0YaTthRaB8/BelTQ2jdD59GkadV8D0kJz1Go9tmLtx9jCly29Fa/012jCkiebrwfqxrOznwrplN7u6p/vAPZBQ8DEW0/bTge98zZUedibLFsiU2amGS0aoErs5slUK7K459lsbBHx/aGHfPy+WP844FfmNmp1NdYS0SNHI7NATU2cx/AkxvZpch4egjYAYzSzf0SkzpSmHoWqB09/uB+83sR8B3kBX8YVdnnyL0dUJzdo4SOj5A3qv1kfe4qlAZ58oaBvZCqRR/cfcqh1ZtfsujwcyuR4fsNsDlbSz0uFK5fouMDnsjfrkNRRWchUKSKyMIVMua2cjw0pxknpWZ3Yda2KYCTfZ5pq3PoR7P74m800PQZv0Bih44OI+HIs2BViLt6XMLNG+H0uTGowOu3xTK6znC2RuoFe0byHjzOCqAOSbHuxOFp5lo8NBM5BuH2yk82fvWCZYBlnH3R4JCuQO69j3MbE9Xgd8WuAosX2ZKAR4PLOfuV1DRE9UGkT/S66tjGOxkn411vLZG6ykKTzFarfI6dfdxNGq55Bmt8va3o0xdwkC1HbJjshgDLJYz5jV3PxA5Bg5Ez3Kfknki3kDC1evtBmau73eUOyB+jnh4NxS19nLJ2JTmz8PYfQZx7jr37fMwtm1HsqCgtAjoppSLw5F3fDhSJuJnbms3bx24++t03sho++TvqVCNwRtzxk2FnD/XVaBnTDg3TkHpVA8Au7tSLrN4A9VzeRQpaFeaagLFKNe0++l/0TmZPUeGIuX5guCQOB3V/yl1EkZ5ts3lVJJbzOxmqjvxfofuexV664zNot3+Nlh0dEMzJOeeK/JtFICpJtj2wYA4MG+4zu+gM/kT5Kx5h3y5hTDXlwhyS5Bty/AhUuoXR+fph0jWOdwUMX1szmfeiX+4+xtm9ntTZ+Al0Vk3JfBKkLua4O7LZf4fExT4K5CD7S6K19OhaL+Zm/YpiU+HtXYKMr7eG+ZtKTRfBDM7FT3rxweBLzrVicr4vi4Ng8r3YQ9qMUaZ6imu4BU78IVxq5vZosh4NBLx2jm0dvF+D/HQgcBv3D11dGb3w6uQXjG7t0/f+zoq/bMhzZGTRTS/YGY3IEdw0/eGYINrUcOmnQOvToEMWCeh+rHZ1P2P0bXuS4lM7ioVs4UpTX0ptJY7wiSjVQcw5Whu6+7ZAnylY9097d73PvJ2tWv7HfEGMoA8GhTijVDr6DyFtUjQKIpm+g+NyIVI9/TosPpF+npirb2ehnB0HFJ80zouz9FcuLoWTC1UN/JQDK4qPBQhRYVI0y4dHwNPxOeBLL7PdUlzy31L6TBF224OvOjuY9sIlVUMAzugqINbTPnaT6LDPIt+d9+jA34rouF2FPZa28scDFh7BqVz3uz7CS9v4+5rJq/vgrzzF6MijbfSOAhimmOKZWhjyPCk9Tklzy7nc1EhOBt5Sx5AhW2hmIdSmoeEvyfQvOcug4xaqWe7Dykwp6KunykeRofGGkhpGIci+PqskT4X79Hz6KBcmsYesBStaYBtFZ7MfesUy0Vjp7u/jCK7Dg/X0tZ46O79phoMv676hRkeKps7vb6BfTZ5bXa63GdNYeEbo71n1fC5RxAP/i5EmED9cyEi7m9zImPY98jnzSVorPGhgY6vVZg/W0PinyDDkimdo2rI/gQUJdMCM5vScyI3w+dODmPi9W3t7gsl739oKoJ/ubepLZHS3G5Pmxhjw/+l6RSDSEed+zboY8vGZWEqkHuqu6cF3vdG9/TVzNgb6D6Vu9/dm5RSM8urh9IOd7j7OuHzhq6hqJ7N6VUndUWyZesU5eFhWg1lX0HGgTvQfRwV5nzfVJj3yHDGPIDOkRRDaXRarR3ZnpUBasgthU48M/sJilB7IOzb6RnTRG+dse2uJbu/pXOjfbcndHRA868p7/w8AZi8xryT0Sy3gNZBntyCKdL+jDDHODPbxdVBG/Llzp+hCP8fAme40qTnRUbpo8JZ0S5IYCu0H5yP+Kew0Hcewnpq26nc5XjP1tHMhSm9NW0usSLwdyvPzJsSrc3oDEuN5d3wxccooj0ipnHW1olSvq/LmxNrrZrZCGSUXxHJM9OHz4xB+sD1wHRWUler4NofI6QZBjlvduSATuv8vhzuUSHMbOpwPachJ86lZraGKyCmCHOh5zMrresxO388/x4Bdkj+j9gX7bebA28m71+LHCgnBYNptpN6ZQSDdp16XS2YZLSqCDObGwnL2yCG76e1a0TlsUGY/FENEh5GtYA2Q4X7RiBmnZBVWIOgAVrkcaMbig6lwuLYZjYyClNIwDueRnfClPa7kOciRU9aP5vZykix2wQYEbwiK6Bre9oVyVT02W8BB7h7jGoZG16fG0U2TImEsv5gcOyK5nBY5Xl8suPGht+FQmVFw8Buyd8rhJ889JMRHKrwWxENrlo1XcHVhnigFbGpFsC6KAx2GDA2eDpedXnSR6Jon9TgEL1hX6deHYF4mMyPOn70V312Cf3/QqlnWeTykDWkkE1RWuFmyMCUh350gC6EvBxfoTWqBxRyfCxS7s5AkRRbIe9W2rUNd3/bzP6AhL6rgwF3BwrqJhTxZva+FdDfFp5E55mighZx97+SH2FQNEcTf5q62M2ABN4x6J69TTkPkZkje315Ct0ocgyDiUJXaBgMXtVtkcFqOFIchgAnuHtLVEkH50K8hpFI8Irzv+DupcVKA48+4e7tCrGWwt3/0M3nzWwlGnv+9DnvTxXe2xYZjYegWk1ZOkqFtszYyjR/HsYOMh117ttnPjbBCGB9M5sLyVo702iU8KXM2JfIPy8nQwL5ZZSkG5bgIqQ4gNbeOiiFvsyI+0IH39NL/AE1kjnH3Z8PHvZ9kbF9yZzxMQJrHaSMjUd74Npm9i8KjNDtYIo+HpD1yHHAtdkPy5x466F0lSnN7J029I5Exo0vmtmzvbi2zNz7o8iC/h7SUYtmd28X3TYBPdc680a5ZXKkX0xLjtxiqmt5JioVcTFSik83szvd/ekCuXMD4CJ3H+iW7Mqa2MrMXgQOMbOH3P2qkmu6D8lGPwee9TYZAu1gvUm1O4dW3Qlk6NgR0ZqtDfTd8P60aI32hC9cnRe/mvz/PL3R41IaPkCGmLL1NGh8HxEcmEehe/gpilT+D+LXoSgNdS0U6etmtqO73133wsN+9Uzee2a2BCrs/jpwl4dUO1NJmTNQVCFIT9oXGZofNLO9PFN0P3xuYbQfL4dqHbej99+EZlzhJ+sIGBLePxgZzp6k2SEzBKUhvsVniElGqxKY2XCkdG6LFJn40A5E6U8dja1Jw7xIIFsBefE/QQrV9egwHEK+oPEwEgQuROktP0GKVVkrzRc6pbMiciMqzOzLNIx886AD9K9IoHyKhmeh38yeAL5fsEBnIdQY6uHzqJpC1jGqGgbcvdN0hJ7R0OV3RF7ehub0jn5kUHwItWr9JhI+p07HuPvfwzydFPJbEkWMTU9zXaLBRD9K4eujpIMRDOR9vxv+9oJhs6D7sg6KWlsQ7QdXuPsPYKCIbcQJyIv3GDIMTkNrg4B2aHvfglB6CDIm9iOjzXnuXhQ58S0a3tpKKODPn6IDO12j/RTzUB6y19eJQpc1DF5niiLbGim07yKB/UJUQHg8akHeFcxsFNrfNkIGsTeQt+237n5PxWlK9zczmwylEnXlHQtzzeYhLcTM5qF1L7gjMz57fW9S8frMbM4ims1seOq9bDN2gObBHFs2vs7YAjpGeEFx2Jpjs/dtUMaWIY4N5/sG6Fx/Lvx+F3m03zWlIqU4Aa3NrPwzIzLW7+45EWHBILYXQdkws3WiAhHW+Gga8skEZBy7p0IUSC9wGPndh9vhIpQC+LipQPeCaO9bMt6DnHPkOyh6YQzaK6dAzpXLaBhk9g6K2UPAQ3nKfUYGmBspkDcimexPNa+jqhMvphAW0XtyoHm6MMcFnVxbimR/Wwidu/FctB7R0WuaT/UQzRron79sXhp1Bocm8/67YO6dgUfcPabF3mRmC6FmKYeQL3fOTFKcP4W7H2BmiwDnmrqOFqVKv4+iuJ4I11QwDFwNWdqtp05TMAfmdfcT8waYil7vAByfsw8dFsaUPpPB4uUcFMoMge/vQ3w/Aw0DXRkN27maAw3K9SF58zSUnnc0Mjy2OChM6eWrovTXm81spahztIOpk/SiKIpuSmTYeczd3zGzyRHvpN1zXzdlLD2B0r8/RPw0LIw7Ee25JwJXmdlbKFrzTeRk+QraS/pQ/eY9K5D5vXB/VkQG0u9l3j8UOXwuynwm4pdon76FVh16BL0p2dEWk4xWOTC1ZN8WMc9w9KD/DOztmaKpdcbW+P4RKDJjW8Rg0Tr6X8QYs6OUvDJBYytU6HhTGsx0TYfCVKfCUYo3SWp+mUIh4zWuFF5+GqVdXYq8CyeiOkK/QhEUS6P6Hzeb2QbunhulYYqI6MXzeBOFIk9V83MRVe/bZ2FQmSg0lPDyW2jjOxp5OqZGCkRU5seQtGj+DNALnocM33eJkWGuaZFX5k5kiN4kb7C7P25mayOD9Vjg0ERA6cn1mSTBe9ChdS9ap4sDvzcVU72I1tD/pcNnN0peewDtb2uQj9fJ588TUTRor3ioE4UuNQzOhQSIccix8GO07w6E2JcJz+1gZgsQ0uNQaun76LrPBHb1NiHoyTwroqYI7XhzN+AEM/uBq+VxJzTPiurY/cPM/kljz+9DQtKvgN+7mk2UXd/awLUVDXKPm9neKc1hHz8eeRh/1mZspPk+lJIy2GNbxtcZW4GO0el5WXNs2X0bjLEtSMYOC4bUjZDwDtoDfo9khex9StEf5lg0RqIFZTEvwnRntO5PRsrXO0gZ2cbMzkRG94OQMvSb8N5eSO5oSYMfDHRqGHOlWq2GulbFc+SEPKNdGN9yjiBl8ARXraORKP19LFqjB6Ao+QfcffkSGeAyYBdX1HMn11HZiRf27FJ6UcrR8kF+rHRtme+YmoajtGh/6ykd3dKc3Mvxmf+fRZkaRfOORMba18vmDViF1gjvC5HBt0jufJ3y5iJbIyNLMa0AACAASURBVB680sxW8fw06DWRcr8Zcui0q8XatJ6sR2mjeevUFF3zNS+o5ZmMO1xT+MUVnknP+SIHLfJsO75HhvyqNPT8+sL/dwCjsvKRqWbTWplr/DnSS84I9z/iISSjfiN5bQSKHFyNhp7dh/a4CaYasU+i8+o36IyKpSKuRmfXh8AS7v5OoOmI8F3rIflzG+SgWQqdRR8DL6KzZzdk9Jq+glwZoxKnRkEA2ZpWa6Hu4vcFuX5gjClbaQRwvqtrZtZo9Uhy3YOKSUargPCQorA8OxJSLgo/dwD3R6NHhbELAad0oJx8EYW1z4QOhHfQwrsEhT6eiTbeTgSNt+jQu98Lr6G7v2Vmh5vZ6mhz2wAtXkfhiD8DLvMQDmxmOwG3e6NeBUg5vAR55C41s2VdxeLi84jpAetQ8Ow6oHlXKtY+yqDf3SfK+jKzv/ZgmmlJDuWgJBxT8bMXo9SIg5LX5kLrYD4UUfMEzbw8Bng7G0GQYCxSBOqgyoZZtUFATwxN7v4Wqt9UtBnU2eTnBf7uSqsDwFQstLB4cRjbwh8dXF8RnUeic2QFb0TCDUEGkZNQWkneZ/to1LDpRwLsXeTXtZmABN88fNQjHoopf90qdF9GQsXFwJmu4sFA0zrtA7Y2pcVVwWRIgP8SWqcTkEFsXySIfAj8p6rBKmAeYF13/2LRAFME7OFIqTjSzPZAz/RCL6g9lfn8Aii1Z3sk7K6KBLtn0T59vLvva2bTApub6p6sgM64P2evDwlpfzSzW4AT3f0vJV+/I3BaoPkM5MDYFUUDfKdk7CXIWLYlcDOtdSIGa2w6fh+UvrBMhbFV5k7v26WoQcQ2FcaegYTm3cm/b4M1dgCBNw5AZ/uUaK95Dzk8dkTn7D5BXvhCuBdlWB0ZkmP65AQUrTqwR5nZeshY9a8w5yh3v83kTV8H1chZBPizN6fO32mqcZWte7UDcIGrsUBPENbmnsA+7v5x5r3SrpEZPBl+/9DM+t1934Jx+yED5700ii3HexYjg0919z8HGuYHNjWzi5GsN4xWGWB54IoO5OQsXnT37dIXzOzPCb2xpEQuvWHsM8gA86Wyscm1DaRem+pBRsd10/6GjDJfBJYyFTXvCR0d0jzazK4AdiwyFGbu2xvorIrprwPzouf3BIr2KE1DR3JLtlvkY5Qbd69HqYBH5q0bV2T6BqhRx63ByJw1Yl6HoqDnp1EwPhcF66nrtNGSdbocOhuj0WoMctp/mnx2VyRTv2BKBRt0Xm6HKM+Gzxbx/b9Q9OQzNAyFZTTcAbwU9t3BuL7HUN3QPPloGmRIykNf8l4qo/4xMybiAFTrM3YNXAoZp1ZDpW22T8b+1szORrrlodFgFTAB6a4bBt4/h4IMKTPbjdC5vuAaiq4rTya/CEV1bUySGWKKQPs1uu+xxMv2yNk0jubGIoOO/3mjVdjstkWbyDi00e2BvOPjwpi6Y8eRXyAbpMhPj6IT0tfmQELZxyhN72XUZePYdF53P6TqtaUKaxAWs9feVpgqE44y44Yhi/XN7v5u5r2FkZC8FTLyvYEW4YXu/kAYk/W0zkdOlzl3/8DMNkSb201m9ioSwsehhTYd8KXss6tLc4JtkZHsLqTAVsW0ZvZL2ty3DJo2EjP7NvCg54Q/m4rQHorSoOZAh94ryHiUzpPHb3kYmqFhKLL0V8EdyMC6W/gd26SOR4fY0p505KgopI5DCkMdeGbuPjN7MPw9HG3WdybCYxFeRxt022dXkYfKcA0wxMzSSJy0KG/6LEfQWgQxtqWtjOyaTu5RHtrdt8WQQfwsM3ve3TcOwsHpZvZvZIT6OVJaIzZGAn0qtL6J+BhCx8WA+Wk2utUx8o0DvlBwfV9AvHku5dc3O7By4Kvn3X3j7IDMPrsY2jO+C2wfhN0LkRHro4T+7BlRtE6XQgaryVD60+PAfe4+ELZdtJ664U1T3bHr0X7ybcQHB6NnebKZ/Q2t+xfQs8u2d14dGfA+RXvBMKTsX+ju95oiDj42NWj4NnoeDyK+/K27D/B5vD53P9bMrkHG9BtMtU1uKaDjfSRobY0MEKA0suvR81w4GTsDKjb6beQ86UfK/MPAemb25kQYG+/b24jn5w33bhpkUMheX52530PGv7URP4xDaap/Ar6aGfsISlPYKoydgLy+vwbmDDw12GNnRDLWpsDCaJ2OR/LWBcDVYd/aEcDMvob2k4O8YpphRDiXhoV5+pBx5nBk1FoBONtD50FX+tI1pqLxv6K5y17E88ggR5hzTWSkexEoM7LWxWyoKcdBSGZM8WXk2Yd65Q36kaE4DzcjI9N24bv7gX2CUhhTxfoBzOwY9JxnRcbmM9C6z8oAdeXkIuRF2VSmNxm7Pko5LxuLuz9rZpObOtNFmfa/5Oxvg0hHJzR/DegrMlgV3DeAH5kiUnLnRdExa9PcybGu3JI9149APPxL1HCqBe7+qJmtgdZqXq3bedBeenTe5zPfPZLMenL3daFyWl5Rql3ZOk2v5Qm018XIpZ8jI8kJSL4aNF4miRRrJzOY0jpTXS6P7/8Z7lMVekEy8PLofBiMtfoWrTUOI/5Lo4Nzih+gdM206cR/aKyJ+ZEsMSuqM3u4u2f57AKTA+ojYAEz283dU+PSmSj9LlsD63kUldUUaWhy4JwHHObu8VrrOp8HUvjMLOuwvBvp5Zcip2Ff2OM2DbSsHs7AbI28dvXyeor/eaMVEj7GooP1wDYbetWxvysyLpnZ0cCK7r5e8tqEMO/pSJGsJXhVxBskLWFrCFOVNl2Ug34ZMiBllcTH0fX9ESlvN3j7oogfUNBSOnhZNkJGqtnCdRyIBPhza3g0y2iO33W1qaD1KGCD4GloC1P6ze2E+9ahYWBJ4F9mlnYjex55qO9FG+b9gfbF0KH3CvCt6FVI+a0CDWRoKOLvFuXdJIX2I8FlLDI4noXCeNu2kDWzLdBBF7ES9fcnpxFNOCXyAqYRdi2tjgvQRzWehwo81AaXICHgMBRhuQfNofTp4f4prZFD0TgYUSXtL7umn6BVaExRdt8WQzz5DJmOXe5+ZTj09gWucvc7AYIQEYu/DyCssz4UNh1RZlxaEJjHzNYN/0+P7s876JlEHsq7vmnQemlqo94G7dp04+6PAD8Owspa6NkegJ7L3Wj/W4fMGZF3LoTX49nwG+DIPAN2CTriTVMzjIuR4eeb4Tz6EBlPDgS2QEL+NsjQmNYmG4Pu9VTIs301Mtpd56HwaAabhes7s8r1hYjZ9UxRXNsHOr6LjOzxGUdF/U1k0Do+vPd1ZMTKo/lJJBDeivbVsusbzLFXI+PM/bS/z3XnPhMJ9guFsae3uW8PoP18RWR0nphj+5Bh61kkd12Unr1mdkIy9jaUNnoKzegLnnlopBK2wFQfayNksJofKQU/C/vMkzkfuTV8d1478l8QvOJmtiSKCDurTVRgrzEa7X0PUJA6XgFN50h0ngKYOnj+Cz2bJdBZ0g9cZGYPobSsT1Bq0OgSebaWnFwwbmNgRzN7CRlB8mTGD1BKTBG9DyPnygFonyu7tocRr8yLzs5rKdnfat63unTUGRvXfWmKdw69L6L6ZU3zIlmrLzjYHkSK+yLJVOl5OzlwmZmlxsUYNVnmNHoFWDGRW1vkTnd/wMwWRNGaSyFjUnzvZgp0iCyCvJ4Lr5GWZ/VS7bI0LIQMBD9E92Ybd78oM6bXPPQwcow/Fb6iUGYIjqplac/3d8d1XZHeh4E/uftTg3R9twK7mdmV7v6PlNBghPln5jrnRfx0i7tn3yN8x/LI2LUZiiLMTUt3dfKdDBnmjjOzy9091n6LHaPfyXysD8n6Wd6dEkWtDnTQ9hoZE2Y2AzK8ReyTM2w0MsDuFejYHbgJ6b4dlTvqNSYZrSRkfAeFn3/DzC4CLnZ1quhmbB3sjoTpnYHvmkJ4L3T3W2vOU6iwuvtm8e9BFKaKvHoPogPlW0gReo9M0d0c3I0WaEv3QhhIy7kWKYC7oDzj0mLXNWlOcXCY+ycUeyLboRPDwJLo4E7561XkOZoF+LYnXSVMOfjHoIinvFz5bowTKcqU95SXt0KCzaoVeDl2J4r4Ao12vMMBzCx6PYo6nKzv7k+HsbEz2tZtvrcFQYApTFnJQTfF+n8LbO3uRwaaf0ijNXsfzYfMm7TWeZiNZuWidlqju29V9zMRppow97p7S5vrgEOArwGXm9nK7p7bWSXgn8iQlB6OZcalOZExPo5fEUVqTI/u4xcQD2xlZtPQzDfzoPS42vxBBcNgMBpfC1wbvnsLtC5iOtY6ZvYUitItqyH37fC5bVF6x+3I43uFFxS2zqASb5rZUGTU2RkJztcDW2XC1gm0nkmi/AQP4HCU7jsmiTL4LYpUKetq09H1BT46IHz/FGhdzEDSZtpbUzoHUuGyNOd8ReH1TeSxgzV3nfs20cciZWMWZPwYHn5Sh1Gq4A5BEZVDvDUFZIrwe7Ewbi9gVlNXYpCS+2Vk5LsG2MLdYypTH/lOi7gm8tKNYrTRhsig+GfyI7LaIjnvct8Ovxc3szyj0Dko9WQ0iprIM74VouwccfeXgvL2x6DAfwnJBKchJX4GZMD4Dkqn6lSeLYUpNeZkpLzejc7KImfotiX0LoGiyid39wXbXNsS6BzpR8WV2+1vA6hw3+rSUXfsjNRoNx/o7QeGuPv6mXlHIMPoQUiPXJaGPpmVW8aEz6VG3llRIf6unUauVPXzws8ATBFLByA5ehoSg1YG/ai2EDSvp9OQbPEoDVl0LlOUbpoqGWWBOVDUaLpus+v0amSknxJ1towO6alo7FW/AfZ399fJYLB4iCQ6lGKZYTm0H1bm+zr0AgsO0vUNDa/fa2aXo86uT6DU9I/Dd38x3IM1kDwyBqWGFmEDlAl1eZDb2+FKtEZ2QRky0NDF6mQPdIs+JL++kPP6L0GdfM3sZiQ7t2tkNNHxP2+0cve9g7K/BjrY9gN+GqzKF5C0qa8ztiYNpwKnBubfDnmOtzOzV5DHu7Ble2aetgprnjBVIBzNHT8Sfi9uZh9TnL86Ai2+nUwpeyn+hAwY26H7tpMp3eFiJMzkdUs7FrjNzLZz9/PzvtDd1zW1Mj0F5d0vgIwkd9H8PEaaupRkMV0Jzf3ufkT4ewJa1F9PB9QUKnONbwFj8oRKU3eJM9z9gszr7yBjaVMbVHc/zpRnvjU5RqtujBN5MLOp3b2pPW+Gl/cCdkKF80t5OUubmR2EvBig2i5DaISAd2MkivPXeXaTU8z3w8jnoRkydH6Zil6/TERB+tbjKO3qmuS1lcgx1nap8KTI5c0ElwK7m9nPPEnpinD3flOr6DuAu01FJgdCtU2RWHe6+3XI87NOakgKfJRrXDKze4C/lHjrUx5aGQmMaURHR8JCXcNgaugJXrxt0X54EfCJmd1EAU+7+zUoJWlaGoavc1E9o6uQAAn5e1ze/nYwjULIQ8xsHFL0voD2uXEoOuLcGtf3LkpdjFg0XOOWwLZhr78Q7VnPZD7b7vrann2uyNqXw0+nNH+uxw7G3HXu28Qea2azo4idbZBifHg41y8ELnXVQoue4m+gPTE6bSL63X1UmO86FPn4PvJiRw/6dEhhnB2lZ44ys8cT49fSprbtKeK6WjEoxnHtDkNROEOAK9CZ/xPvvBvvAxTvUfE7by35/BAkGz1JcxRzrxFp/JurlsxxAKYOb1vRoTxbAXuha1vZ2xRzN9XLK6I3jpmCVrSMNZWy2B4Z5Ur3tzboio4Oxr5BZx2+YpmGgXlRhMte7v4VM5vCM9kNGbnldlTTZ4/k/SNQuZNOnEZVsTUyPJyP6u8cXDL27PD71uS1Plo7Uh6BouG/H/7vp9467cv8TlMqxyDD1abAO2Z2aAXHVCd8cT8yoDwVfoYkskOZTnRqoDGe60OQAaQO39eht+74srFDkQFzR7Ru855XH6EbNzIavhg+fzhwlzc3/lqa4lpYeTgN6REHmlns9Bd54I/WHGXYh+SntjAVT18dOKLdHphgAeCS7DMzs+Mrfr4rmNl0WWdoHfzPG61gwCt+A6qTEbsBRK/4yYjB5zKzYcFrWWXsCOBjT7pGVaDDgf3N7AAkiG2DomZ+EuZdzMzm9kxaTRHCpgIyKK2AwifXpVWYKtp0h9C6mZcp3v3kL7ZoANrPzM5DgsZdqBDh/qZQzv50bne/KxhgZjazviLBz91PN7P7US2UZZB39lOan8dKKJwzD58U0YwOqPS7Vs6M6VaoHJiaikKlmU2HvEa3Z16fInznTSi6ZWLgEjO7y5OQ8gh3dzP7BTokovKR8vJwij1foOcS96d/IIV6tfD/nBTkUZty8qsIZnWfXRHf9yNvTZaH+uiBcS2Dq1FR92Pc/TVT3aHRZPg0YGLx5nEo1eg4M/te3jp197dN4fTnokLeAP2msP4fI0/ldRVoqYuUhx5CUT1VopMGEy+hNLhDwz3ZBqXwTENJzbxghDgDdbSZj4ZRaHP0PFdGEW3ZSJO8/S3y5lgU1j4jEu7vRNFqR5rZp1ljeVW46nPsa2b7IQfPNmH+g00RLi1Ka5vrA9WhGgnc0YURYBL+jyDIZNcD15siFTdHfHQmanJzLcH46iqSvh/i218XCMR7onPoLODH7t4USWuqS7MHqiGzg5nF938YfvIQleC8fX4jd6+j1ORhVJef/ypyngzG3joHjVT8j1HNsqaoNFc6STt5dj7gpTpycoJZUR2zKspaFXrHVRkb9rd9Egd22/1tMOioOxYV+l6uhLY8nI0yJKrQUIQ6cktbmNnMyMi9trvfVDL0PlSf9OcohaybhkUzIQfdnYh3z6SRKnk/MoI/i8okvFgwR4oN0J6W7kMfoVILP0D71RZmtpUnjXcCuuWL8ZQ3lyrUidx9qrDXfg/xRhW+r0NvL64vb+w4ZDA6CDknFkb7xzCkL75DKDTuSTqzqVbWT5DjJDVazYSeVRVEXeUr4buvaDN+O1T+5Z9txoH4ZGZ336siLaA6yC+joJvPAv8xNSW6HKWFtji7yzDJaJVBsGyfDZxtZvPQ8IpvA2xiZtcjpru2zdjNUfjnB4gB/4IW9fk0Wk8W0dCPjA83mbq4bYoMY+uieh4PoQd+ZUGUEqbaI9k82/HkC1N5wlE0DKyW814RPnL3vIKIWfS7UnaGo2vbJry+ryk163IU8nlrlS91FXPfMn0t8zzmQ9eefXZ1kKco1RUqhyKvVfa78wqJRkxlzWkPkY5s6PDaqCDlWNQWfF9y+C0addz9v3QBU6ePdcnvbNWEIFhkefkbqEZOfN5ZXv6URrj0u2Ge28J3G4qo+3/svXecZEXV//+eJS1xCZJByQcQJCqgZAkCIsiygmQwEiSJChIkKY8oIhIlR0EkZwkSJQsSRA6So+QMC+zu/P74VM2tvn1jT6/P8/u6n9drXjPTXX371L2nqk4+aTRIvC+xMOfHyIN0EIrmy7clHq5CEFHI84HGRwpeL6K5qXHrNHRI/d2URrUyqtdRFBVTNL/pULTBnwre+xISIj9Bwu19KBqz0oPmajVdu0cEfts4CAHLIWHjShSBdWQ61sxmbsif46huY53y0OcRX3wE/A0JsGc1+I5+Y33gIlO05L2BjuWQQe3OJhdw1Vk4ADjAzFZD++do5Jx4DYWiX5R6G/MwRXEe7SpubshrvlpQIn8OnG6qe7h9jwplPMf+DPw5RKR8g87C6BuaCtVfniqeFfO7EXjNzGrnNwn/7yBEKp6Emj3MT3auD5CdAxejc3Ur2nVSit/xd9Q44Uh0Zt6NeLCujMFChALKSAFaCEVknxw8yqeng83sGrJubJA1QCmi6eYWUyjCcD9fCDObCUXF7gMQjIRLl42vk2fROf0BOnOuoKGcjBwqTbvDzk3oYFdHb9OxPe5vfaejxdjLkIFhbncvqsfWATMbiQpe35C/bpTB6q4RcBqKinvAzG6mWm5pggGku9ZFrr+LUhK75LA83H2yujEheuxkL09F25SQttbgWksAY0vW+EFmdiLSLf9sZnt6Z72+fvBFLxF3hOsMmtltyEE2B/V834beKpqHOzau2b+Hn0qY2axIRr0DGT5TTE9DB6iHroFmth3in8pue6ao0OeBh8wsNUbFbKbRgX9AwRj3hnGD7n4k9bgZ6UmNjFbBQXSIu98ZAmFGBrm/V+yB9I2foYZNt3mIiG6CSUarCrj70yj88SBTe/LoFR+NNqppKsbujxhjOqRAroq6/FxAtZU7T8MHyHh0hpnNQ9a54RdIuSjbbK8iy7WeDiltX6NAmAqeykJhqhfByZSy9467V4aBB4v26UhBmpdMGD0adai6292/WHGJqms/TcNn14bm3He0ujdmthEFinOBQSXFsShV5l1U7+MttHEV5RoPolzlBZEBoojf1kFKcxsa8vP4Iiog/ht3v6bp51ry8gQyoSQWC4/4GNX5SiPfniSrMTKIDvxdkLC0n5ldjpoc/CvQ0neBPsdDRTRTQPNLNN8PYp2IkYiPxyM+eNnK0+pvdfcNAn0G7OjuuxTQHsPC/wfVgBiNBJHLzWzovg0Xrm4ukyGF8CNg04LImVcT/nwgf43kWvnIxzxSHgLN73A0v0K+GC5MHWbncff9KoYNIkF+OTrX6cVtvy/w8c1mtjNKTdoGdb35Dsl6arEnP4E8vOcjpeJqM9vIc2nAPdAZlZRTzezTaK/fGu3/n5jZTaiO1Ym5zzWa3yT8d8Ddn0Jdow4M0VDnoJbr2yIj9UHUG61KlW13f9DUZe18JMMt7rlivDl0nSPBGbcPSgdeBaXbTgjGtbnolLsnAE/knBl1eMnd920xPk/fu7RPjR46R1DNxd1R9OqZIRLup8gIXmkMKZABDkMywDRkEfFN5eRD0T2+yd3/WjP2TpTS14TeNmPjvBrtb6j5wcSgo8nYY5HCeL6ZreP1DZ+OQc/6cYD0ukgWaSS3uOoc/g8yPI9Gcuz5yODQWO7sAeui6JZvoNqXdc2f2qBtmlsRqvahl1Ddy+OB35jZVck+NFF5OZlLrczQkO/XRtFDTWn4j8wvN9d5UbT78+7+dnCuXox4ZnSBjNoLYlmGJtg8/BThO8nfA8i+sAadtdmq8CKwekM6QI7uP6J7PSvwvJmt1asO5e7HErqJByfUym0+P8lo1RCuzle3mdkPUGhnaS62u99mZschRtqarNDsdqiQ9yNmtnteQK9CgaDxITCFmVUV8c0rrGNQamCHMBXG/h0p0B2fL6FlXRR2/kmgIxpUXnS1fF0VeVLaGICeQ0LIoWYW27uOafr5QNchwAWetQON174tCJK3IYX1S8GDPyyaK+g4Cwldf3YViUzRRnH+Bsoxnyn8xL9fprhV9ATU1eYPyBO6HcX81rPybmbfQilel1PcfaIRXF3CfgH8Ijzv/Hq6h+DdCAbIJZPPPkVJMXYzWwrdh2NQzbbZUQj2/shz8WN3LypSX4s2fJ+nGXn8Jrh7UXvdBxuScASd0VnbomKSVYbDpxteG0TfgQDBIz7s+2ZmU6GoOlCxy7XQYXw36khSlMqT8ud2yBN/Ce2NS0M8FFA7vz4odMeiZ9NhtApeOw/0THD3vcLrszCMcyHBauH3KWgPW8nMPkeP+5u7X2TqyHU9isxbrweayq79LDLWHRIM4NugvW4tSrpbhX30DygleU5ykbWT8F+J+9BanQMZrvYEPm+qj1aEAVSHpLKbrbt/ZKrDt1ONwars8++jM/U2pJyPMrPNUPouFCvPKxW8BnIeTocMcmOR86M1TTkUnSNvUV2jZTYzmz+cvXlMjWSBv1DcUbEQ7v68qTDyZsiZszXyvm9Hg/3QVQR5MhSNcid6rjH64bOBlujkS5XFDnrN7BvAPcncSsc2nFe6v+2HIvHWQ/tbX+johWZ3f8/MNkVZH/eZIng66qKG676BjFsxLTAaloauGww1XWUhKhCNRoeic30H1NGtr06jHK5Cqb0Lhe/+GGWQfAE1dfgXLfiVilQ0U3H2DdGzude9OAMmwVl0dkkuw05I1k/T/vvFQ33V4yLfm5mj+702OtcreXNi872pTMkfXBk5HTCztZGuEPWJQVPtvdmR03QjL4/6/7IpwnI2FPFb13AjXx8tGjlXAh5MZOH5a66T4gGk0xeWSynBe1SUZjGzf6JaZwNmFmlOZeLJyOrcDQvhOTZNswQmGa1aw90/QlbHPzYcn449whT2eRwKi1va3Zt2lumLwuruXcKUu49HTL8hWux1m+6BaONPN4xBlL6xFtpke+464O53oU4Pu7b86A+An5oKY16IPPd3ldB8Yz9oTg8rsvu2NCo++oGFdNLAB9DCMODuF7SlBwnwH7jyuLv4DYWzN6IheC6i8j0zSgObBwkrB/TJ+zD0vHOv/RXVPRsOBoJn95RgSDwC+G1YdzuUPLsqHMhE5PtIc9kb8ZlFBMPr/V5SGDzOz5QK1nVgV6HqvrW5DqqXdEXutVhPaX0zu9xVzyjFBLLUgc+iEO2laWk8q+Khsvkx/H227PmNQEbnjjPXVXR/OOdCxIF08+b3qObNSq+fu99jZjugduWre5+7f4XvuB0V6N8VRQI3+cxLqPbQJPx34z3Ucv0j4DxTyvTzqFNxvojws8DawQNfq6i6UmJ/W/Z+OBt/CxzhJa3A3f2aoBTdgtIrFisaVwVTdHaMwBxEe9GDZjZvcPS1Rsk5sjraD6Lc9EhuzMPA90xpzfG9L5jSvcYyzPqNORmg0X5oqm20K4rSWpPONPU8PRMq6D0AWNSylO3BPs5tc2BRZDx7EHWx7AcdPdEcHLirowYel5nZ6+Hzr6H7+FUyhfRJ1GW3X/ei706xGsyHjBGH5V7Pz2HQVCu4bj1VpaItQtYEYtDM/o10quOLrutKea4KOIjjBs3sK8DuE4EvDmTiyLMHkPH8PeFaVTw0sfl+dxSU0SEDmyJqr0TnyAiyusqfRka3XYLxrgwxIIXwvU3S0vM608zofq+HynHgnF/DtAAAIABJREFUDWtWA5jSMOdt8xnUIXqEZR10I2YIv/dH6XsPIgPgIHCYmX0ZGckGqYlyN7PHgHWC876vmGS0qkATwaTtWFctpa0Dw/zWVGR8x4rrzoQEiR+nluI6hbUKeWEKhVS22nRRGOJvyDyBnyLzQnwY/q+FKW/+G6gLWEekl9cXeMxjJhTdsgqKcrvBzFZInkdfaM6h7L5tjg7NVZAxrcvI2UfDQHrNt3P/d/AbOSt+DQ1Tk0W7zYis868CD5UZrMxsa7KDY87ce4W8nLyf5k4PoNpbveZOv4ZSReI8P0Y1tO5FKbLR696G52Hi8FAhzQEHkaX5tkUHb4brDLRReIrum9fk5OfwEhnPzYTqveyPFIwVEO/9xd1jJM8AqkOVetIGw1xq10hbHsrPDzg7nd9w9tk2aHsuBNo+hSLWYtHUNrx5MblmDiV0XWhm600Mg1Xuez5G0alDSOfn7nW1hSbhvwQ57/SGyVv/Rgrq7ejsHYKrgc4NfSRjarTuzkNdXQvh7neZIsA/2/YLTFFEoCirBZAx7mtI6dg9RBAc7D3WnMvhchRR8zVUS+7x1Mjm7kuYmgutgAwbq6B03e+jyO9BtH/NiPbLwsiZOhkg+b4m++HxKHrhV0i+ehFFjURMh+7Z8iiVrYzeryPeWSFcb51e5lYyj/S+rYgKMfeDjp5pDjy5CIpw3Tjco1lQ1NC/UEbCPSiV9eAe70Wl3DJM2fc9VE6iMuLQ3W8gV/cqGIH/ROd62gTwBuupLhVtoqzTAh7qF1+MZCLIswX0rl1Bw/0TcX51a/VgZJhbiqy24Ewoint3FDgxxt0vzX0uyqTp/xPovUPrcAzBVwM7mUp41HXkGwucie7hi3SfW/9AXT5vI8hi4az9CLgU8UPU7y4zs3+h6Nb7UQH7VEZbiIp6jcPBJKNVNRoJJj2Mxd2PNrOxqFvSo+5+VMnQKZEXbOamRDdBiTDVZtP9wN3z3syIsTQvkDkK1XdZj+70xFYIhpQHkSfyArQw5yZ7Hv2iOY/C+4YOgwPqDqteDQNhQ9kQ1bCat+Y7hviN7g5jVTQMGblMkTu7A+eYCqjvnjNeDdAdppq+X8fLae70bAwjdzpEsHQZGtz9DDP7BIVnj6C9oDGxeKiQ5rbGElP65pmJwTed39aorlsTAS1P29B9C/tVo9QAV/px9AI9g4rIn4DmuQ9KB4m1up5HSuePA53pdZqukUIemljz6zdanAsgb9d8ZEVVG/NmUBoaGYS9s9XzsGDqHPUisJ7XF1LPz28SJgEKvNMwtNfsC2Aq7F1rlK1D4NdD3P27BW83VTYOS8eGs3M7d/9O+UcA1WTcBIbS6Z9HysKeKH3uR8A6Zja616irBI976EBlKqVwsJlNkToOgyHpelPa8G6okO8lSAY5CzkWDkfds99DjsjRue9pJc/W7Idro8LGPyn5+OvozLnYzPapohcZQq5z99GmFve9zK1wf4v3Dd27ymu3oaMHmm9DNSRjJP4p4acUvd6LpnJLL7KvK/12/6oxDfCKu19GxXqy3lIwJ9Y6HYUMvev0kS8+gwwt8xfxMi3k2Tzft+H5HA/1dY2Ea3ft08EhsCqqy5t/Jvea2czIOH+BmX3b3aNe8wIlZWvcazM1JgZ+h6JNTzezTTwr99MFd3/fzJ5FxslvunthV1kzmyvKke7+iale7l3e2YDgJ0i3nh8Zv79rZuuj1NJCudLMpkQ896wrOronTDJa1aONFbSVxdTdTzKzhVG7+Nu9Wee9UhQorHXoEKYCTf3YdD+hXc5r7X0z1T36IvL+jEQCyQPA9V7eCbDN86il2dR572s5OqZBxo+RdYdgHQFFirOZLYMU+4XRfA9wFbP+ArKGz5PO18y+7+4nlFz/JDNbD/i6mX2+iN+qlHd3/ydKEbgAFZSfFvh2ePsx5KVoDFPu9N3Iqxe9ro1yp8OzWA+4wbvTyyrh7n8w7cT7oo4b/RI0mvDQJk1pNhUp3APVfCja5F9FIdhx/LrIKPksqlsBZGvaVGtgE+Rdaz2/5L4daur4UZq+GRSfkcCb+YM0/L+/mb2JIsE2DK+/b/KsDxZ4t+JnO/gT1T/piYd6nV8P+2yK2pTafp8LAW335ImJYaUSDRdmNjlKi7jDCyJGzexA4MY6Y3lQau7yBqH5QaC70RXx04TGVuPDZ6ZBZ8Le7l5YJy+cG08EA3nd9RZHntdxDb//uyjN+r6mNIfPDQBzVhhci1CX2voc/ekQOyMq/F9ktGoEV/mFFPOhgtSlRquw9x9MLm0+XO8d1L79ElTm4a+m9N0nK643E52y0zMJ73ecI6gw7m4oJfq68PkT0T57F1k006C7v2Nm14f/93f3a8N3LYcUlGGjYj98C3i46DM5eqPTsoze09E9edvUHWu4c0sNlBOLjl5ovhY5g87M3avoOD4I2LkFvYX3ooHc0oV+OI1M6V7bo1pWC6NIzD+H96ZC62lnFMn9rql0x+6uFKau9cQw00Z7Wacl8zoRGV+/3Ge+uBvV2byp5Kt70uNa8vxMwNnoeSzZYHyb+aV8n8coxAcPlczlXpQBtC/qWvuiu1/nKjx/YYt7MlHh7q+aSjj8EbjJzHZy9649MRjhDkUlIy4sM1gFPG9mL6JnGFMIYw2seGa8hUo0pPUCHaV0/6Dg+9dBtdFmBt40s63d/ermM80wyWj1v4+foi4XJ5rZclWW0hwaKaxVKBCm8u8Xbrr5cWa2OZ2hkSvTJ94K33d0uH7RIfGeKWrkkLr55K7bluYBdHDMEv5+D0UqzIwU43+a2TnAD5retyLkFOdnUcrSeFR0djXgTjP7OsrFvht13nkaFbY8AHUafMLdy3jgLBQSXspvdcq7u18XlKqrzczd/VdBAG5lPELeshVRKuXhtMudng2FeX8e3Zu2OAiFAS9oiUe5jaDRI9+3oXkuJGTtRyj4mcLdv5HQsgxwLnBSxbOPn+uJNwMOAjZAB/lSqeHGVLx4B5S6M314edDM/oE8Yb/1rPU37v4bM/ss6jyziNd3M4qfG+JPVJdhJnrjodr50ds+O2Bm+XbtUfjbApi84P1Bd98o+b/XcyHSOdH25P8HMAtqMjITxXVFNkLexLoIz3MJ6SINvvNyVJD5sYY0th0PEsK/QnW9rztoTvNDLWnYEaVstd2PZwOeM7OZwv77Xw1T1MLVKEX6ZEo6Pblqzn0JpT3+xcy+4O6vJNeZGkVr7YCiD1K8ZWZXAIc2PEfGo6LQx5EZrbY3RSwMKZqBrjdRlEU/UbQfngJsZGbHFBifU3o/DrQV0ovSXtYAlkBRvqVje5jbRKGjF5qtvMPwSCQTntCG3op7USm3lKGNU6wEn0WG4G8RUrhMhd43R4aL5VHq8OrI6ToaNW5Y3t1fyq8n5Nj4kGapaKWRg3XrNA8zm9k7i3+PR3LDCHRe9YuHxgNPufsp4Xv7JTO04qGg56yACp/3fa0Gvl/WzJ5HTQbeRBkIUF5XbAYkkx1uyjA5LcioHVFEpkLsS4fvfNzdXy67KaYu9t91923KxvQCVwmHMagO7ANmdj/SDWOdusWR7jg1ygSrS8GdEz2PFVA9MlD67l4og2EQ1SwDNVWYHEXQjkLO/w6YGuf8KdD0R7Tu/mhmi7Z0VAGThNiJiX8ji38l3H2cme2BhNRFyYpc1n2uJ4W1FxRs5q/mhnwVKXoRUxHmYcr9Tju9zdf0e4Nx5o9oYzkEGWqeIDMWLYuMNvsBq5jZBt7dra8MbWj+HjoE30Yb5VXx0DHlyF+A8vJ3BpYzs1Xd/c2C+3ZAQ9qi4vx7tMmu5Oq0MzU6bG9AnoC1o7Bm8hoti4TTH1OuUE9Ah8oiVPNbqXECwN1vNbODUMTMcU0NDrlrXMDwcqeLjJjPoS5jdd89wcxOQR0MF0TdMtL3uwSNgsv0wvd9jzIJ6+Q0JJg1KuBdwJvfovl92wOtxQWBR02e2j+hLoHvI4NAuk6XQWv0B2a2uXemhf0ItXBvyz+RP7cElnKFMZfyEOKL58LBm8+/L51fD/tsTElesuC9Z5Aw9GHB+x1KV6/nQoJh78lmViRcxYLyqVD9mKuG2NTIM7kMEkB/0WI/rsKSphShOrzk7v8yRe58K6HjtAKldljrMHzHRIvC7mH8xLjufzIibqJ8l5ldC2zv7i+YUhsOL1IaTFFq/wYWcfd/N7j0eLSeG0fCNaR3FeSRfhcpDF+qGu/uL5rSn+8BzjezL7v7eDObG8mfSyLj1wl0y06bAJuZ2c7ufkrVOeKhnlRY418PNE6OImqWQPvXEWZ2O3IWPIAiXd6rmfJw5OTjUETNtWb2K+CfZF2V9w2/RyKl8ooaes9CxtnFkLG6H3PL37flG1y7DR1taa5FD/Q2vhcNUSl31mD98HtPJAMshfj+DhQNtixgwKru/s0g092MMhm+D93rCfiyuzdN7Rwwswu9INUud91LzewTd181P84Uof6qqe5oTNHaMRjzHkHZBf3ii9mBecxsuvD8+qLH9cjzP0J7ar/XSOT7XcNPKgcMUt5FbxWyuqp7oajBvMFqL+Q0jeULBs3sGmAPL66ltSCSV9Pz5w1khGu0Psvg7heb2a0oQnZjAj8HvIvk/GO9pNSDKfp8ExTd/TKSmS8L701A9+BplJI9gBxUA0jPfAC4xd0PLSHv+0gu/ko4m05Djq3v01wnHsIko1U12ggmHWNd3VA2bvIl7h6t70WKycdoYRa23exFYe0FuU13EZJuWu6+VY6m/VBoJWjxX05nR67aFBlTaOepaHNa17NihxEvhp8rTFEVFyEvb8yHr3x2LWmOYajLlBzOg+6+t6mo5HUo3HWD8D3pfdsVKb2VSBTnm1HNhufD6x+a2c+Qx7FDEQv89jUz2x9tMGV4DgmcvyrhtzwNQ8aJgmG/QUXZmxocOnjZmuVOX4sMEQsgz89eZnYcUpwHUS513lo/VKAzHvbuXhRt8wjwibsXza1IgMm/X8hDZnYAWiNbFFw2T/Ocyesnh78/g4x5MX1kKTOL9zgqd9MiheQbiF9PB75doJyXIje//ZHRqcnnbjWzZd09tsI+M3z2V8DPvSBdN3irjkHrdR0Phb2DR3G/ZGgbo+MeSOFZEHi0gof2RAf3MiiKZmsk0DadX5t99suI3+avGNMINecCaG87g4JuaBW8eSpKKV6b3J4c3ksR99LB5Hc01qR8djLywF2F1ugTyCu9UvieXhHn96vku1N6BpLXB1Fh30uQ0X5V5E39PrCGqabNqe6+TnKNU8zsM3R7yecBDjSzmPo8AnVlfTHMcQvEcwPAxmY2X/LZ+9BeNQrx2jyIpweB7cwsX5z4OJR6tjASXj9BHV7Lxk8e5jV/bvwrSEEfBMaY2fJ0drdKsaPJ63tb+P8xpMBMjbygC6Ci3IPA2ma2RO7zK4d5TRfoHheuMR/a29IacjOEax1HcC4BRyHFI60VNcRPJQ6C1929svBy+OwBwF9dRZhBhp9pw9+j6FYaIgbCfEYUvNcFV1ep+c3sODP7ZpPPJFgYmCacY4TvnBJ5xcegKKut3P0tK4+OSWl5wcw2RTW89jazX6DzytBedaLnIjVNqTUzoij2E81sR6TU/wbVzik8R4IM8rfw78lhn10IPf9b0X3cGinyr6B1kqJDBhimnByjXQbo7BxYhlp63X3BcM97mVsV7R8Ctza9dhs6WoxtbBhuQO+saG9dCHjD5LyNiEybyi3TAteY2bK5r/rQVXYifm8TubMMKyBZPNY9e9rU6OlclDL2qCULyt3vNjkuO/gvWU+3oc65P6M+bW0LdFaVGmBz67Rqnyl9TkE2gf7wxaxoP1wNOej6qsf1wvNtxzcc+wySQ2YKPzMmf3fVoTKzT6Po31PDPF5Hxsp0zJbh2vcCJ6LoreXQWX6nqRbv/VX3J1z7E+ojuhshnEn7o0CCKZFc85En2Q0VmBatk7WREzuP14Nh7A607ncDTkL3eGkkH5VhLVROY3ygc3xYd5sxyWjVX0TBpN9jSz5f1jb5TUJtBstyeKdH4ao7I+t4l6CRCEQRMyJPQP71iPmAyQre/7e7HxxoiZvuX6n2AH5Mxlt3UF1b4lV03/Jhld9C89y8wGDVAXe/wcy+A5xrZke7+309PI8ymrdF0Vxb1nmT3P0fZrYV8sqs4e43htfTw+riqmsk17rVVEw2Xy8lhrOW1fF6F6WJlF33PlQHqCkNHcp77v3xJMbLBtcb4uWAJrnTa9FdOH6f8Ptjss5pKQZRZF5Ez1783LOrC2X9GN37SF+Rl3ACnTSnhS6/l/w9gsyIdVP4XRbdMQFYMa+YNEFe4UFdeZp87nEAM1sVeR1/5u6HVIz/p6lj6aXAH8xsAS+IwumBP6dF662Kh9wV3XV6k+uGffZJUwRZ5T47sVF2LoT33iEYlhoot3F/Wwnx1rMFY1bK/R+9hfehBgwvIoPNOSgFJOIDU3j6isDKriYfK6AaC5u4+0XJ2PeQN71wT0kR52cq3B8xgFI8Nqd7b3wFGcyiQD15+P1N5GnMG2WfQbVJtqLTKAa6X1GgnQoZOWdFLeunQmt7BErHSw1zpyFjc7quZw+/OwTf8J1nI+E3rR0S0w2KxkcaBwrGR3yvYEyKFcNPNMqdjITPlOaoXB5dQMMFKLJgObI96TOITwbp7Bq7MjJg7kT2XP4H8V9ZraiYgkDymQvJFKgq7/QaYR797BRYhfUq3psBGcLiuZHW/one6vSZfgR8x93zxuPa88vdbzezY1GE0ctoLe/o7r/PjzWzfVF9n/T6yyFD2Tl131WAKItcGvbZGInY1RymQAZohdx+eDANHKABP0v+bkxvy7HQYn+biHSUjW1cPqOOXiT3xXs/F3J8RUR+vangGhvk/ndyXdfq5M4KFHW6i3T9M3ktXU+PUFBbLqynh5FB66vUp629Hz5XWdg+XPccYBszW7DEEN9GvuiZL0yR49eRyZl5tNHjmvJ92/XUlzXi7kXyTiHC2LxxNY890fmzkmdlaS4Me/BVyDm7nLv/29QFeS4q9LIUpqi2+URKdU24YIT9DHB7qp+6Ghz828wGzGwnJAPNiGSng0t06rJz5npklIPujIBrKa4ZlmJhOvcHUNbMfgVjazHJaPX/ExQIGqBDaBN3v6TgI3lhagrElOvRLUxBVlA8/7mOTShsui8CK1dsuuPC98VIilJLsnd2F0uxFnCTFxSVK7nO+cEz8B0kDBbRVHVoF9JsKsp7jbv/qeKzQ4s9eAPvQoaJG5PXh4RKMzuv5L7lcT+weTDERYNEzEdeH+Un57EO7bxTlehBcGiDJrnT+wFnebOUjTJUCQFtFIJd0Nopwzhgcndv3O3MzFYreHle5LXLe48XQiHRoKiIhVBTgPEoPS+PnwFTmFn0TBe2oO2RNyO2QV0/D6sbGLyo3waeRArrsen7ZrYg8pSNyRk6qtCEh5Yysweb8FAP++z/FTTa39x94V6/IBjG3gTwXO0GU1Hy012REwTD1WnIuDT0LF1RmQe1+d54zRwdf3f3rlpLQUj9CzKSLIDSgs5FUU95HBy85tHbnNat+yD1UJrZ1K4okzuAc939d2Z2MjDCc23azew+1NVnaXd/MniA/wbs4u5nFdB8OlLcVkcez78Dx7t7YW2qYMSrHW9msxR9vgBjA31HIe/n31FU4nloz8unwj6HDG1TI+fVKORxPttzTUBMqQXfQVHGT6DncCHFzyPFVnQaVocizsq806YUvxWBvnT+NLOvoPtRCk8iKk0FqH+AnsW/wh60g7svHt7fj7AfIeU97jOzoP3rS8DPzWycu8eaY7fRMAIW1fhbAJ0bTxQZrAKuIruf0yGD1eYo4moKdz89HWxKefl08tKUyFFyU/h/HLl6lsGw31hR7AXufmDTsWZ2HVm9lTp6V24xNk9T3f7W5tp9HRv2za8EJTrF9IgvR1t3VOUxZBFl6XV7NjzmUNhprEe58y3kWEixfPgdvTr59bQw3Q7ziC+jaJttUb2sqlS0x4FdLUu1q8LxZHJTEepk0n7xxThgfIVBp40eV8X3bdfTxFoj/cTiSL6ezcyW9KxT6AumZlf3oi7ra6FI8a+hCPAmGImK2O+GoriqECPnFyh5P9aQegWlYm8DbBD0jjQCKzp6pzcVbU+xOQwVcx9ATvmO5k2m+q/TJi+lOtcouksKvU55amYl/uuNVkEwWQeFqleG0YWxmyKP2G+9OG81Hd8hxFSM2wrVCfh2BQ2poPEZFNY5E2oTO2Ne0EAejFTQGA9McPf588JUoGEW4LPu3qRN9NJosZRtuhNIwl+D0L44ypctixAiGT8bOmzKPABxXP7ZXYO8Il1w91XMbH5T0fai59FBc4JF6fY2pygSKq8nLPQcolBZdt/y+DWKzLrdVLPqc0jY3w84xNR973BXuOWUaBNdFykafYeZLY0O+Yc8SakzpRbsiISbD9FmuJbXdNVy95eDQWU7lNP+N7pzp/cDfmlmr1KSOx2+/50mXmIzmx7VHzuS3hSCn1aMKeOhIjpKaQ7eE7y7e1mRojYtOkT2MbN5kKc+GjhvQQdVKpQV1nKihjfT++ZJOD9Stq70mg5j1pkWcBuwZTAApJgXPfMF0vFe0Y3Mm+XfN+GhOL9ryNL/pkMK5oaU7LMFCt1M4fVNymiumEuXoc6UKrElql9Xej65+yph/MJIUNkjxz+NebNHLEN3WvK1VBcFbzy/ZPzC6Jl+nvIC4Ze5uyfRZ5dTYlQ11d0ACe+FEb2mKN5tTFGFS5NFB11PdzQU6Cw/z0PzBle311NQzYizwjVndfcoyK0H7BnW7bvBGLYuyb1rOz587+shKuBrwG3J54vmuCZwgWddO58xszNQTZeTw5gBz2ooboicMlMEQf1kdPaekFxzK/SsbgV+i5SajVDqz4/KaAl4Ep0lj3mDumjBO70HikS+sWZ4FVJhe0/KIwCK8CxK7/sY8UXeK31ooHVLdD52GNeC0f7nqH35uqgW1+toH69FeL4bmrqqlkZAu9JWOlJXzGwQKYAnmupqpefI3+k+F26Nym6gcaZgMG4qz6bfvRAygh7iDVJqeoG735783UHvcMb+X6GjxdjNKZZNobyb5SCKpB66rk/kaONg+G+LqVA2yS5oz/8c2nceQGUlzg8OuVvCdyyJ5tzlSIBsPYV/69LWNkHlGvaiPm30TaSLFRrsAkrvb7/4IsoMFeiLzNB2Pf2n1mrQmbZH5+ncyHnzNIrYWww9g8dQKZZ8gMBH6HxaB+nCQ+VHXGU3NkPRvoegffVCsuLvlXD3V0xNMsZQb7RaDDkLuxyWZvYDZK+4DEUpjw1zmhtF0RfxWJGzOJ8K6qiuW4qzkWF3sGD8IN3NkEaUfH8t/uuNVkgwmc3d92w6FnnG3qVYYI1WxwXRg9kGmM/Mzi655uNICB6BvCBjUXhjvk18h6ARlKKrkSGrsaARfncxSy/CUcWQe5ACGHEoyoluKgCORfe4zHockX92T6MFWYa8UJkiT3PETHRbiYdQct+epzNFIo6tvG95w4C7X2pm30OC7M+QtXxrdz838MmvUP7yayineHJkEHi5Qml+3N0fNOX6fx3d6yF+KzJOBMXnbLTxDaD6N8e4+25m9ke0Md6MvAujUQTQlWb2Ra/pBhUUusVR5A10506PQWGtyyCPwnKJl+BFVxroqig8uUlqwzThuy4I8+sXz0PCQ0HpmAWlEX2I9oteaa6i631gPzO7DdUxGWVmm7n7eHffvcV16uY3dN/oDLWfiyxUvgqxZTRkKUX5kGHCmF8m4zoOvArjWYoiHrof8VBZ/n3KFx0Hd2IYbLLPbkeWQlU0tzivrvdMKXYRj7v7gyise3JgdTPrOhfycEV4TAh0pEarwv3NzBZF9+MVz9XOMnXGWafImBbePwo4wN3fDtd4Jrz+CxQROobqWgcgBep94HEz287dLy/4nqmQQ+W+MD+QknBOeH8P4BjPivbmPatPkKXo5TENeh6zhWttgtbmpR7Su5H3dkYkzE5FFhn8NMVn2pJ0p6LeSKidYqp/siNqHjIN2tfuTsbeSxIt3HZ8iuDQOAft3VcUjQlYBtXDSPFnlMoX78vOqO36VGiPX4isnsdrwEpmtliyLqOQPgp5YaN39gk600uL8GMUSVY3LmIGdEZe6jUpFTX4lSktHxT5VOmlN7Pz6UxLGgB2NtXlmheY08zyNUJmRx7todfdfc2gUG8ernkq6s67kbcvcj0H7bpOQmjsggyc+XOkS841s1lNHVB3T4yzcX/7LjBQZ7BK5GRQp7afB+NnEfJyy4woAvAZryjWbWbLoWi5X6Fug0X0ds2tamyyvy3W0Ci3CEqv2g5F//aFjh7G9lK+ZGbgcFM6fyUNw0HBuf4B7ZXaf6AIqN+hqFGQ8XZTZEB4wMzORfv3wmhPfJ2Wkb8BbdPc2uI8M0v3sWniHxOBL8rQITMMg+93RWuwEQ39np+ZXQp87O5jktdmQ/vHEuhZPolkgJXDkGeRzLg0ipjaGtjUVacLtF+uS3GGQ0xx3Rs5kj4iK7XQFP+guPRJHtMjOaQDpqiog5Eu+k13/9jMdiArl/BZmqfnnYbu8V/ROXsw3Y2ENiMrSD9Ap3zyBkG+SjAbnZFejTHJaKWHV2hprxg7PbKwFhqtkKKU1pX4OhJY83UzBlGKzMLh73PC7yuoD5+/GnlBP1eksCKDT1eOdxCUyoSpLrh7kwKX+c/8FTF4xArARXUKV/L5d4Ji8rmaofln9z6Kjii77vggaHU9uwKaI6akRdvegLFkC7gNugwD7n5SEORmBV6NG7K7/8bMbkR1STZEYbzRWxo33kJ+M7M9kQFzObr5rcg4sSPalI4i68pySDiUVkNe4xsBTKGx1yKe349mIbFXo4instzpPZBQG+eyUXj/RpQSVvncC9AXr2keOR46kE6aoYRmU5HyDVFB7Xt7/O5rTDWjbkHenaqIsF5RdN9GkQvJLsE7mcGEAAAgAElEQVQtyBjwGroHm5DV1ImYHSnJx1J+H8qMZxGFPBSMcnX592XevCrDYL5A5+kl154FeduKhK+4Ti9I/o/rNLYUvoBm5wLo/nbUDsnvb6bImuOR4SEaop8CdvKsu+PcSCiLRsMfISE/RlPshM6su5ExJ0bErI+M56/RWaupCPMHOgZRSliX0QrVd7gnoeN+JGzG/ebXyHgYjUz55hsfkHnhV6K49glmNjrM90VgJzNb2xWt9h4687cMdEaF5R2K953ZkZExVRKnJDOcPUnm1Ii0bG5m0Vs6B51GtqLxayXj5wFmN3V7vCc15po6hL5MudEuYk5gwZyzY2Yyo9HL4XsgS8GJkTVroGcwOXC3ma3s7g+Q3ad4j+L/b5HtfXOW0LYccGELA9RP0DndU8pBglXJ0mynpt7o+jadtUreRM/o7fBTVN4gpmMV7pvufpGZPYf2sj9RXTerCNNT3sq9DG8BM7U4R6ZBe8yBBe8tjJScOuTl5LlRjbgqueUROo0vHwRDxL5e3G5+CeCH6EwpozePqrlB2N+aKO4A7v6YmT2E9rcH+0hHq7FeE/lehCCHr4mMhPn3OuQWd+8qat0CHee6u69cM74QpnqUX0UZEg+7+1Xh9bVQp+gd0N4zDmWv7ObNS0/8J1PRpqCzlmu6x/SVL8pQoBP1yvebh882paHf8/sS3SnjxyD9cTfg964mPhei/f5iVOPxYDI59Wgk+0XH7m9RBFOZ4zTqaLMiXXMXCoxLFXiR+jMbStJrw3fOgCKyY3O402EojX5ldz+j6INmdhWSt+5G2S+g536mmc2O9MCOMikFDs/030fRuZpG/65Axb2rwiSjlZSJppt5HDstst6XYV+ChxKFn34PLdxr6fZ2vIOMAh8iA8AMwB/NbAN3v7LiO54hCJQlgkZemEpRJkzlsZKZrehqZz4CGOklIa1mdiUK774zeBymTsZ+is56IU0wSHd+eh5tnl3EU4RnV0NznpY22CP+UXffCtClOIfD8JWC1+9HXt39kaCaYiHK+e07KMW0jN/yNHwbON/d47xuCt7o3wO/TCISQJFp1yNFbzTNjFbPAHO5e2qkfAtF0kW+ORIVwp4SCR2fIlOSP6REEW2LHE/UPrsaHmpK8yJk+8UgUvYHTG2PO3LHq+CqI3QIOoz7Mr8GGEF3ofwi2lYPhpKfIyFjMtRRJPVgL4juw41l0T0BVaHl6yT/5nloWGii0Hl3SicA4bAfRJG3aYpm3TqdHKXO3EKzcwEkOM9ZxpumSMVrkGDyU7Qnzoc8olea2frunq9jhLsfYZk0chzwa3ePHrUPyIwT8yAD3XSUC1URo5AicCcydDfBacDBZrYAUo7PzO1BeYfB1MigMQ0ypuXD1yN2RcrvYWZ2EjLS3RzmMC1aywMode50FCJflD4xJSoLkOJhsppyr5MJpPG1qjpMRePzRoEBdF9+RKcwGNNX9jWlgJ1e4jwaiSKiIwaRtzcaHWM0bxwbxxC+81xUpP86xFObkT37ycLYOH58eG2ATAnMYxYaeKdD5M1hyAByHpnDJkWb83tFDx1tzewNZOwodQC4e0dKlZl9F/idu5fysik98JiqMe5+T/CM/8nMVvfQbbUhyvi7CkOpQE3OkZrvmYkQVWdK29zYsxpdKVI5eQe0ZsZQvh/+Lrz+AqpbtxlSqrcE1jGzNb26FlLtfQn0blIzdh5UdLlqbnmk+1u/6Oh1bFOaI8qu2yG3mNnbKD34+DZyS+57hovJ3X2oXEBEkHF2B3YPZ/Hb3iDtOHeNiZY2WoBN4z4EQxHRaUT7ROELtKbK5Nl4rrfBnWhNt6Hh5hbjm8xvWmCsmW0TDC+To4jS37n7Mcm41YET3P0nptTB3VyF9U8ys5eBi81sf3c/xN2vMLPtqOmO7O77mNn2gcairrhlGEWmK1ThYVQqYQimbsa7IAP/6QWfmZxq289fUG3IHdAznwDsGeSth+k8y5vgGmAXM/uFu79nylz4NvWpj4WYZLSSYNX0PsSx71Dh0XMVrXsDwMyeRQaF58N7XUaWIEze5O63hv9PRaGrVcrJWJLCZ3lBIy9M9QJTmskiaOOZFXV7W6tEMVsP1VK5E4X+pWMH6PZ+N8FMZlalvI4AvhcUSeisLVOG9NlV0ZziEFMKSlMsRbao6+5bY5QZHFJ+S8aOhFJ+GwMc0YLfFkIGqhSxO1M+IuZdpCTei8JQm2AsMK2pGPjx7v5w8LD/NtAHKoxc1r1vLJ2dr4aDlCeaPLtCHgrvtaF5HIqOXBZ5eTYF3FSD7WBXN5AmOIxq4a/t/JpgXjOri4oEKb7fQwafrwH3mNnWXp7m1xplPNQvtFDoyvBKuiYbrNP3UITllQ3PBZBRYCrKefNYJBiukxgN7wMuMkWixgisIiyP9t0r3X2f5PVnkXf7HnTe/Rsw6j3Pb6L9+FkKUqor5jcSGccfo7sDXf4cWBAZ/edDUQOz0B3WPxnyyG4X/v8DunfQGTk7iDyQ+yBDSVFq0ofAtO4+GUAQbn9E6DAVrjdNUAqiQjCYjP8Zna2gC8eThdx/DkWolRlnX0DGrpNRseCtvLvBSTTqRWPBGHQv4rmdGiVTYXoyFCW7GVIgTiKrRRnHfYT2pOhEmwql6I9EgvGMyCCYYnIqIjjNbCNkZFyKLEpjJHKU5HGymb2P5KURwZMccau7lzWReBKwkvdSWhYhi0T5IvCOKT2wDHdSH0WOu19oZuu1NFhFLGNmb7UYn++WdRgwtSn6skhBiTLz5WaWP5umIFsvcyJjapeRJCcnvxQ+UyUnb4HOkIVdTRHeQnvHMiha+xozm4LOhhTTof0qOgoivQNkkYOQpa5OEV4fLJnbINn+Vjg3U528R+i8bzOgyMXh0NEzze4e0zC7aC6hN6LqOU9NJrdsiM6V7yPDUFu5ZVgwsxVROtU30P5eipKIvCbfMZxUu7YYmVt7U6C960m6n0k/+WKAcp0o8n0XKngo8n1KLzma8/Q+lxs/3Pm9gPbbHRDfT4POw9tz46chO0NvJHGiuftlQe7b38xudvdbggFsADlrqnANsIy7fzoYw5pgDaBJ5OJZqPHQOcGpOjtyIE0F7FrCn0uje1IITxq6mNm/ER88hqJWdw5vHY748eco8v1v7v5UySVPRIEcdwcd9ivoLJ5ktOoRT9JAgMiNfY2QJlGEIMTEBx8Luh2HoidSD8AgsjiOoDON4mbqQyON7q4XHQprTphqgnPQQr6HzBiRMv1kkU5TEfC7m4xFC6SuOGEe7yKB4/M14xai85AqMxJEmschq/uK4eUymiNup96qvFyg912kZEKnl7jour2g0OCAaurkCx5PSzm/LYuUrog6fnuTbiU2CvP5HP7HkEfhGRTp0gSRl3dEXTMeDpvvA8i4UYdPaH5/xyN+HAut+bj1+DY0u/vz6Jk6UgCPRMruOmY2uon30nMFGftIb8d9y+FgujvuVWEAeW9eAu41sx+5+3EtPl+FQh5KIoLKUDW/POoMg1U4yFQoNqJunf4TGVN+Tc06TZ71Auh8mpvuZz0/aorxvRKB5gDgb6amCx+G6y4dPrcZMgoM0i2o3YUMrWeh8zF2RLuzjN6Ah8P8/kLNPTWzGQMd30Y8+wCwhXfXtFmDrKYJKF3kYeAz7n5z4AtQh85oSJk1fH88P14EPmVmf0JnaGpg/iFKfb4EmNXMNvfOQq0v0GnsGAyffzr8H9foFGjfyxe8nRkZdSgZP4hqBsVUzRnDd5Z1j3wcPYfrkaB4m5ltnDOGvAQsGI0FpqYFI8kUhPHh9dg9K3q3Z0Ny5IhA29Moyu9wssismE4yU/g9OzJWzOnuZ5jZHHQbrV6j2gk1OVIypgq0fRCuW7R+R6J7HPe5NBKvSom4mmZNTY5C9U0GyZ5jvskEZPfsl+7eKH3b3f/cZFwBdgs/TRDT8dJ06vFBCfwz9fJPHhvTIKogJyfHIr5VcvIo5JCIhtSbgQPd/dHguLwbyRzpPVsE7Qd5Q/8IFJUX5xaNSaNQVkRZ50WQTFJlGBlP931bgtC0ZBh0DIfmKhTR2wTzoRIlz5tKjQyG135CS7mlF5jZvMjBtw1KSYXidRfHj0K8MBfap27wdvXvek61a4lBup9JfMZF+0HPfJHIDKmRuEw+jOd6Ecp4KPJ9PjI4pTlPbz/XKuic3jr+4yo/8xwZz0Q8SeaM/CzdOv5BwEoo+nVV98bpsKcAN5vZd9291lBjSulfl2YlPk4i3DMziw7AyYDDctHn8dobIePdoGXlBSJ+5EppnCzRI15GZ/wVwUg3B5KNzkJ1qpdA6+9jSnR8d3/LzDZAUV8/RBGDX/WGaaZ5TDJaSTDZKShOdUr21aiOx5tISC/DZGTpWnMjQ8YIdMimaVyDyBI9AljZzOZ2dTB6hk7LcgeCd34MWcthoFthpVOYqkIUWC5FRcc3R5bUQeAwM/syUhAGyeqK7I9CCJuMvRH4upntXUBjGR5AHZ3WKBsQLN87AUs2eHagQq0nIMNVPGTLaAbAG+TWm9mm6F6siBTNCShy6PSy65agV4NKym8pyvhtBjojIFJ+K1LeLwG+b6qhdRXa0I9EXtE9zeyMZAO6DCm+Y9F6KUXweN+HDpSb6FZSZqO4lsLmSPGOWJmGe5mrCHpqaGvDx72M75lmd9/XzC5BufR/NaWJtE1164neAlry9y2i54hOdz8lGHB+beoE2sTwlV8jRfn3KQp5qICWsvkVjW26hxVharrXatU6vQgZuhal5lxAz3o19Lzjnp5/1jFN8ZGSazxC5tn8V/j7b8n1zgS2KTB4nYEEsx+gui3bIoVx1Qp6CfM7MvxdpdwMkAmRI1C9kqL0qkHU0nlDsmLU30Qewg1yY2chM1pFY0NMnYvzmxc9s2hQew5Y2tUk41wU5XWGmb3i7rFG5P0o6izFzGQKR/yOgWAceAw5tyIWpzOtMj/+aTqblKyJanotQjE+AaZy9+uDAfJy4FIzW8VV7B/0zPKOiRnJaoxFGkYgg3pM8YsKzQrAQ2SRZ1uT7W/j0VkR6VuKYNwK/xfJJ/eg6I3CYrHufiFZitZRKDLuPoq901u76qsYMgLfTfY8pw0GtlgTMsXvUErRCDMb4eU1OX+M0qR2QHWLforkM6fTmzxATTfNPqEyZaUpQpTM99t+LvDn/mZW1RQHMrllBJKT36JaToYSucXV0GUbJMO6u8co7W2B1d29sFFBAe0GbFY13tSld01U+6YLRffN1Ilzln7S0cvYpvQ2QVCAO7ovuxrv9CK3NHIamerxjEbny+poTT2InLDnAesGp980SKb8sbu/FIya56A9P679F8xsS2/WMT2iXymYA6aGC3lEWewTdx96Jr0844a8HHWXDchKPZTJh/chvv+f/HXKeKgN37edY4vxhyD5d4SZLezqHL83qpN3hbs/FMb9EUUJPhTm0mFgcvdBM/sGMprdbooyqq075SrKfgZwjKnzZpURcSW0r7yA6m7VXXu8ma2DHBSroUyiP7l74d5EFgRyMtlZOYDOuYh3Td0776bbqRN5/xpPmtcFg3AVnfcBn8sZxHrCJKOVBJNdUZvhTSoEkzj2R0gALfVihXSXNYJRZVWUn3xV0VhTF4NBZNg6PzBgDGUvwzFI4KuLTojCVEQUmsqEqUejB9AUZv0REgI+RELoAHCZmf0LCeb3o8PizpqxTyEP+YlkXeJKYWYbI+97nZezzbMDWYVHIWH4uobzu8tDGl0Z3P0CQhHlFvet67q9GlQSfpsc1YYqTcnJ8VvEEL+VKO8/Q8XDLyWLCrgf8fatwD9MaVnPoPs7EikzVXVaQIbDnZEgsUmgq0nu9FfpVECnIijhluW5P4uE4PmqCOjx2V3q7ntVjUfK23Rm9g4ycJfSTFCKzSymaAzR7Kpt8iWUjvkXM/uCu3fVN+vT/J5DNUJurOP55PpNCu5Wff4YM7sVHdTXUCMQFvBnmn8fI4sKecjMvgg8Fq7xv4UfI5qbrtPfoz3zEmQgrDoXLiVLb1uOwKt0PutD0fo9y8xuonsfioaENDVrN2T8WxEp5SPMbMbUURAEs+PIIpwGkPBU1NwixUmoTfhGZGllZfg28uIvAixmZscAexREWt2E7ld0Fl1HcRHUryKh7FVkEBtA0UHPhd9vuvuKZvZZpBiBamL9yJTOtAMq7rse6vb0OVdR3wuBbwYD3pnIiDAj6ggHGY9HQ9m1wOLBoPQpZNBOw/fz4/+KiqbH8dshHkmjZ1NMIBjngpd5XWQYuNjMlgmK5mXAJma2oauD4zJIzomNTiINk7n7/KbOkbuSpf59Cz2bWYF33X1OM1sCGbImR88kRudtj5wfK5XQC0rfPMdqvNOB9u3NbC7UYCXfATHFOBThtUPJ+2+QRKu5+6tm9lMkZ9xkZjt5d1ol6FntiNbGhe7+S1ME9DOeS7s2ecMnKtz9hvpR/UNQvl9291jH7VgUjXc+WTpJFxK55RTE85t4Ujco9x0xFTaNvO+Qk111Zn6JOkC+6u6FnXkL6G0zN5ByewZaI7UIxrvRaK/rJx3DHtsGba7bVm6pcxqZ2erIUDUaPfOn0H74a3f/cRizPjovn0Ey10qoA+dX0DN7AJ1/LyAnwUHAFWEPfCJco9dUycoUzBw+RAagfN22iPvojLQtxXD5IsqHwQAUHVZl8uGbqM7xju5+fIPv6+L7trzZD75397fN7JuoLujDZnZd+PtSlLJ2ASoWPit6xr9Hz6DLYRKutSqSVaIDokmE4ncJkaJm9m0UdXQPil6bBjmqRqOUxLdQJNL7xZfqoulj1B31Vw2G3wFMcPeOkgqmOosRa6JI2RVQ7eMB1Dn7W4HmQWCOYIAbDDQ0acY0XIcvMMloFQWTHdCmViqYmFpIHkTmkfuJmT1TMfZQVL9lwLMOFrMgAfdd4OrAbJHht0aL6D7kee5aCKZuHb9GOaFHlx3wydweyr8WhKYyYWq65LOfaB/jLu8MC9wz0L8yUjS2dvelasYugw6KHczsFdQmvbBNcbBkn4I20JPCa5OhFpsLohSDKdGm+gqymB9N/bOLz+PC5HnU0bwRei5LFd7g7PpzeahdlNy3e939tILrro82p9rr9mBQeR4pgLE2ShW/zULWzanSe+Tub5jZ55GwvygyBpzmqiuxCjJGHkzmwXoCCSAXmNmeXlA4OvDyGii66ii04T5Hd+70WcjAM87kFfqbu2+Vu9Z+qJYBKGT1NDJjReXcSp5dFU+MITy7mvG7oWiJoTVSQfPiaC++J/yfT9V4MShBjwH3m1InmobyT0Nn1MYAMIe7jy6Y36nIYDaaGt7sJ9z9ATNbHimqayAn2qeaGJe8M/9+bkp4yOQ5+gryrv3Gy/Pv/xNYEO1vTdbpeMRDt6K1P2BmMwRlnfD5ESii9nAUBfmTcE+hmzf3QsXw56J4f9s+0HEPmcByFBlPxjV+l5mt4UnNNnffxcyuRetkS2DVYMh5kHJMi4xLA8BoM3sAOCudX/LduyKD1U9Q9NdpwNKmwvHp+F2RoWg1JASujQwaRWsmvvYRilbaCDmFNg7/Q6cCcQoySt2B0glORcrJg+G9DciMpUehmmoDwEvunq//F+/lGcjTGSMFHyWrf1U0/lIUkh/H3+Tu55tZldFqKJrS3ceaHEMPorNzW+R4GkQRWG8jAfsNz6LH8jQcg+7zJeG198N92IesYHBMvZkcpf/dhRTNxaivFfU3dF+aeqeXRWulqDB+nPcTtG/YcS26f0sCD5jZ/cgDnSobqyHHw3mUG8SGDWvglGp4nbap2CsjuWt8+PkYPdsn3H00io4ZioxyFdvdFBmLS2uS5uTZgSjPVuyHg8BGZraCu99Fwdnu7j81RQCdbWZHIkPlgKnG0v3uflZKr5n9Dsk0nyC5aiCM3zo/NsE5iPePrrpp4dpLoP1wJDB3P+jokeZaFFz3XWSo6KK3CRK55R7kkN8POcYbOY3MbCG0z22N5MS3UUTlWahsx3g6I7N+jPbeFYJsOhXiweOQrrC2u48LYx81s+vRXrsPWSfjXlMlGyOs3+WbjE2eyZTIWXQaJc+kF75I5d8EVfLv54Dfmdlfi871hIbBMMeRyHlbSEOO5sno/1qNeAXt45shnvopWfRmarD5J5IrjvaS1FGXs25TU3fgZWnQsTbou5uYGnX8FO0dKY8NIN67ANjLlXH1vwJ3v5NQ1iHoGhsCR6Azb01E6+nIAPcwMgbf7qE7YcAZNOsq3hr/9UYrGCp4OQYJoE0Ek0uQNbZu7JWE6AqT1/EmspzTB4LF9l3EBP9E4a7nIU/VgCn1JV43bTt7PzBlD8IHyLp/T8l7PzC1vL47/EC2IOMCc3e/1lQU+EVkqd67aixi8N2CEPETYBsz+wPFlublUQ2ODYDZzOxApNxPT3HNk0HkKV+e+ucxAHzRVNy9cn4kXRfC4bctKrI6iCLVzvEsV/95M3sxd99OITOepPftFGB7b9C9pQeDypcJQnsNv41ASlksUj0DNS2y3f095HHOv/4KsLGpSOUCwGvu/oSZrYB4+TIzex2lN6bPJCothwM/dYXeQnfu9Mno3s+GjLlFudMfk+1ldxAi0pDCUYeiZ1fKE6bmBC/W8RDiyevcPS2oXEazI+F6rZKxuPsLQZmcCx28+QNhBmR0zgsg86HD8CMyJTLm7Ret6Z834c08zOzTga4vUWxc/icSIC/0gm6FwTC6NjJ2PomM3E3WyFC4cbhHUMxD45AitAUyHBfm3/e4p6aISvHrdHrWYy2IhcjqWC0b6DgRPbuic2GUuz8SjHqXIKHx9WCojutpkXDNEchLt1LFnvxPFDn5S+SE+U2Y99QosnVvVEB3bLiXE9C+l2JaFGF0g5l90ZPaBB46N5nZiSgq6S5TRNQZqUPBFDkxGglwcyGjzTeQMPfb3PwWDXNbCNgxGjDMbGUUtXaVqVjsWGSkesbdfxf22tI1lcNYxCdHmtKMliHrEDwuGfc8MvJ9EbjWQ30dM9uJ0HkRGe0HkTK+DHr2W5q6vA6QOIcCPkT3eWeyZi8HV4z/KDc+rae1jpnlxy9IriC+K2VmD5TaeAKKMhpEaRHLIEfB6mYWnSN5wfyNQMM5KMJx+fD3V8mMxePCNd9w92fCvdkNCblViusLSDFp650+DHUp+pVndY/6hYUD7RvTmQbzLoomOdZr6k+F/XVxJNfMUTU2waPufnj4u8PY3QSmTlKDwPOeebnXKxg6JVrX4+k+R+YM3/kJ4oUR4SdGZX5AVmwZAHe/zRQdcyFStl+hXAY4mZBmXiO3gPatdczsbsrllnfQ+TsdWf2yTZDh46wcvZ9He/ZTYf4xfWyjgrFxboPBMHZXmNuvKN7fvorOs8nRvrsAimAYLh2taW6I/HXnC/8X0dsI4UzeFEW23IKiQpuc67ehSKlPUJmJH6Jz/eNkTP5jSwJDa9/dPwo6x4WoK2y6j+Pu75rZmSRGC+8xVXIiIj6TWL94ScqfSS98EeXfGGUF1fLv/1BxrqNn9hm0NqcKtKyN5MEiGlKaRwUa+rZW83D3S5AcFWXWWZFh7X3gaW9WZgYzu5PEQWJmTXlmEOngy4afWdB5/ixwi7u/2vA6/ynENeNBpj4XnQ1fR3Uwlw4/65HozO6+/cQiaJLRKsDdLzalqTQSTEyFByvHopSE9cPrR6Kw/i2QkP5nVPjsAFPR0wXd/SZTccpjkQC/FBlTT01W7HtmOgWPMoW1CDNUvHcUUgJWIBP2f2tme5F5YpcysweRwLJCk7GulAncfQ8zuxqF8O9Jp6dsAAmeh6NIgNmRUWBm4Aqk8DpSgD9CQtYsSPBZBxXHfAltQGXP4+9taTbl6t6EnsU4tLmNIigV7v7LknsxYGbPFNy3ymLDObQ1qMQQX6jmN8g6T4GE4bQQY2uEzfbV5P+7Ai9vg9ZIfoM+FgmqqwBHBCE0RZzfLcjoeL27H2TFudPjyNJf3gjzc2/WEa8tHzcaT+Y5KcMQzYRUzTp63X0uU1rOd4DPh8gBAML37+Duad0sTEWnV0h+1gQWLuHNnmDK7d8rzOcVFOnkdK7TNVH6zBFm9n137/LAu9J7n7HQRtpUvPE6r+5AlObfl/JQMModgNJWLq24XpFCF9Fkn50v+Tvf1Q4y7/wAUsDTWkpGwbkAPOfuT5lq7xyA9sJl0Br+CKV63YicJEY9b56FhMIDgZ+Z2WtIGByBzrhfJPQOhKiGDphSLv6BDHOb5t8PRpHlkJd7D5Sy+SEydkyDhNgBZATawN2vAY4ypT5/PTe/u5FD5zOujmPxO54zszVQCtoRwM7ufmny/vtUP+uIQdTV8RpTvcgVgd8m14qC2xvAuOApzxuBrg6K1n7IyP6xu18HXGdmW6E1kBZWTaPpJoTxJwA0GD8+HZ8bs1r4iRhAz3pcbizufnbgjQNR5MiAu8fo5m1R1N0ZufuUYgA5MuL9XxF1tz0tvB+NVmPD991A1nW2FO6epgk19k6j57MnkrnatmYvwyfAs67okP1RraYpkVzykbu/GQy+U5hS0yMmB6bKvfYl5HiciuoC8ClKI8eqYEqH+TVZMfwPzOwcYH9370pLCs/7VORU7DhHzOwOqh0waXfNIQQZYF3EH3dRLAMcj/g/RrrUycnXeWggYGZVcssJ4TOjkOE/Xa95es+Nc4sylLtvWjI2zu0lyxy8ZfvbCGRA2yzsb3kMh47WNDfEuS2fc6086+63m8pH7Eqn3FmFLyI+OQc40esbqYDudz799p+533k81YKmIdhESsEswbnonD3Tu2v8Dpcvojy7HjIuDVIh/zY416Nz7jnguwV8X0TDuWGtRnrn6+P8SlF0jrfA5ahW1lNI5m0MV0rd3yiuwfp/DeORgzxmRsXz98OwJpusy75iktEqQZVg0mZsULqmIHiSguDyZWDeIEj/y8wORgLCAejBr4/C/D8xs2lRJE9pPYAUFQrr1GSKccSldAtTIGbrvisAACAASURBVF74IHrKw+cnIGHwabShDSCh/JfIQPEAUgjXqhobhI049lDgWjP7FJkXOgox9wfFleABmQz4grvHNI0i3AKcZGbLoO5I5yHhqOzZNZpfQvP0KLrhB8Dv3X2cqV7OwcAvzGykux9UcN1BFD2Qv28DqCbKp8O9qEJjgwo6NKYM31/Hb9CZErQ+1Y0FWiMxOJxCd+eQOOYPZLnT8V505U4Dq3p17nS++xaoXXeVgTbiQ2SUvCn8/xbN+HjfMIcyHpoemN9U1+GWgmed0nwbuYKmFTgUeWxfyr1eGM7uau/cdE0PAHub2cI0y48Hpdzug5TEQ7wiFcxUG+hAQu0+7049yuNy1D7+ynD9q707giLNvy/loWgIQ0LNYAVvFKZFumoBFe6zuTluWzOnydC6jk0kjkfC31vuXnouhM+uj4y3VbX+nOb7913ICP9I+P9yd38gudZLyHDR/SXqCLMbFTXjgtdyi2As3Jju/f5G4DJPPOBFhg1TutAuqcEqGf+8qe7QYvn3ahD54UMUNf1KuF6+ix1orQ4An/PuVIoUx6G04X+RCM/ufjZwdtmHehh/DcWK9Ar518xsWq+ujXEMMgj+iyxyBlQuoUvR9ixKMnaWe9uV+rBrwbXjfWtieClVft39RDM7iQbeaVOzkL4ZrVwFpOfPvfYxofW7KQr7Rrq7HA8g4+HudOMor+keaCo4/anwd2xQMmfu/4hxkS/DWtkeOf+eRvvMm6jG3XbAV8xsTS8vjN1LWtRHdHbX7KAN1fvZMP/GcOTkcIlauSXIC3mZoYrePKrGvovu16IU72/rAOeXGKz6ScdwxrZB/rpt5ZZdad5Remlk/N8C1ax7HDlbzvHy1P6n6G4mEeX/8QXrBvTs3sq9Nw5FHMdmGlMgR9XL5NLW0nWaoOk6XQz4R5F+mYcrqyNvsIJh8kWUD03F67+L9q0m8m/Zuf4FVMpgC89FtvVA77Dnl8OAme3q7l0ZIz3gMBTlOwWwSslcGyHowtsgB+VrqGbufX2gsS1mKuDZaYA/uvu54f93kaMqr3/8xzDJaFWCAsFkBbTB5NtgdowN2JXOFs6fAV73zjzVv5MVHvwDcLKp68r0qG5OXdelFGWCxkXo4ExRJUwVtYt93RWFdgeKYBqD0hOXQQfLHL2MDUa/6yrmtDpwZI3Bagjufn/w5mzr7nvR8Nk1oHl/4Gx3Pzb5rieBrczsWeAAM7s/GPvyNBVd92UUiTJHA6NKY4MKmdA/SD2/DQJrmdmeKHJkDBJma4083lk7pgq1BgdPcqdhSMlumzsNMk4ckXvtOOobFZShDc/3Mr6D5sCXtR1sgncvCkhXWGd4/Lyo1XydIWiggt6XkaC2L83a7UJQSN19TN1Ad/8HMMbMrkEpalW0To3W7UrI63okcKap4HKKR8LP6eH/tyjhofD38eGnrXI2WZPPuPsZZe8FI088FwZRXY7X3f2oZFjrcyEIwDE1Ny/Q1/KmJ11gcnN5h85Im/z7F5S9lxv3OMPrmjYBGRoXdfdHC65fWxQ2hzeQAvBecJLUdR/6NzC714Tuu/t5dKbq/a+jxmAF8t7HAvgxBQVXqmVpJy93f5fqqESQIXSF9LoleBsZWrrShpPva+qdvpFhRg23xDzIYHUszT3nXbVGCzCGzvICESOQcp7iGWABM9ssfGbq8Ll93P2PcZCpSPlVwN9NZRTSSOA5wrW/T/c5sjiSVzo6Kbv7muHPcWRdJGthZjORpbnvm7zVRk4eRQM5OURjfNndU1mgDb21Y8v2t7DnVp0ZfaWjx7Ft0HHdpnJLGPuqmQ0CkzV0Jj6N0tcPRrLuGCSTHGRmt6MIrDz+hLpc75MYEeLeMj9y2BetJ+hcU8+gPWs+FIUVu+q9Tnfa2nDW6VTAh2a2lSttrRdMDL5oJM8W8X34zKMVRpy2vNnv+X0N1eT6EpIpN6g714vg7hNMNSSvQsa+Sl3DlBr/C5Rm/gDwQ3e/w8y+jtJlY2r2ZMB+Zna4u5fVqBwuyhxERXL/AEmDnOC0KrId/McwyWjVDPMgYWgMcJGpa8/CwEOpEG1mOyIBeCGkPD2Oaj28Dowysyk8K0A+GxKecfdzTXnfscXlheRSUHIKKyjMfG6UolGmsM4EXS2gqzq65YWp68k8FUObcljk19JZM6jN2C6YQr0fA8a4UocmI9yfFngJ5Sin6Hh2ufdqaTZ1gLyTAriKfn4WONXMlnb358Nb/0CCXtd1g6Fh4/BSLy2Kiw6Uj1CKzmJIUa/kt4ApyQw9g1QbEFM0rafxRZTiuiRKOz2T7tosAJjZamR1UNxb5E6HD/wVpRSkuIKs41cbrEA7Pu6J70torsPbdEdOpu8VdbbK4xVK6A28eTnt7tveNKsdluISFAlQhTIhoEn3rTIeuhMJjh9QXiB4NAVRLGFvbWoYHFLoTA0MHgpGgBuRQ2MOJBy0PRceQG2D73P3j00NJo4PNMeUygeBb7v73xjmnvx/CDMjI+dDqHDusBDudZPU4Th+PEnq8/9L8OrU235cu6x+ZjpuLBXG0SKUeafdPe+8uJkKY1iI0psbRfIN5t6LxtyvozSvotTGWFdlerLUmEF3P7LBHBZFe8Er7v5I7u2bgW+GvweQweZ/0H67Zfj/h2h/ez94yE9DStRXUV3AU8zstmgEcvd/mLpTP4hk1DS1I6bdP0z3OTIOyRgxYmkZVJcrptbMQCJnhj1vBs91MTTVpvolisaI+Ait66Zy8o7IQAja084xFac+Iu8UC1gRFfPfO3mtg94cDkF1qgrn1hSmeoUzA58xs6lc9ZVOQg0z+k1HX2jOoyW9TdGTM9Hdo7Frc1SYPV5jAzN7FMl7RyNH0EiykgtjUd2++ciM53E9nYwMYuejrvBD6wkZzD6Fuhqfg6IUv0zWNT6mog1nncbrnm1mFyN+2ajI4GNqxHQR2u9SObrffNGTzGBmM6JAg9lRc5Tl3f3eHnhoIKG3bnyj+ZkaWMT5fC4Ym/ZGesl7ybiiaOE6vIZkk1KeNrMvoOj3F5BhdQlUD/RbSJf5Q7jGc6g+6WHAj83sgeAI6yfuI+PXFD9B9oIiPFHyOkEGvQBlIrWKvvKCyPkm+K83WiWCSRWiYPI1UweMpcPrg2Z2jLvvZmZ/RIaDm1HByUXRgTmAFsbLKB0ketV3oTO0+X5UfHwKVIhuE1Oo+w9crYHzCusodKDfTrnC2pVKVRUJUDA2jdJ6C9WLKAwrrxobDvA6zIvu1QJhvAPfM7MTvKRNZsGz+z4K9U1fj89uw3BwQRAqG87vZbQRl2Fr9OwuNrPVgiX612TtzYuu22+Dys3AzcGr+Iira0sdv12GIgjGI2GxbwhrZF8663bcbmaLBV7OYz6keD9Ow9zpEMF1iLvfaUozmNo7C3xf6D0UFM+hkueh3RppQHPZ2BHASHf/To/zKEMRva3um6n+zj9qB3ZibgpaOpuiIqM3/3p6y5ffjBIeCka5n1XNz1QguazDWFPDYIo7kaf3TOQ93gLVnvppw3X6LZQS9RlkAD4B+JYp/fYWtL8dHK69GNoDbzC1GG/MmxMDwbsYm1c8BlyUj/wxdacBRV4siVLO8pgG7eH7mFlMVxx09436SOtIYFnPdeQN63Ql4O5UmTAVmd7c3ftWtLeIBjP7IfCp4Xpdw7W3AOZ0958Pj9KO645A0XpdaZOmqMiX8sagFtfdAkUW9+yd9u4aMHnsgRyAB9JtmPw14t0YjVEWWTaIUpnS/0uNVma2JjI2L0So62lmTwE7uepT4u5PozUdP/MHJFv+xN3PC/9f6e6PhfcPRWv7G2itH4v2gu+RlQTA3d3Uofli4C/ufnT4/LbAqe7+9QJ6O2pambptL5kMWYGQlmNmiyOF/CUzu4nQPMhU2+pypOyfiGoMTY6i1DZF93gsFXKyKTpiRbQPXxfuz7Jo/9vUlHJeVl8mTRcdohcZHtYNSjfobBpMxufnFtf7dIGWEWb2C2Q0e91UOuJcZIQbgXh3HTP7DspkGFKSe6VjGDRD1sypCUrpLbtuidySyji9yr4x8vdElP6/AFpz/x975x0mWVG9/88sOSqSk0Q9gIAkAUkioATJkmFRsiSRpCArS5QFSQKSJQtKlKQgSVZyTgKHBVkQRYJITgs7vz/equnbt+umnp794s99n2eememurq57b4UT37MNSqX+GMkMV3qCG7RgPR3r7juH//enfT2djmTtzUJUzTUo6i+up4/CtaX6rbVOc/2uj/S76Uk766dDFCHv005k39N5UaHH7QBM5+4nZtpEw/9Boe9hKKrtOyYH2tUUrL0whnkzY47j7vVa3RMZ3oeh+7gHsKR3pkhvgAxv0Ix7uOp8OxTJP8u6ClpF+puLgBu9nbTcTY7Ke5CDs6dGK3d/GaX+51/v1oHpSF7uZk3XLiiSxf+80YqWYALlE7UfefZim/FoQR9uIpz+BrCGu98WP2BmuyMv+Qg0cU83Ec3Ohg795UK776OD9y6klEQOgt2Au81szbzCWiZk9AqmdLvT3P0JV/nPE7ts+wD10nH6aUWC9YWfW00VBEcnjFfZZxcFy346Q7WTQmXN6/sjSgU8MuP9G4CL62ZDdFD92VRFYtvM+6l+J4RBpXC+9XAMA8gYHDZEUVNlcznJQ+HuX878W5U7vTbafO9BxtuXTBXEakdQFFxH7TnfRfsmY862nTm2RfejieD5D8+kWzS9vhr4Lao6eqsXc3dgilhcFSmHeyDDTfb9ldAhHo3Xq6NU0EMbjudnmb8b598P1jAYFMJsdEn2TJkKeXSfybxWtU5HIqP5RkjgXxR5hh9Ce96i3s7pc2Z4b6SZvUnFs7ZWauEYz1TOMbO1USRojGS5CpG0d+yBiT6nCGON6ZkRJ5vZHi7Opoh10X4cSfuzynBElFPmoRVJ2w33ThzfPO6eTyGbB3FxTGKKgHk+3LOpw+tz0x79vAByLvWy0tTAGDKvLYiE8170fTZ6lj0zWiGl/El032YPQjEmXs6/03nfOmBm03tn2vnGKA3nRYbWO/1NFBWUiqQ7HCkO/WjtpBx+86IIyl3JcIAVKe+mqOIb0B7xU5RCNG/4nuvNbB0XgX8eVfN9NURjMN7MHkdn8a9RJHYbsba7X21mZwPHm9l0SNmfL4x7WToxLZlS8u5+TvZNU+RCrMA2KxlHYXjtRSST/RNY3kORm8znL0ZOtCMo3w8PQfN3qWwfpmIMl6GU+ZUT4+93970LxjsZWhtZMu4XYvvEta2H1ucc4fcnSA7bLBjp/4xknu2AHyODxleQYr1i9t4NYhzdjDmLWuTTNZ5zqt+k3JKRcXoidwaDw0h0zq2CZO4tw/efU/bZgOR6MhH3fwUFBdzngWPX3T81VaON66koFa32Os31uxXKMklGn7gKDC2EHHADhtlez4sK+XAEMsgOwORUOQIZlk9Ee9q9KFX6x8gpsIKLGiI1hhmQoSmO+YUer1WQ/Dc+/EwZxnejme3nmcItKADhr4irrZcpcEsDR0eDVcAvkME1ZUAab2aXk9u3P6MYjnTkB8nJ9EOFiUarlmAyDi24lMAwLxJM/oGiavYEcJVxfh8RuR6dNVgF3Bx+f9fdFzCzT9Dm9BKwt7dIi/dCD33ljFfyejM7A02Ea0zRR9PQUljLhIyINoU1tK/yhGSxK1rgT5iqkD0KrO/pSh5lbUcj7oHXUVpQSkCcFYXV/goZuUCC6mboPn5gKoP+L6TgTIqex5xIQPoofP7cXL/zkhAqG1zf4UiAPomCdD53f9wUdn8lrYpg/QA17ltt1DQ49IUxnV0y35p+bzQ4rO8J0sicwSFe+00Z5bRjLufnZR6ey502s6dQ5M39tOZHVkCYhN7wODSZ86Xtm4y5QdtfonDrKuGoj5YROJun3vT6qnAI8jhfb2Z3ogPsSdrX6RfC945Da/BFFEEBDKQGX4eEkr3RvL4b8cU94O5dHYb5OVQXwQnRrWHwYGChYDCKxvplzex2FEkQjTh11+m6qBJWFK4eNbO90f3aL69su6oMno2E+JkpedZmdhRKXZgE+NDMRrj7CaYS7vui/fp1pDiujCJfj6GzKuadaE+Pac+bIKPj9WjvPhsJbiNRqsbU7n5maLsactgsH+7Vwq6UDsIYJ0WKwm9Q+sfozHt5PhtHaVxfQ2tlcTIGRHePnz3LzO5Fho6VEl7G7dC5sk34v4nXNYlgxFndE9yHn1WYCswslD83TKkq88XoAVr3Z3czm9Hdd829nvpMFheY2W3ezu0WUzW+MpTeaW8v155/b6SZnYD2z4OQMrtPzgkQZejXsobQYPRNOR1+hRxc387Ieg8h2olraEVg5VE1Bxekxal1OjJY3YoMeinMjfbmI2k3YuZ5TaPzsIxAexzB0Orut5nZ28DBHnikwtx/B9grb7AKeAat/Y3cfbeS/XA54Ph8H+E710H3tY4TZmC8aL+4wosr5rVdGyqucg7a61Z3canOjPa6+5FMuoy7f2BKZXwI7cWPIYfKBqm+m4yjmzEXtGuK1L3Iyy13MTRyWSHCvj7axBV1t5nN4eUFMyC9nlZHa/0EZNwY6MOU5rY+MJMpHa0oba3JOo14CDgo4UhpQ8H7PZ0XJl7ZIplhNjJRZQH7IUfLasEA9yPgX+5+RjBG343O2fVTYzBx65VVJu3Z9Zkqqv7I3Tc2sz2Bc81saQ88oK7I958jPfIoz0VdDwKTUzwvxpe83rVjrluY2XAkgxch7tMvArgqLgMYXfKDNcX/vNEqJ5j8CvGtFAkmMyFC6ezmEfP2H6ATbyCDyQrhu84jx8cTsBA65Nsmqbu/YkoDeRBZuN+jpbBGYSJFnl6ksEKJJ8TM/oAOn/tIk4rOQisMuHZbd1/VFBJ/JKo0NgIpYgPXGxTXUcBtLk6r+PpPkeK2Okp/mQdFLHyCFON7kFfkG+H9T4qESiQQ3g/cZ2YflY05wlWdan5gajPryz+j3L34YRjfiejwLuy3S1QZHN6gFVZfNt+aYmvgsQKDVd7g8AskoLUZHPJz2cxWjd6mRJ9/ArbLGbZ+hhTbLZDhsx84yuSRfTT8Hw+331CSh537rtrzuIv2TcZct+2P0TqJ6ENebEeh8/nXNzOzcTXHW/u+Rbi4OtZAZJS70FKAUsSk7yIi8qM8E9WDlKzpgLXd/U9mdiIq8TwORbI0NloVzKG619e1YdDdFzVFLyyHnue3aUXkvBLarwX8wcy+5O5jKtbpnKiyWxaR12ls9sXM3JyaFkdNFtn9e0vEY3B1+PkqqhC0ELA9ioY7hfZUyYWQMhzPH8LfOyHDVbyG+N53gHWCMWK0mX0LGbBOMbMn3f0OV/n6VczsOBSx8LSZ7ZUx0n0OPbc+ZNyKyD6b+BziOP5MK60rthsPTBqezUoocmxuZGTNh6mvQLvzqh95ZrNRZl9A1XayVX6epzOKsB85bOYK3zmJmf0NKbzPw0B0XLzWvsz/ACsC05jSVWJ/cyIHVv5evJX57stojwyalsC9ZGZZPreXkGPmjFx/2yDS4YfDmG8FtnXxNs5PiK7Kff9ytEcZZp9R/jOEa58CRTvdQTu+giJkhsQ7beLi+IG7/7ysXdinfhwMZqcDT5kqUJ2Xa3qSmW1AudNhPsR1uUtKjghjf9DEj/mImS2MDMZPoIpkWRliPRRlFvE5WhUwLzSzudGaLiK9jufIRiilelY0P35L5zlyEe2FhvL4lHZd4q9ozkeel3HoXhSl7r2BDGxVcvIkReMITqI90Tz+HWl5PDXeq9G8rNM2YjUUdfpw+O7XTOlltwGneItb62pE1/CGiXdrtx6No5sx10E3/TaRcWrDzLYF7vDiKpcpfBXNm+fDXnAmcLcH3r7Eeno1yNHrI0faccAIdz/ezI6lnQvvbmR82BpFzWVT0dZFz/YNdD5unflc4TrN4HWK1+mQzouG8uzb2XGaotJmRQUfoiNrYAzu/k5woGWj5fNjmJDzfjkCP7G7n2xmF3hnNfJfIQfFCFSdtDGCjHE0cJKL8/o+YHszO9VbASLRabsZiijOYyO6TKMdJN6gZYydDtkLLs28vxmdFRr7kXxxAHJ2Din+541W0EgweY9OL1gs4TV37vV4mN1Li5S7CB+iqITU2F4JXsTbkfAeORrWRErHwxQrrE0jVG5FB9D2tPKF9wlGmyfC//1dtMVV3v7rZrYLqqKwg5kN9zTHUfb6xyFh/6qydma2KOXPrvGYM2N4B3kKi5DvdzwwrSmtMd/vkBlUgpW7zEoe0dQ4MTudEWwReYPDoWgTfoecwSE3l0chwTmFNWhXymKlssthwGv/ETrEPkAhqn0oimsMWhNfN7Nh7v6XimuLz+4H6H6Op3xO1J5DXYz5YWTUvaeoLTJgxLb3uvtfzOw/KEy6Lc0wvP4WUgDrjHd4xb3qgIlnZAd33x5VeZwJGY9np2VcfhOt3329FWETP78mMkhfkol4ifPzBurN5xRSc6ju9WUNg4si48sslOyzue95B0UY3Wwq2X4Acoash9bGPEjYczN7F3kav1swlueRApitkBerdi1NO6F8nJtroT29bC7vjSJWBtLLzexl5BU93d1PNbMstwRIIF8DRZ1mCa/fCtfUj4w5ryIj3mgyRSyCYWFnlFJ2cVDOYzrEY2G8FwOXBS/tHmjubILW0YHIINWHUkDuCGOKeI4WGfZGaM4thYwF8Vpi9NRlmbYDMHGaLU/73tSHhOVCQu+Al5FiswRyMk0RxpFX2ualnZ/y2+jeTRa+61u59v20k9nOSqJYQMBGof0d6FnE5x3b30M74erbyMi5IXK0RJ6hfMGHVUO7JEw8IyvRXuilToTaJqHffHRUUcEJgPFm9gGdZ/WkwGSm6HeAce7+uVzbfmR8nRoZ60qNVhEhImulYJw43RTZk00lvgRdb5nyPmv4XaR4PRn6mAvx3CxLqzLZc2TukXdGn/aTkefd/edBJtqx4Hpi0Z3bgR+Z0oSvJn2OPEWn4TyL8bTrEqehKIZvuftNrqIRf0bGgZTB8TVT1H9VkYWn0Nw8PfWmK2p1JTSnzky1yY/X3UeVtGtrm8HMdBrPonNkwCCR6/sVOtdPV+PocsyV6KbfhjLOWBR1/HwNuexcFPHaZrQyRbU5yl5py2xx97+Z0m83RhHWt6EI4vvDd8+CzsZ+pMu9h57lB8jYdXzOSDYs0/c5ZnYfsLm7723tqWgr0uK7+wSdhzESpXSdZr4n6SCbAPOiiU50NzonoszzDnreA/t8Ygz5s69tDBNy3rv7j8xsksz/Kc7n902cfR36fANMjRy4v0d72uHoPj9p4qleNPwMR0W8zgAOc/d/mNl8tCLPU4TpXcPMNq7Z9LLwe040ry/LvLc54vjMR0xfS4vre0gx0WiVQQ3B5F5UUvU2RDb5FRRK+hJa6Odno1HMbHYkNKTIZbO4H02OkwrGdY8pd/gk4Dl3P9JapOJlCis08IS4+7GZz8+JPATPoAUWq7tdGLzLDyMhan9EgljV9mHgQVfY6FVI2XjAzPb39nLEXaHGs+vm+uKYn6/47qb9zm5m81X1S3ODSi10YZwYhoxw5wTjBFBocIhzOWlwyM5lM3vLa5ICW3vIdzSy3uuqEjcbCuXeBx2kS6Iw/OHI+1aI+OwscMShA7hqTlzhSsOqetZjUOj0g6F92ZhXimN2969WtK19faGPn4Zr7Nmcz2BBxBe3fbifr4drboOZ/RMZsvL4Odo/Brio4vw0kWl2GBZSyBnP6rSfFkUBXZp/L6PQEfbZNdFaLNtn4/9nIiPzvbQI6vtd3HcxXfxnwcA7AzI8zVMy1HOAX5jZP5BgsDjikLgRKZt/dPc7wriPDWtyPRTlsCvFz/qrKC0ruw9diYx1fw79xWpL8dpuRN7HdxPvxXv3lpm9gdZonqcId//ExPv1EPBbM1s746XFVZH1GhTd8ShKE3o0vD3GAx+emb0HvOQ5frygfPcTvIXu/qiZfRjemxoZEE9x99dD2zx2Bx5x93wE895enXKCmUXj3XbIaFTJOenu84bPxkIapek8puikKLvNiQTj2ZAS1ke47+6+auYzse8OYvLMmFcLYy5N3S7ADmh93FzZsvW9kyLj5nneqrwb8RiwoimVNOWdHoWudV9U0eqxMIaZ0Xy5gVbqxRTIqPQukscWo5WWXadITBbXoej6i8P3xEj2uz1EiJco70egs/TCYMS5N6e8x/0xKlNfQs/0FHTOjkCReKmCJm/QWTl5VmpWYHaRiKeq79XBBWS4btz9omA8uMaUTnwKWg83mVKSD/MQjWRmSyKl7huhTRnOA44xs1HuXmRE2wndxxtNXEH5qICO8Ta5toCnUfT/rzKvxXW+CsGIk8OKdPKPDnYcvWjbBB39ZuUydx9XQ25ZCqWaV8ktfaH//Lk+DDlqk0ZtVwTjFcAVZvYlZGxfARkhvoT2hLEoYmhWZFz6rrvnI/M+odPImF1P2bS1p2lxzG6JHDuvFKzT94ENwp4bsRjwfgOjAsDbYa8d1LxoqLu8CqxrZse7+z7BCXUBsJMpaqmNNiA4Mn5Ae0GdpnOzp/M+P8aCNkWVpZsga8j7i5mth2TdzZHutqa7jzZFb58H7GhmsahIHzAqJZsOEql9qQp9uc/1IVk9z+/4Y0+n/vccE41WCbj7L8wsJZj8DoW5X402v2FIyVsFKWp/NfEOvYA2yF3R5npItn/rTF05HqWLrOvu1xWM6ZQgZB9uZluRqAxY8LkmnpBHkDIRIzgArssdQGejDX1JlKv/sYuvq1ZbYAEXkeB6ZrYHcKyZrUV76kfXKHl2mNkkcdMKVu3aYy77zqHqt0uDSofBITHfmuJlNJ83IBgnAjoMDoS5jCoBpiIZpkeesLHAESaP1aeoCs9ceeXFzKJXemET18XNyBjQRysFKhruPBjPzqt7Ydlnl0HdeVz1rEei5/ShqWoMRWM28WT8E6WuHlDWtsn10X549mxuuTd/oQAAIABJREFUdoFbgS1NBQ0+ATAVqlgS+KWn0wDmpL16EeFz0yMvVhazoTlycMkcAt3LdZAycwntoc+9wKcoVeBUdB/7ge1MHr4BIxZAcHAMKPkF6/REJOjvg4zAfSjSYA/kAftzUIDHojW6EorYOACdP0XPejWk/K9G61nPEX4XGQpnpJPPKoVbkZMkH6lFuO6XTfwjN6CzJ+9cuMfMlkDREqNR5EYv+B0iV0mZoXwvVIY8j6+bWVE0HMB/3H333GtDxUlxJvCmq2rxe+F73o3GnWhANLOlUVVWkDGqz8TZEfG2d3qvux3zASjyuwkORsrkzxLvnYoU/aR3Gs3lw5BHezSq1jYnOgPv9s4CDlvSShm9Nrw2jPZ0xjpwd1/EzL6GIkIvCv3OkGlQpLzvh+beHKSdDtsh5T6OaV80X39C+3O518zWd6XWRjyN5NAsb+fyKDppSOEJ2gB338kU4XIoksHGIKV3f+R4exEZ2aZD++QBniPoTuyHp6KshV3NbF9PpFiGe/8dZCDcAxke+nNtOsbb5NqQEe7XphS06EjYE+2tPzCzu919QHk2RZduRm6e92Acg27bBAX9vmRySGUrPPdCboloc4o1QTBsjkFUA1GO/oW7LxD+XzmM6dbEenqR9urX0L6e8qlo49z9XBRhGPtNrdMZ0DzIz928caAKTwOLDHZedKG7vIWcZUujIIqfI6PzbaYsi6fRuv4mkllmohXd3HhuDsW8D86r5dH5MjeSa6ZBASD/RvLTaC/hO2wKV5GijkJF7n6pie90W2RbeB1VwHy4V9+dQVNuu/mRfDp/5rXnSctHEwwTjVYFcPeHEoLJuyg8eXsUYv4EcK6LdHFlJEweRktRfAx5CZ7Ndd+WuuIiM9sCmMsKeJNCu0NN6Yb7IQ99JRp6Qs5CqTAfm/gBsohjGh2U7PeRgeuRMPbCtpmxtPGsBEPcX1Aaxw30SMgveHYA7wQDT/aAbTTmAgxJv4MxqOQ+05Eq1RC3orDq7NiSBofMXN6WhMEBGXvfQgbFeZERNVYmSqWfLIQO84eQ4jGWwH0BnGhm+6GUl37gq2b2mKfJXosQn927dKazdDy7MO8fNbPjqXjWZnYayqNfBT2DwjEj7/By4aes7TN0es8nBaYIxpz86/uFvanXc74pjkFG8VvM7DL0XHdB3ucRBZ9ZDZJkp3EOgZS/W5ARHsrn0NtIMRwyYlgPJNRmNhVSpG9Hz2FvpHT3A8eZ2V1oDTyK+OLeJZ3S+CmwtZmNQmmXf/VWJZ5NEY/ejkgAmwIZmEejfTyL/NycD0ULxKi2GRFn0DuoGuSvPVMp0BSZ9n3SazqPI9Bcy58h2esabWYboWjdF8ilX4f7sVWY/0fV+M4q9KFInA08kRaAFK1hiEcl5WmdilYkzIzoWUQeppmRUShvtKoNU1W8onWQx9vUE0AXoJViEDmt4v9TI8WrKuWiCpOh+/Y3ilPIO2CqmPxTYOeC/fpBtM7foMQ7Hb77hPCZUaSrT4Lm+SsoKmsLtFbOp5VqWxfvw0AK8Pqm9N/hiNz/UMqV96eQI+NoZMw5Hgb2ij2Q4e8wbxUiGIWMqDH1CPQcj0CV8tZw95h+eyOwm5kdHuTR6RDP4CmpiwjfmY9WKTtHGsPdzzSz88L4V0f731PIEPceMuLfCVxc4FDLy8nj6eSFSn3vJ8ABZnYwWqc9Pc/c/VwzWxDJ4RsjGeZn7n60KVrtN6biNWOR0WVutCf/opfj+IygrtzSVC4bMphSUUFzbxnkZM2vp7PQepqqYD0VpqIFh//SiC8x3+8otF+shubNNGhPOp/ylNY8Kqv41kQ3usvyaK+6BEUGxQihbEGTPrS+t/SCauETGuGZ/AgVdpkcZUi9gAxVr6NzfQFkJJ3azF5ChrmzvLO6bewzVfm2EVxR60O+N3gF0X8eZjZl/nPBflDETThBMNFoVYKEYPJeEKY70vhc0UMbmnKu5wded/favEGeCQW0gtSVIGjchQ7KiKspFzRqe0LM7GnEo7AcEowAzgwC9f2h/Wxm1oc23VptoxEupSy40jeWQVEDA6kLZrZ44jbVgrs/lnp23YwZmCd6rkuwExKWF0N8CiAhttG9SKCRQQW6MzgUzbcMjkHekmGm6LhSg0PwHuxBwuAQ1s9G4XvHA19392fC30UYEdpshRSUPuTR2Q8Jht8Kr41AZNKvIWPAaHc/It3lAOKc2IIWoXPZnGgyh15BPFTXZK43OWZUKCCOeY2Stsdkxh7TQ/tQekWqUt6FyOA3qHU6WLj706a0sHNQegDoerd09/fy7YOAsRIJzpnEHNod5dmfVzKEOIcqPbY5hS6mlzRS6FzpLzFa9exgaF4QRUr+BT2z4eh5vkp11OXjZvY8ihL7a3htPIrEOjGMe3nq798jUNrjaDP7O4pU+1f47O3A/WZ2MjI+f4iUv1mQ0n1rxVifMrPFkFE7WXE1tLvRdIN2QdFkHXuXK+XRkbD/dTN7ypVycSHpKJIvhN9fC/dkU1oRaj/ywDFiZnOh/bovGAR3CJ8rSp1+GxG0gozmh2b+XwYJ8U2wpIn/LWIB0qlMKbxHMXHvQP8o1SPyrmwI7O8h9dDELZikIyjBLCYOtllCH1vRIj7fvMDZNo+ZzUGr2vFaSCnYDDjZ3c8Jr09Du8F2JgB370jfy3mnD0GpuFcjw1ZRNeX7kYJCaD9V6Ov2gvZ1cQyKKn4cGSdKlXc0b78Yxj3SzF5H1zoMkXtn97uxqLBMPgX2PsQvc7mp+tUrSMneD7jdxEW3OTLMFSnCVyIutSzKzpFUwZ9KuEiwY7GHnqJKbgnf/WjqvcHC3Q8yFY9YEHjWAzefK/rxNmRQXQCtwRPRs+2VoeEzgyYyTkO5DNoLfqTeK4UpPe1UJLPFNdZH2uDzFM3WU2kqmru/aaoonl+nv0Bz4yIUibw5kiGOGQq5qwa60ePuQbruF5DO9hXkuInG6LHAne7eNIp1SBDmwa+Qw+YelLL4Z3cfW9A+8jquh6JcDzCzXQqcWa+Z2U3IKXpN2Ac+RQ6SJE914vsmC9+1ANIDbhgKA284N2Zr8JFJkc73Yua1OjyVQ4qJRqsacJXYrFWVBkW6HA+MSyjisfrOAKxZ6ko3gkYTT8g9ZIhzw/iPQ1bo1cJ3nYfSNZ5AB9BN7r51WVszi23v8gRBuqu6ytphrJEr5Rqak+FFo0OW/C8KlU+6+9/rXl9mzBvTTlxbdxyToRSmRvcihzoGlXlNlZ0GkDGyDXa+AQMGh1OR1zcqOl0ZHBKoE11X1Obf7n6Vmd2NDqJNUXrIkogUsHKDjnPezN5Ca6SPevN4a6g9h7LPusmYU22nQ6HNX0RKflW+/+PuPlDhbDDrtAB7oIOtLg/AHUjhHgesVaDogowE36Se0jGYOZRCdp/to7XHdq3QBWPXuaGvFVEEyYdoHXcYPJqs06C8bYwqr56Ueb1q/74ZCfPjkdPgWHd/1cxWQRFQZ9EupPwL8UhVCqPuPtbEvVTV7lWUXlCGu5DRbGGUWnQnMkKOTrRdBSknkXPhdwTjrrtno072QulXfbTS2sa7+78LxpAtBBLnxB2h727SCC7O/R/7HB+E4K8iWSL+jMv8PSfyEjftP4tuopqzBp5hKJIZdN/GFnzmztx3/zHz/dm0g0NQxHctuIp6nIcU4m8g7prY78t1++kBZkXrehN3v4r6Dop7kYL3ZPj/WnevZWBxVeXaEEWungFsGGSoDdEzGRX6vh+lK6W6mRadO1n00xmZdWx4fVvrjKhvgufcfaDAgKVTvCPqyi3fQvLQxuG1l5DRuapgQkSZfDmO8oqJWTxHpniCu//eVJG8H63VHwI/LHF+NhlHz8acex7P05tMhz56IJcFRE7UYSaeQ2hFSR9mndkgoH1+g/D3Fsg4fgoySi0dXkt97k6K19NRyEG7fjQseY1UtBrrtKPfLBo+k17Ni7ry73nBQHNF+MmPt2y+V405Nd7BXN8XUTbKyyjw5LyyQbkiNe8G7jYFPewCnGdmM3mukBAq2LIi0nXONLPbw7pq4281cfeNRBQOjwIHu/uzZrYsMnjNlWn+oZnt4+7JghODwNWkq9hvhRw6d+ZenwFllWWLZ+zH/zEmGq0CrEWK248IX18safsNYHd33yzx9heRJ/ZeZHC4BUXKrE9x6sr7SLhZmPLUlePorLJThsd74AnxECVwCUpH2wgt/iXCz9q0IhyatM1jbhSFsAlSEDZHi+i2htecx4BQSXvp2YiqMT+MlOcm4zgLOMfdT+jyXsSB1TGonI6UzrfRJvNXlMdfNt+6SZV6OHzPcuGzY3pkcKhjuS9qEwWHgXG4KhFlySXrlo3NbuZN53Hd9jcXjRmFVmfDq4vaDggJg0DReK9E3p7NzKyuAjlv+L0KrRS9OugvmT8DfBSm0u1vVvRVaw6FudCH9sI+JAyn5se06L6A1tAMlJMEP17y3kpImYprdBziQMmeC6nra7JOy/a4qrk5mbtvnv8AigRaHbgJGRP+Fn5fEITu73mLILsNZjZ3cBDUhqlwxgporj+DeB3yBvEtkJFtBPKAHwv8JEScRdyO7vVwFNWyA1J+FjOzbb3Fm3MGIb0fpVhvAUwXBNPXE0M8Aylgcc72Z/5ejPpKQcT3CRWmAtZBkUOzhHHfgVIYJkcOkMkzP1VRVrH/RRGH0MA6M5G9guZ/0zEfhObObEjhug2t+0mtnTA9iyNoVbndDK29lVGkU5aE/FLaq8fNTnup9DaEyKwHwnVcEH5A172Nmf0loWA0gpnViUT7XBjDjmYWI8Xj/a5U3t29tqEui6DwjETE5Gu7+x/d/U7kxDoNKVqL0XxPbiPYNdEslCnOP0Cpic8n3psJ7WOzAl8zFWj4EJ1rY1B0xj+Qg6COnJzdD/8IGLr3q6I1PxPSaf6DztLUOs6O9xsl1/Y+iqAsurYsUuvoFuRg+pBEQYpBjGOoxnx9Sb/58ZZhLerLOGV4EZ2704b/s2m/L6A9KGX8yl7Dc2hOHewqhPI9ZDjKk0gDULKevhCMTSuaCj3NgRxI/0YybmFV1dQ6RQaR+YHPe6t6bgpNnkmv5sXu1JRnzWxypLdNg+Z5lqaharyUjPl9tLf36vqWQIZDaHjmuVK1f2lmVyP9PP/+L4FfApiI/1fKtzFZ7+5Ae9Qz4VruMdEjXI8yoLahZQM4FPiVmT3n7jc1GW/FtSS5PE0VV28OwTn5cW/n7vtnXtu3V+PpFhONVoCZjUAC2eSZ124D9vRM9QdrVXdYFfiupas9zIYW12hktPo9WvAbJNpGTI0IJvtQWe+zU428QWWeCtT1hDxLK5Q2bhgfuHsq/7mwrSkV42Zou4d5zIau/+um9BXQJrgysKMn8nGLhMrc60mh0t33qnt9ZnY6UiiS40h8/0/C2Dv6NbOzM+16bVA5A1Vw2sjK0+0WRx77YVQr8G1j8M4qKx1oaHDoFuPdPRLqxsotkVvrDZp7Df+NhJw5qT/nocEacfdslGR+zHTbtiHK1umzNL9vb6B97ml37ziwu0HGuDQLMHPw8BUhGqEKBccMooCYnZOpyJqO14oE3RoYEwR2CDxTYW3u7jXSYgmRbLTScPsS+16R4lz2rHcFzvTOKnlZREHvrjCfrzGz3VC6y81mto67p9b3C+EZVhoNQjTWdbSM8BEnm9ke7n5R5rWxrtSwD9EZuS+woJlt7koFgpbC9CAM8M/chTztvzazV9z9xqBMTILOgp3N7EJ0Zl9MZzQz4VrKjMW1UgEyuNcz1XZMqaMfhjFfUPgptT0KCb6l/Yef+B2zIgPSzpk2dSNSIq4Mc9aAn7v76ma2PvLgnkUrFTGL0939n+Ezm7r7hqb02/OBQ8zsVnd/0BW9NxDBF9ofama/J+2dvgEptf0o3XBzYB93/56ZvYwqbl7ooUpdwMpojv2ekFpqZpNn5k4ee9BaN2WG8X7aeaf6aeagKMLblCuZpyCD7AhaEWygaNDVgNcGuye7+x5l75vZjmgfuSbz2rAwts3QuhiDUmYWRXvv0yhd9Mu0DE97u/sTNfbDd5EhOhqvj3D32cL3TokcsUciI/BKnqkEWzTekmv7oKitKbp1RzQ3X4vzyJQydRoqgJDltt3R3R/s9TgG0zaLbp5zDbTJLQ3kXWgZ+iZBsl5TEmlQGvtlwIsmLtApUYp/Pr29391Xp3g9LWlmp6D5mtoHPgLeMLNJPRSZySHf7zeRgeV1M3swjPM3nksJ6+UzqTsvTNWHC+XZcF7vGsa9OJJNsngTRUZfgqqKZx0mjeZQD9fq11F03W+AP5rZaR64R3PtbkVV+zr2Zlck8diyMXiL+D+PI5HseVz4mRY5iG9BxrlvZe7Ti6bU90dQFFfPjFZdYFU+A+mAefzPG61MhKCHoYV2OhI0lkaEj3eb2Zre4hS4nFaedR/F1R76UTRTH3Ay9RTBHyGL7XeRANZnZl/1miHjDVBbmHL3L2c+9w5KDUuG3le0jfcNqoW//XL/f4oIW3dJtB+MULlXg+s7HIVJFo2jDRX9DplBJRjXUulLebxFS2GpUuDzY6iEqTrHgUhgGQwBfBn6zGxRd3/C3T8i8PoAeKbU+yBROufDd9VeI6bKoqelxjzIttcDh7uqrg0DpiyIeigdb7f3zcQb9Fsz2yZnZMi3+wJKy1oGzcFbUSGLfLGByZBSM0VoVzYvQXP4ZSrSid191aAUbYv2iyfd/Ztln+kB/mVm33OVgZ+GFmdS3ZTGKLhuTevcSQmzHXucu2fTpPNzczmU8vM0MshcWOH1BcDdTzVxHFwJXBbOxwFF05TmDXoWp6B1un6J4HkwImk+GvFOxPN3JHB+2EvyxqJPw/XujjhLzqXTYDJ/GM8i4e9+JLReYGZf9s50jFeRJ3RlMxvu7hfm3v8C5cVP3qVFzP5Zwce0CO5jxEKW8L5JFE4RHN23zc3sYg+cYaUfELHxFshYeamZLRL2uCzmQwrRaoiTL++d/jh8fndy3ml0Xu+HvN5ZoT/Ku/9BVAnDgH+GvfboxJ4ZyfGnR+fZrz0XHWotnrpNvLhUeldOB1e64VUl739kZvkU3vj6CGrsyVk0OUdyyO9l+yJn6PHIqPRm6H8R9Oz+4u7fNXHN7Ih4fs4NymXV98Tou83QXjbAjeSKirjWVD36DrQ3rJzvJDHeJtcWOXLuQUaMWEV8B1PVwtGI0PkwWpETP0AFSJb19rLwgxpHj9o2QWW/FXLLYGTfbrAtktsdOXjHkS7sAqTXk4n772K0hkei+fsckp+/gLgYt0E6282maKoPqvpFc+ZKlAY+CjgqOKJ/6s2qfPd0XpTJh2He34yu+V60vj5FBV0mDf/Pgfbdi4ADzWwjby9E1vT59+L6RiHZYjdkuCw6x1eluwqXVfg6Ldkmnn8jEafoufkzxd0/NLPfMOFS8Z4j0PIE+W1LZIxfDslvF9IeYf5/iv95oxVSoh4EVs5MnuvN7Ay0QV1jZkuFjeRClP/5ARICUwrPXKHdSHTADkfpIbdVjONNNCG+iTyHewIPmcjTTgV+7yIXb0NTQaPbCI7QZx2DSKptvG//QfflycTHsvcty1WyDkq5TKFXQmXp9blKwZ5QMo5C5PudAAaVOpbx4d6K8qilwEeDQ5hvhQYHMxuLDq7JgPcrvGt9aH19XHPc+c8uBTxhZrMiT/z6wYDXEzSZ8zXb74oO+zpjbtJ2bZR3fg9KuXjJVLGmlGS46fWV9HOZiZR2XySsdCBcwz3APEjBH4ZSsjY1Rex8GiIoTkHedwcOdPci3pPY73jEgVIVtTQo1N1nwzU8kone6KPljZwWCS/x9Sr0oT3uHLTmjkPVxbLGqFp7XGIfWsTMVkRFJI4ERpnZVahSTulZ5e7XmQotnI7OuFjKvQ+dmX208wD+3szGoHPsfG+PztoSuMrdD8y8NtrMvoWiqU6hgL/J3U83VVH9mZnd4+4nZ8ZxHbrvj9PiA9wdpQSOpJg/6SRghJldlDtLFkFnDEhumppWNMBk4e9TE/1FDrOZEu91iz4kTE5OK210cjP7hPZ5tTqh3DstZ1s2xf1l4FrSmBtFZ9XFuWguVBqtQEUETOk6f0UpjHli5jhXF3H3l0zRWVnv9OQoAvBFct5pd/+Wmb1aMv6d0DN7Eu2bP0FRit/zTDS7K0rvAuSoOia02c0zHIEUCPF1nQ4mEl68gqTbzAxY3d3zc+ywvMwT+qvckxNInSOv0CpukMIUyHid3XunRMac3VAFNtx9and/0hSFfq6ZnRP2gWPN7BgUtbFXxfj6aBUh+ieJPTTsM3OiCJ3JQwRG9v5kxztlqo+ADwquDTR3JkWG00+RUnopMq4OQxFld4VxxHFPCTwZZJ3BjKPbMbfB3dsikzP3rQi1+g3jS8otPZR96+Ij4E13X6TBZwbWk4ky5mwUGbimu+dl7VdRxOcNwSh1Ncp22Las34B+VBjkYzObBel8+6MMnj3D3tPkmfR8XiTkw6PQObi+u18XXzSzn6L7cDAtm8LHiKD9GVNkdH68lIz5g0T7wVzfFCgboJ8hrBxdgukRx2AWUXbo0Okzr+eruw4J3H2bzL/LosCZqZHBOGbxRDxJ86jynmKi0Uq58gcnrJ2vBM/Jg8AlZraqK/T8cOSxXRYZVA7zDPeGmcUqUH8Nv+8PClXd8byDFJvd0aH/AxRK/7GZ/Rl53m7LeGwaKax1hancZ/6EclsrPQCptpn79nNU/e2XlNy33NgLFe/BCJVNr8/df1L03mD67Ra9MjjUQUODwxfR4fJPWqkpZXiTGh5/M/sDLULslNEz8qbUginMeaXwmfs8x8HT9Nml2ocx34/SBB9MfGxgzA3bPhXa3Y8UOGif55NQcTh3OzdL7tuqlN//w5EAtoUrxasP8ZecC2xnSrc4FgmCu6KKe/kIrCFHyfXV3WdvAqY0s8dpPZv5goEBGhpnwx73a2RM2R+l8S7VZI8retYuzo47TYS22yAD2S1m9jdk7CgMy3eVs18H2D94BZ9F3jlQiPyPaUWJzBXGfjxwpJn9Dt3L29CcOC7R/3gz2zn0WZZmeCiKmjkyGN1eRClCcyFj34CTxt3fC+fQqUFRTuF4tK/GtLeIKz0QuZvZusDF7j5D+D9fia8PGWF2DX//Ib5hZm9T/bx+jgT+KWjxWGX/XgAJtHHf7KM9GjH2fwGtaPDt0Nk7Q2i/PvJAZ8e8L3KyDSNDLh8cD1Xn6FFIQVnd3W+paAsM8A8ehUiVT8kZM5dE0YIvhbZt3mlUDfFLmb4GvNNhL5mV4tLc12Y+t3uYC2ej1JGD3P2YzPufovlyBbp/94Tnc5i3c6nlUep0MKXxHo0cL5jZC+G6jvNcpEbA8ihqv81olTJYZbAqJXtyzXPkOpoT28c0qNQ59gDiM1uMduLfa9AeVIZpaaWEFuFUpCR+Dq3ji2nnjstieYrPyTKHzw+RU+VGAFcF7L3RvdovzOs4johvo6iaVGn7JuPodsxVyI+3LrZGst5LaJ7kOW8ayWURVkwjUomM4+Z2YKyZXY4i794hPXf63f3c8Nns+zuiObdFwmCV/87bTelsvzOzkzxHo1G2Tl3FSH5h4qI7CaWxf41mz6Sn86JAZtgQ6Y7XZduGvfcQ5FA4gZYhZhqkwz6OjFp1x5wa72CubzpkRH8P3dMyqp6hwCNIXzoj81qsYr0Oaa7kb9PO8dgTmKrLZ52eUyGdbXlkrFoBybg/cfe/dPZQ2f9JKFrw3ZI2UyCby0FFbcow0WglHomk5TAYrjZBi2IU8uI9Gw6kZZDXZ0sz+767l5YB7wbufgZwRjAIbIv4i9YE+oPHJoa6NlFYm0RwRKxB/TSvZFtXiOhmppzpU+jRfRuEUFk55h6gq36rDCoTArkxbEwzg8MO6KD4dpkHOXhFhrv7mBoevFuR4eAwWh70fcxsfqRg9YcfgmK6KprXHVVeTMSDF6Fogj7gUzM7wt2zxL9Nn12q/a3oMNge3b/+ojE3bPuz0HYLZKztR+Hlq6P13E/7wVRrvIO5b+5eFa25DkpBuxQGhLirzewgZHiYBRkZ9vVERGliLHF+guZDpYE0XF8fmpsdh2ru+oahffaPtKrb1dlnP4887bFiKyhC5wBaz2YYIgYvLPaRwMUodfsOmu9xpXM53O/TUIWgpVAkygForUWewfsTgvfeaE0e7u6bEtI4goPmVXePaR3PIeL0hdD+sA0izH4HCZNrmNn9wGOuFJ84rk/MbDPEt5iNWMuOvd/Es/UwMNLdd0KGNwP6EgaUi9E5sRWtqLBsf6+Y+CzXod1olUX+PmT/fxlFXnweGZVmz7WNSkCKJDri8+h5fUyLvD9bSXBSNP86jH0Z/CvsvW8BmNn7AB7SIs0s6/l9DUW8DUMGjFfau2IsMkBkUyrz9+1vpqqO69Hic8wjZbA9G0X6bUa7cTI1X7Pe6etQlM5RLi6R+PpkyOP/Ji2i9/PD2GNa6QNo3t0Xxv6CqTz9ESjicEp3Pyx3fa8AW5mqpJ4BfNvMsimpB5nZV6nndFgRGTzeQeko/0HGq8OATczs20GRHRRq7Ml1zpGrXeTRlTCzmZDB+GXgqdx5GjFf6DfP/fM4IvEuw1m09s/zaXFxpmTI6CRYGpjXxVmUHK+7X1LxvW1tTdFiF7r7aZkmUcEcC+DuJ+Q+/xqwdOqedDuOXrbNj7duv2EfWR45E6vkljp9x3M9S8WSRxklSFb2WQgZv5ekFaGXQj+SZfNYAwUIpJykHXD3y038mzvSMgLXRlD0tzdxDZ8GnOfuO9b57BDMi5TM8HnknErh7+h5XJt15JlZP4oAb5v3YQzP1BlvgzHXamtmvwvy05LIKBgjmvoQl2bWoZWsqJ5D5EguwrHIgTczipC+AhnORgCHB+fBMcH5PzmKBF+TNA3EYPEEyoRJ4RHEA3jXIPrfAZ1he7v77/JvmtkaaG7Pj3jEG2Oi0UpC2tq0e0oH4Eo8hl/6AAAgAElEQVQH2Rc4ycze8nYG/sWQ4HijKX2sq4dQBW9xFu2JQtnXRZ7YxZHwVaiwWoMIjm4RjBbrRIW0Anei8tYr0MP7VkOo7BoNr6+qrwHDAFJG2vqtaVAZLPYys8VLxpgfQx/wcF2Dg4nQ+yakoJ6U63va0DbiJDMr8oANwN1jGsF16DDdEhkqFkVRiQAXmtlDSGkcg+Z1m/HFFNF3HTqo9kapsZsAB5vZA16DkyVzHaVzwt2zVQy/hIzMRWN+GHlc9keK6d8r2t6DIjJfQkb3q5GSPJxW2uWY0PZhRPxc5TnZGhkO/pO/vh7ct9lIC3I3h+v4jbvvHL6rynj2LUSmPFW41ttNJdGrhOO4H/yAnMCbuL7ZkQK+DkqzqmUYDGvj8fBztpntgCJBH0T79rKh6SW01tZBKD2gCv8O37sVPdzjss/aFcG1q6l65HAkQJ0A7GuK+DrXQ2Vdd3/ezH6L9t3ZPEckm4e7P432nh+je7spUiY2RPvhp2SKoYTPvGxKI7se3f+O63X3x0wl0bcxRcq8itbFRom2Hwaj1AxFbZCTKqtA9wPrBWUVNO+mMUWkgULpx4f+P0ZOIQiRGE3h7ruVvW+BiN3df1XRbh1avBhzhNeigj9z5vvep1XWuo4S8QqtcvRZRMdCRHY9Jj8Tzovbaa8OBjICLG1mwzKG2ax3egcUPXaXyct/L1oXH6Joj51jxJK7bwcDTpJ+YCfPka+HdXuQmb0LHGFmL3qiNHpQTO9F0fYPIYNbXPNfoZ7T4RBktFwqu2ZM0VeXAdeZ2creyfPVU7j75YRIPFOa4mDPkfmR3HAW2kMu9gwnq4mf7ghkQHw499lp6TRk5dFX4+/8a0ljd3a8ZnZtWWRAvi0ix18FKV8Rq4XfS6M01jyWoGWw7sk4ety2CbL9ZmWcOSmXW6ZDadJbeIKrNyd3gtbL+eEnYkY0Z39CujDOANz9ljCvu8Wi1CgmksMN6GzrGu5+limt9QJTBbmjanxsQsyLvyED5WkJ+Tem3+V5MZ8jbSRpOoZeXt826Fw8DxnY4/myDJqj02Xa1jIcmVkhV1rAJUjWiXQBw4PR90MUffkzM/snihCfHJHYn1bYW/fYm3Zj5LQog2YF9GwvNrMjEdVO3aCP22lxJC+EAnwuNrPtgd3c/blgSDwByeCPIJm6K0w0Wikd4A9mtq7nwh4j3P0UM5sRWUW3Ingcg1d4d5M3/teIj+rAVB+9QBCsRoWfuoLGp8gLUiZMHW1mByS+clsP4fnh+6anPVS8HylwkwBfI2eVDopktu06KDf5AnefpNv7ZsoBfwltmm0VFRNC5bHhnhxq4mEpvL6KMV+Svb5wL65HG9CjtBtHyvqNVaKmz/ebUZynQ5v9B8ggdIgpXLqKkLoPkRd/EP4eRdrDtD5pA2aRceIaYAkz+07OONFhcIABYcFRGH3eGDyMVvTBnWjTnBZxQKS42F4BPjFV+noVKf4R17kqKc6GQtTPRoLvmogX6WaUSpPF6ej+Po6U5Yi30L1bIvHsnqZdkIpzfjkzu6vmHBpG4NopGPOSKJryY3dfwBStUtT264m29+baPh++fxVUtW4SUzRL2dycFynj89A55+N9W9tb1VWuM7MvIiNQh9EqKCkxRWMYnXn90IqeyJJtDxjPEn0ugBS7KcM1fogE4a+glOzCOYTm3bu05lA2miF1fQcGJf99WpE3pQodIv69D0VIxmsb76qM9TpKke5HSsyUyJCXJwUvRWKPe530Htf1/hYU/jOBM81sYeQ93h3xPd0c3rsGKW43VhmscuP/CCkel5vZouh+3Y0iflLtbzSl6v8WlTtPReKdDjwQDFa4Us+LIqV+GA1vuTZR0b2cFvdYfP15dL+LUBkdWIF/o712nkH2k8V7tBTld9CeGP//B11WdnWl8f0y81K8b9fSHrHQV/KZLH6K9tQsfo0MAHcFOWFxMt5pVP1vTWS8PYmWAfhdYIeUwakO3P2oIBudamYPeq76XGjz92Bg+iWtCKVrPKQl1VDeV0Hzbqpcv7cFQ+PtwIlhb4lYBnnpi7jYyvBvD9VPc3vyx+7+z/Dd4wrOkX3Q3FkS3f/hKM0thTfQMzgNGXHuM7PLkAFyViSLzI6eT75i47JIHl2x5Dp2Qg7Yfiq4OMO5NBZVAB+dfz833hlJRN6WtD0HpXP9A835xZEx7kbgR2b2R3cfKMpgyi74HsVUHN2Oo5dtm2CgXzP7wEMav4v7FYrllv3D564kJ5cVyJ2boPt2RZQ7TdkhAI96BWdnGNMAxUBYO8n0fFNEUB4zA4sm1tzAesr0G7EAogMoW6dfCuPYy8yyFAgD/boKt3wJpU7fVeNamzzrWDn8RjPLG8bLZIYZUfGWMUgGuwQV0lgGBW+MSeyXs5OWb5rOzV7O+/uQTHgc8GycI6b08+97RfXe0DZv0Dml6jMB44HZgy6Pux9vcqLtiIxtd6P5Xsrl2i2CoyIJM5sDcWkfD+xhKuLRcf4l+vxm5u+/A1ub0gRPQBldF6K9/2N0nR3k803wP2+0cvcbTJVs5jKzvqKb6e6HBkVhP3LVB1zEtEujEMBrafcwNn04RSGxgCZWQ0Hji8D07j53iTC1MBJgZ0Xlef+FwkPzZeTHh9f+QYsg8H1aXqY8FkIKwNvIK9qWTlNx38rQh+Zu0oOWEypjas97KHrjFrSRrU/n9VWOOYPx6B73ISGubr9fRkaaVL9Rcb6flgL3IjJSzBr+XghFCRSVqv+AlnGgiCtqZmS0Wp/O+dahvIc59jSdxomUwSFiKXJREwBBkU9V9EnC3WcPY3gfKej3hZ+LM83ivBnt7n8yswORgNQWnhqEx9XRgRvHtgF6dv9Eho/Us/tyeP8TWkplVFLLnvXGyLg1EhnJssiPOV7fI2E/Kms7Poznrxlj8+dybV9DRpl4fXXmpqG50TY3M/ftEu8sB3wD6agL0Dw6nDRfSh5Zg9bspMP1IW1cihEk7+UFLmibQ8NQNGCb9zR1fZl9Nnt9dRS6+PrnTRGHMUrn77QXvBjnIiaGegJP2zrN7HGnAtFg/BV6t78NwN2fQpFWB6A5vWPoY6S7H4Gi/rpCMOYtgsie89EX2XY3mm7WLmhv+Vz+fWpGNmUMVlm8SCis4q10M9Ae+k1E+t1RCrtXcPffm9mNtCLxynAzxWka2T5vJ/B9mIjMl62j6DXEy2ge4e08ax+G1+tUpEw9998gR9i6aP98lYR3mlZVsMkJUQ6eLjvfBHsiR9/ZZrZ8SiYMis4eptLv25JxKNVQ3r+N5KsOp4q7x4j6M+iUA/uQE64pnqYVrZLdk28weffjmQqd54iHeX9eje+JZ+InyGt/NEr73Cq8/gSwh6sqYh6XowI8j1T0/yaKoC6Vk1HkXj8t503ZeKctaZNqeyLag/ZBZ0MfOpf2QLLFn038s2ORgWIlxMOZLzYw2HH0sm0TZPt9Jxhis3MoIi+3/AQ5bVJZLY2dYlUwVbs7FeknM1FOmZCSTfoQz893c69n1xN0rsk667QPrY+yfg9FkatnmNniCUNvFk2edTQifYDuTROZYQeUxrwbSs19HOmP79LuBI7YkLSu0nRu9nLev4N02CdhQL8BPZPzzGxA9vRc0ZsMFq4xjiTy50k4/3YvaD7BEOTdA4PB6VTkdNjZOysp1+nrXlMq4B+QvDgWWKGJc7MI//NGKwCvmfbl7jeQJpTDVeFmJaRsbUmLkLBO+tNwJMCACGzLDuOXmggaZjZJDU/IsUjQGIkie6ZNjcHd3w0eidVo5fDvHv4uur4RLiL67VNvZu7bWVQTcdZGQqg8GAnwu3t1pbHSMYf+3zWz7WhFntXqFym3Hca2nOK8de69HwN7u/t6ptSQFd19vfBeNt2uH0XefYCMakUphcNo8ZYMzLcK48RjSJBPoSOCJkRq9KKkesRqSKFbjpbwd6Yp/Sp6X2cz8W29jLwZeQ/Pz5G1/0APfB/hee2Orq0sFHy18Hz70X19gXKixBHIY3EXEpgiaX7RmJtc3+y0OJPWCG1PNLP9kAGhH6XPXYjmW925uSzpCpnxvv0s8d5/kEerCNl95Egz2z/3fjyDzjCl5oAMKbuY2aaIL+CrMCjjWcTLdHIMQfr64j77Kq1UqtoKXfCSLo+E0EWRdzl+vg8J5K9Q31DfcS6EPW4XM7sH7XHfoEf7WwoujqTfIbLZeelRRTx3H0vggqlo9yotJ0RPEfarDoOOK0S+14aeRmNItKtFdN5N3130+zbtilZ8/dPU6w373T7sdzMDr/XAO/0BMk5WpaJ/aGY/RAL3yrRXM863PRdVw3u/gfK+LoosS0ZjuPvZQSbaBFjX3f9sSpE9p0SJaoK4j9Q5R75qZo/VVDYiH92U7v4GsJOZ7YJkyg+y57F10gR8B0WgVe2H16Dom0MokC9MvDAjUORlGR/owHgrvrOtbZjbW5vZKKS8/tXd/xq+e1MUYb4jihp7HRHoH+LFXI1djaPHbZsg228TuWUY8EpeLuvBuV6ELZDR9BQUmflhUUPPRE5lxjUe+F6V0u7uA/J8nXVq4o08DvEuFRrYXcVIfoi4+Zam2FENzZ71G+i5/AQ9o6Yyw/4oBXJ2pDeeigpIvJD43Fqko52azs1ezvs1URXEzZBzN0a7/QWleyd1/CzcvSod8L8WrqIDG5nZwehseyjub3VgZpOiqNgRSJY/DNk4HjKzA7xGJFsZJhqtegh3/8jMfkArlahu+tPdLgLYbPpTERFnU0GjiSfkYCQ4vEqOC6jgc3VQ2daVLrIt6VKxg0IUKmHAol5n7N2ELtbt92V6axjoJt3u0/CZ/HwrG8O3gBlMlaQiUgaHLAYMDg2RzZEGxC1HJqIjHLDHIaFwNYKXBKUmvAfsbWZ/d/dzQvvdUUTML72ToLaf8tLCsU3q78L2Lj48UHRmHzJyFY35CaTI3OTuW1dcX2x7l7sfFNruhxT/b4W2I5Anrw84x8yqDuJ+xEmzHfJIjofK+wa6b3XCu0dTfN/yxM8foeiJfDpskzXSMYfQ9W1pZkdGYbHk+uI+u19m3LUVuhCtM8bMzkdpur9HJOqLoWc6M0rHHIYiTb+S6yKmNELnOs1/V1ScI2dPFfrNLBo+Jkf3uhHKDE1ZIX4iJmIwCIaq1Jxv7J12EczOV7PtDWa2sRenluXRRHk/D6UVjqI4NXgntAfdaOKSmxIGokUbwQu4SVw8oNeEH8rOEROR+KNIViyKGIr7yACPUPjulMGrK5oA5HzcFtgcRUy0zY1g7BuFUvY60garxtukrSt1pi2COlzvidSoyt2rcfSobRMM9NtQLgPY2cw+9vb03cE4xcrwHJJNDnb3t8PaK0oPLFpXewdDZF3MVdEfZDh9su1S6zTIkMu7e5LOI4PBzIumOtG1KJXzSXdfsuxDYY+pM4Yq9HLe/wFF0y6IdKFsBNtU5KK4e4VggNwGRYQ/gyoSpygzMLPNgZPdfZahGEsduPthZnZfQ4PVNsipPy/Suw9w99dNfMRHIV1kV5S23bhYAUw0WpXCxFt0IrIilz64XNvG6U/h79mqxtCFoPE4rdS/KmEKVHHprUzIZAplkWCDaTshUGc83Yy5br89NQx4F+l2ZnYOigacK6e8n1wwhtEoLW56Og0JRYdSB+quJ09wVBQ39QvM7BIUMbgRMgquhYTbUSYOj4VQWtHf0NrII0Y6laGv4O867euMeYnwszatyJ0mbf/t7leZKs/8AJFcP4yez10o/apqvMeguXk+8jb1oedVdN9A963S6+Tuq1a1iQjzcwUynsima6RgDh2DBMZbTFwrhfMi7rPBSPUALQPWWLpQ6ILQHCtrbe2tNMSZUQpJvn3puRA+OxNyRHzPW+TIdefmN2ntR2fV+MwER8H1TcRETBDUiNzKtm2ivD+B0tZONrO1PZ1+OM6UNjsZKmgS0djATHUl2SyKzpEl0ZmT3IsCotJdFmUyaDnZxKFzGVKMpjSzZ8J3z4FIhiPfaSlRd53xdtm2KYZqHEM15qp+i+SWE1CEyzoEuaWHTrEUbkXz5MUwRxannO4jjz5a1QezGJv7f24670XP1mkNgxUMbl4MlU7UZAy9bF/Vdl5ksEoR3O9DKwK2v873mdncRRGdZjY7igwdQYsAfZnw+2Qz28PdL0p8dEq6N9Z2BVMxm9TrpYVhclgPORJWcPdYkAZXsZe9TIV7fo3Oyq7sTxONVuWYCk243yKS31617fUYKgUNd98HKoWpPkQ2X6vE8f8h3kVhnM9VNZxA42hS/bCWYcBEst/nymOvZRhoOIZayjvI4GBmo1EZ9boGpRR6uUaepSUYRKH/A29V2nwEpR9E/oRHgS0LPBtfQbwTEwKFY861K72+XNubaUVGDihA7v5aMD6fHUK7f0QJ3P1pU/rjgmge9CEFK3nfTHx0KyFPaSmsvQpYFRrNz4DKNRKubzM0L6LCVDgvcte3HN0pdNvQ4mpKKaevUUBAXgOTIAFsqop2ZbgTpR4OM3HB/doDmflQoKEhqhfXNxH/xTARk6+A1s4E9U6bWZWhvwpVTocZUwarDEag6KNJ0N4yFZJ59kF7XbJw0CCQPEcQJ9UO8Z9ctHUWfeFzZVEmg5YB3P0hM1sIcQ2tRohuQdG1f0YRXCdXOF7jeEEFWFLRXfm2bddmZjOgtK1+RELdxpVnZnvRum/TICU0xafXdBxdj7kMufF222+h3BIc5Y8As5oKhvTkXC/BtqgAlaP1B2md98soNazWevJc1VZTSmCeP6mPHqzThs8EhmBe1EHmXL+W6gjH7Bg2M7M6VfJ6dn2u9PpBX3twiB+InvM0mdenQHv991A2VJxzdxDSltG+MRJdz9Se41kdSpjZiYgiJZ9ePT31s4ymQ3t5XlZ8BmWO3dv5EXD3u81sCRRU0BUmGq2qMRRRRanUlW77LVRYgT+FnzyKhKl7UAj22onPfGYQhNafmdkXuhAsP9cDYTQ/jtpGqwaGgXWAK018aJ8DbjWzuZCBMWkRL0HbfOtCeV+GmsaJGuiJx8bdv5z59x1knHo58/41psIDiyECyTElCsK76KC9rRdjK8F4d48l5TvGnEXV9eXafjvz75voEE15LetiZSRQXorKshfdt7fRfesoXx3G9YqZTebun5rZA2b2fXd/ourLS+bnTSgl6Jhs+ybGs4bzInt9y9J8n8XdL878/WrYe4oIVZueC4NF5LU4HfgjEqJGmtmVwGlDFN000RA1EZUIgv91tBxrERPSO+1UR6gWoUx53xU4093LOGqSPDsAZrY1cH9eea6D7J6ceK/oHJmegmrDCTxAdfT1oOVkF7/eb8NPG8xsE+qP9zW0r79d1ZDMtZnZCOSsHCg2Y+JZ29NVuAJE9hzHsQBKTS0aV5NxdDXmGsiOt6t+y+SWJnKnifdpYXSunxP+h9b6XtBUjbcD3ioI8RHwprsvUnYhwQnV1XoK39fzdZpBfCbzI4NnWZGJoZoXdRDP9bdpNoeeRftLHfTk+kx8ej9FzsbpaU8jjA6CadC9PgBVu/s018e2SN6cA2UyYGYrIkPVpkhni5QbC6MiPllC/9Eh8v5s4BQze9IzFUeHGKsCjwcn5RXRmVwnG8JUYXB/5LQd7iXVCIsQAjGKjNSVmGi0+j/AIKNV8n01VVjLhCmAQ0NURpM87lKY2cOEEvHh97ASb10WVZxIKaEyWtlT6GMQla4aYImQVlSGOoaBflS1Y6nQ/vnw/4FNBpOabw2V93ORx6qrMqwh9XQ/ZJ3vOULoaUcUkYsrrU7e9Athzvd8bEUoGnM3bc3sV8jI8ES45iZ8GimMQ4bUjkonuXGNAcYUvR/axMP+fuD+kPp3GvCGhyqoBZ+L83NxVD1zW0ScuUmieanxLNF3rXmRu76eGAbd/c2S93p2LjTEWLTXzIdIhLcHNjcRxV+N1v3ohGduIiZiqHAw4n05GvgVUlYmtHd6ODLm3k/D6mXuni2Cknc6LIdKxz+Nin9c6CIuHxRMfKrfAdav2Lc7DFZmNiXal49LnCPPIrljgqLb/TAoUkM2XjP7PiIXvgsZ/OPc3A2428zWdPd7s+MI0Tgruvt2QzWuwaLX9y0ltzSQOx9AZ1I/ykzI37eTE5+Jsn9M6bodGGtml6Mol6KCWDMnXkuuJ1NFwi+iKntvAn/z8qp+tfotQnwmZvYpsLC7P9Pku2qMpZfdAfzFh7DKbo8wHOkj56E9OWYATIO4BD+HHIt9aH/e1MzWCc7XZRGx/zJI/9wF0euMQYbFd1HRnYuQk/VuxBN9a34QLqL9nRE9xMVmtkQvzoEaWAYVsrgIODbI5LcB96Tmsqlg2zdQdclNULTvKu5+v5nNA7zr7nnamCHDRKPVfzmaKqxNIjh6iItROPzktMIJezHJhyNSvb+gTeGrqMTqYQXtRyIB+N/h76HCvFSH9NYxDIx39x0BzGxG4PsoMuJJM/vRYIX2BkadO5BA+zUz+2Xdg9NEMvldNOaZgJ3DW9eGQ3iwcOR92c7d/9GD/iYIzOxP1Bxzzba7AvcCT5jZrMh4s75Xc3pMMLj7riGC5zjkpRlmZiPR2h2L0pXfR0bomdBa/gaKOJwNpdPu76HykJl9QEIA7UIIc68gEw399tow+JmDq2rMgaaCHBshQ+F2aN2OD4LZw56rbjoREzEE2BK4yt2zDpoJ6p12kbEDGPCdEFXZTT9tyru7LxK88jsheoFRZnYVcJa714n2vYNM5doQlXYIOmfPodxxV4TNkXxxG5/hc+Qzgr1QNMnKGdntejM7Axk3rzGzpf6bZJJeo0xuqSl39sK4txAtTqqNK9qWridTpfDdkVySjRT82MzuBE7xTg68Xq7Tzxo38H8z7kNRWMcBz0YjvpmdiQxXW7j7pcHZvj5y2m8XIrSORTrsBYjn9zT0DG9CjpbfR+deRhZ9gwJyd3f/JEQfPgT81sRx2AvdqBAuntgRZnYKsAc6h0aiufwKnbL4TOga7wa2Rin60dB3DTL+nTCUY85iotGqHJ+i0vZ1PMxN2vZyDF0rrAURHE2FnTrtj0UpPeORMeexXkQVBKHyd4h4exOk4G6Q83IOICjJJ7v7mPB3HfRT78Do5r7VPoiCJfu4sLGeCpwWLPNNSPK6Qs7gsIuZ3YGMhI0MDigM9wUkGL/Qg6HFctLTZF8MnoO66AN+bmZvU/951OVmisg/6zXIjbkEHW3N7A/I+38f6VDsWYDP576/EuG+9dFKs+ureS/73b2Sd8HdbwIWN7Oj0XzYGQlxRVGGjyLh4LREVNbRBZ8rwwaJ1z6scY3R21u4z2bSF5rgnRDNRfA+n+bu6zf4/AdobWUVg0HvQyH15lLgUhNx8jpoHq6Mot0mlNEqdX0T8b+BOdF504bBeKfNbDpEFJvHeORZfx9V83sDnS2xNPy0KE1k36YXUaS8u/udwJ1mtifivdsBcfj9DRVGON8TVUnDZ/cPffchZfwYxOO0j7vXNqbnzpGUUpU/R3qBoZKTJyQWQhXp2vZaV+rld9CZfImZrer1eRz/f0MTGacDXpBy17CPW0zcsHXafppaT8hgcTNKqXoRGcyfRg7/aRGx/FrAFWZ2LbBV0KvK1mlMjTog52Qr2oeGjGMyYEh1l88g3kEyxZPQZlwahq7tEhN1Du4+iYn+5VC0H56DzoG3gA9RJNYhXs4DeiuwhZkdlQpQcPeXTXyMNyCD906Dv8RqhPNlBDJgLQisiBw0C6JU+xdRNORY4DF9pKNYwj9oVYGdIJhotCqBu79O/RLJtdsOZgxdKKxJRGEKLb6s0naSiUcpFcUwLS3icMLfN9a4hn4Tj9MC9L5S1UikSB2AFlYbwphrXV8Bfkxig+6234xhIJIzFhkGvghMknmv3913cPd3gOFmdh9wopn1ufuuic9XjaEb3I8O8hh9cQjNDQ49XSNmlgoT/34Yw4uIO2c6Og1NU2b+3pDq+XCimcUqNufSrDpMcg4VIcytddz90oImtwLLozSuOcNr+5jZ/Ch6rx84yMx2DO/VnfPfD7+/jc6GPpSfX4V+6pGFRjyJ5vNcIbx4bsRVMQ1KtdgV7Uvj0PUdUTOCqtR4FgzVcV5MiebGJChVIY+pkIIVf/LI77MxnaEJbqdVtXJalDJQG66KhHsizo/4ck/2t+x3kOGOMbNaXFRm9vmCVMjahqjw3YPyuIf9sa7RtmjMn8m2QzyOJvdtKNoOhXd6DpQSkUdeCYvj+zT8fS2KFO8Gpcp7OM9PQ06opZDX+wDgsCDr3Uh74Y2pkGywPDLCz4UqpP3M3Z9tOLY650hMi1oLnQuHu/t/En21wczmQ2XlT4uG+XC9QyInJ76/9nhD200QB9KJ2fEW4GNgbTP7fb5tMFxtgvb2UWZ2axhHVZ+NxtF0zEXPo6DfQT/ngrZZuXNSNHfHVn0HmoOnA4+7+4c12g8gvy+Y2aJkeMgI68nMOtYTSoMajeg5dgLOSe1dpoyCQ9BZeoOp4E3hOkUyx1NAlsdrGC2ZNLUXQQ3upzrzIqG7/MnMnmJwMsPAud7FHPoeoiXY2SsqJfZo3q+JjI2boUyNOEduRxFD+Yi5m1GGzm/cfefQ76nh87sAK5nZhcDFBdGVR6A9/BAKMnzcfbSZbYTkrBeQYW2CIZwdzwbj2U/Cy/l5+EtalRUj3qB73seuMNFoNQSwgtSVLpBKXckLGv0UCBoViMLUO7QspXci5WlalK+fJ8EchhTJmUPb5dBm/AktkuIsXqFFHPgqUkyXpYeeAxcXUUw/TPFkDaP+9aXGvG7m77r9pnLcY7/fD/8vQGtTSBkGJg3fEd9rMwy4+8lm9iFwhqkqSxlBYx5R8cwL6+MpJ4KORoGbAQoMDv8Gng4K56AQojyKeLS2dfeXcu2fDH++gQwKc6BqQmu4+ySZdtNTzFGSuv5X0ZyfDs3/WcPr4/LtQ9/jgPPC8xmH0qxAXrN822xqbjT2TQJ8DUW7pDOYNH4AACAASURBVK4vtl0JCUajUdWORVEIO4gH6l1U/ntetM6r5vwxSCCZDnmR3nD3IS276+4vkIu6M7PrSRuXqlBlPDsG2BHNi+tQSH8yHcfESbc82uPq7LPZyNE+JPyMQcJOxJ9yn/m6tSrhRK6/OkTs2XNhMPvb2xTvb0VfXDdC4tWgsF0OXB1Tq3phiGqIl02pV1cAt1UYN5Jj/gy3Hcq+m9y3oWh7K3Comc2dajtI73SWw2YJpGytgNbNNMAMSBCfEdEn/Nh7zCUTkXVQuAikdzWzfVC63g7IoAVpue4RYC13f5ou4O7HZsaxF3JG5s+RC83sIRRd1IcimysVUbR3b4pkoQNSDYZYTt4HmMVD1ewK7IOcEDOiczI53gzuRVGnO6Tauvs9ZrYvmjsbIeNEHb7FJuNoOubK55Htt+y+JeSyFYDvmtlzlMtlC4fff0fn+sxIRqlCP5KbtwMuCN//U5Q10WEkMFFpzI/4st7MvL424huKxqH8mmpbT6aUwBWBdd39D0WDC9Gf2yFj2MrIuZtFvl9DsvQAx2swWF/l7vOYqtJl96FTUYpjHZm6zrzIywzLIn2ja50oe66b2QnUX3ugyO3F0PysInHvxbz/AzJkLYgMVlFfG4b2uLyzJN73K+IL7r5HME6ui8jXDweOMrPbkbM+2/YpM1sM+EKZ08bdbwxzYxdkKE06bSYAPkCZMhF9wC8K2r6L5ukEw/+80WqIPDIxdeXzSOm5HynSRVgQGTFuR8piREd1DHc/NmM9vpK0whoFjYfDz4Pu/nzqi8Nms3L+9ShMkVGcQ9vJ822L4O6zZ/6eLXjpJ/fAS9MruPtwGLDY599LXl9JX21jLmlX2G/BOGYP70XFeTpKFGcz2wC4LHuwJfo8y8y+hDbyC2mV9a3CGmhTnALNnXsJaX7eoNJJgcFhLeAQM+uFp248irgBeatuQZvk+ogIM4+FkEIWD9AjEe/ZMDN7BAncv+liThTOgwTGo0MxNeb8d45H1/EPWp7u92lF3+QRr+8dJMRNQUtwuM5VEXQ2NA+OQYLGkuhZT+7uC6Q6zcz5A8zsUHQI7wkslLtvjbycg0Bt41ITuHv++m42s8dJXF9OoZsTCdq191kzexN4yd1vz/RzFMVK2oz8P/bOO0yyomrjv9klZwQRlCjKQXIOJoKAonyCEkWioCSVLEGQJDlJkAwCS85BQGRhXXJSBJZwBMk5w+IuaXe+P96607fv1L237kw3u+i+zzPPzHRXV5+qW+Hko/wChxdeXwEloz+X1t3Qdy8U13I4Dy4Gdi4KD6F9dg5tiZKmDqbKZBV2Rgz/fsiL5HaPhISb2c6IaV098bzIj29kXXt0Ln4DGXneN7NrvDwZchLNE1HbbvbdZN660fb3SNhYq6ztAK3TvZ5LGmtmLwFTu/tzscYW9+TN3huoUQV0DnwfCdAX0s5njUV5Qs42s42Q4mMNxDP8Ewl2GX92v5kdBxze1FBkZkNzisBMuC/eI2ege2QVZIAZjnjVqn4znvrG8LtMsGzKJ5chVkVuYbTWUpC1nZ5qejMcA6yOZIFoW3c/MShP9g/0bdNhOhrR7Ap/u6ZBv1Uo8mUvIgF7Jar5so/RXTY7ShGxWhl/a/KkvC93n+Y95adG6QVuoeCxG+7YXZGR6wMz28fdjzWzI8PrLyMlzJwolcUjKMRrBeTp3Lef0L00vEphlcP6iB87AZ1Dh6CcR1+P9BvDGIInlSu8cAzyAsKUjiAVtesiwjP8EVjR3aM8capMFKGhCc0Pl9Fb0vdg1v28SOY+tNC8B8lSmbKtl3ZjaVuFS1duqKuAq0xVoTdG8safkKKxF/iiqVrrMyR4FbrCDA+qa9dljPeCx1vgZ2MYi/j0Tw3/80orumCRcff9QUwBWqi3ekmepdDur8A03p50tKztUNq1x9Cf0Tg3vL8sITTKzLKqeQNmpgaLwIwlWeqDMNgUHXdT7DQdTQTnROyN3F2XA5b2tBwKBwQFYkbDZujSOMHMphqkcqLJfgJ5Zm0JrG2K/Z8RrZFnkUJ2d3d/MjAtO7g866rGuE9o8zMkzFyMwtFeQczJYWZ2OnBSTKgfLNz9fSRkUEezu79vCptdlVbCzh3C32XKjX2Q4DIEnT8PF97PPner56q4mFmS1Sbs0VOAU4LwsRMV82ZmTXIwZajM/9R0jwQF+5bAmohBLq6hMz2EzqSOLy/QufuLMoCVCnRLoj30ERUCXXYvxBAsbDsU7wkzuwflAEyqGOrK1zceKTVLlTpeyBliZssygPCLGIqKqKCY/mZJ840QM3izmdUqolLHl2uf5RWZCnkfltFBUNj/MbSvonmiaNtlOprMW8fbuqzTC6C79NFiWzPbONd8L1RpcF5gmsJ7ecyBwvHz70/FwKvaDtaoMmXdF7j7RSgEcnKUF2fr8LMf8vTZHPgtShS8pctan3omX2ryjvlXhJa2e8TM9kRhIxck9JvxyecRzyGWjW1/SOeTG2IW0vNmZm2nJV6dtg2uXKrnEXgWL/ecOMCUD+cNWl5GnaKjEc0BTzfotxQRHud8tJ6rwtcyvmw8UkjHjIn5u+d3yGj2Dq3Q++VMniwfEE/Z8RO0Rq8OP4sDh5vZgkjxvWV27wVecyeUN29Gd98knEl9+wnt4aJio2xO7g79Xozu8cyT/6RIv/tGuhiLFNExzEK6R2K31kUTA9MswLMNDEyzoKrulXddvm8GMT53vxnxz20Ia/MFWgp8TFXuMz3JqdZKEZJHVuX+RFQgZEH0vDdG6249U76zy4G/fIrG308DH9GeaqXrmKS06qJFpsPWjQyjUS6HN5ELeR7ZwXY7SlQKYqZGIuZqoMzUSKrDxgbatgpjaO46/h/kEdEUVTQPho5PYv2mCM5IyVJr4XHl99gZ5d1YkJBcMOFzjZQTDZC8ls1sRRTnPxPy4LsMKQNmRgLIzsDOZpYlrkx5DmUM5PfCZbIjip/fzRSmcrwrKW4RTddxWfsB01zRdlXkyj0rrUIKp5nCRO8LbWbPM9Te37uxdnzu/heUo6Fq3q6iWWLOrG2vmc1deO+dnLfAUshzaeEa5VK2hr6IPBBuo2QNec57KmF8a5vZ/SgXQbGoxYAUg2Z2LvBbd29yRs2HQqCaYATt+bFS1vLdJIZfJGAj4PWMsQ3W8qinLxrfyYHeLUhQRNF/fLUIjOKI8JPSvormia5tt/puMm+dbluwThfbxnJTpbzXU3j/CZQ7spGxxsxmRefC5u5+2wCNKslwFUe4GLjYzOYFZg30nmpm5wCHoQp2+yFLfeqZvCCt0D8ouUfQ+TFZ5B6JIeMB3iMhxKUBn9wEY0iXb7K2SfQG3AasX6awyuF9dFeVeuwNkI6B0Nyk3yZ4P6Hf/DzVGhPdfRFT4YTlkRfUGkhpuy3ylOpFuV1nQhVtn0B3/Y3u/qPsi8zsZaR4OiVvqAnP7Vgz+yYqhHBwZD/tGL6/CV6lYLSO9Hsq/ffmB0iJN7X3D8EfQ3qES6fWRYxnaLvX62hoYGAag5QfKfR2a92DquN9TJwffzXxu3CFge5lZnsjY8pmSMn7UyQb5sNC2+6R1O8YCEypAeowGzL8FNsuCixtZksAz7n7FuH1T4icF2a2PIpKmJ6IghAp+gZUcXCS0qqLFpmAjlg3clgVedVsgfIJQX9GYybgx64E6OOBbQbDTHmDSn9N2kKfi/0fgKPd/ZFcPyla96p+kw+DKpoHS0cdygRn4ErK44iLfdxiZsu5e5LCKpUGM7sRubrWlSeGlsJhFiQELOvuxdj+PpjZnMANiHG5FFVd2bzQ5gvI4pa5VKcw4aVtwmWynZnthdz1t0dWkH+iJIMXuftHoW2jdVzRflA0x9q6cmaA1kkP8sw6Gll0Vw2vnY1CgEahfBp3uvvZCfT2Q828HYGEyVhOtZWRdbHIBGT/F4Xmg4HfmSpVroMUW2e5+8+Jr8+/oLCVh1Elv35ekfk1ZGavufu5ieObHOULG4KU/dBMMXgTuTPdzPZA98CRNFOsz4isf03wHLmKLrFnbYXwC9rXYGn4Re7zcyImLMaYLAE8Y2ZXu3usYmMe2fiaKKL6xmdm06IQsjoGaccamvNt154Y2obxdYuOJvM2wdtGXp8v8lodvozC276ce20qdAdlefxSMRQpxfOFCTptoIiioMzLhOKdzOwBVOhmawZWnfcmSu4RRPf2ZjY6f4+UIONn50PG1RQkeXs0wFOoUu19yBh2hZen83gKha29QTq9qWPL+k5BEzq6RXMTejPMGfqtqiIW5XESjInDkaf1gUiheRXy3hsGLID4j7mDB8zU9K+GfgVSFP2thK6/Ubh3cvtpU+CHZrZwXjapway0vC+LY836fRkp6fL9jkVzNAP9o1GeApZO/P6OrIsS/jDVgJZfQyn3+lPIE7HJfmo8PjNbBzlzPOTuNwKY2ZTAgYjvmx7xsTcAO4VzdsAIfGG2fqdB0U+bFprF7pFuocoBYzIUseOhzX8K73+CFHr/oV2ZOZ6cHsmU5/gadKdXyTW9KO9rY0xSWnXfIvMhSsB2PSWhK01oCG6od5uSPB+PNPBVAmsP0vKWxVJn6ERCzIEgC1O7CMWXDwpmNkVQPHyah0EVHUloolAp+fwj4XuTQ6VqaPgjcm/Nki7GEsHmcTBSDgxBuQN2ySkcYtgBeQ2uEb6n335y91eBHcKYNiu+P1C4knMebspz8BM01j8hBqhJ/qqJCe4KXbsQeRr9COVvWCL8rInOhcF8QWzelgC28EiuAzP7F0panseXgKPC53vC33chweIRM1sXlZDeAjFwx5jZBe4+IrJH9kYu9VMDi5jZqOIeKayhfVDodJPxLU/ILUEDxaC7H5Kbh63R/vi5uz8cXivu05mRpfUO2vfp2zRPyDmO+tCjxuEXufGsgjw7pwlt36C9wuIUSHCNVWUsIhtfm6KtBuOAKc1sMcREf6GKXqT8vKqG5nzbuvF1vS0kzfNA6Wgyb2dO6LZIoO1DMEiNoKF12hSmk+VizF6bInz/9LT2+UDRaQNFI7j7OWb2d3cvnrlJCIaQsnvkdygX5g+pv0fGIKX/uihfZgpq+eQyvqUENyAe6jakDDnEzB4BLvf+IYhZ27dT6DWFM0bHFjHC3oCUfbt7feXOJnR0jOZYv4n0Zvhu6HedxPZtKOF91zez55AX1tGhaa+rYu7w8P++rtDVmZFS53JaRXIyZPl2ygrKzEJ5MvgRwEINFFYgfvmBmjZXAYcU+s0UVdPT36vnBjS+lDDmbq0LSDeg9a0h0u71v6AQ75TcYQMZ33qIH7qclpf/tchz7K/AMrTyIi6I5mNZM1vG3V+Odlz9nf1Chl15ys4JPxME7r5W2Xsmj8W3kDJ4T3f/v8L7VyIl4YHh/yxKYkba8379ESmsDkX5aF8jzocMGJOUVt2zhGThTwejef48JaEriFlqat3ItONzUC2wLgd8m3qlVdeYqQQM+rtNJWs3R2VIu1rxrJt0DEahYoMIlSrSYMphcS2tpLlTIy37dFQrHIYiJvMycgqHyNcsiXIEvW/Kr1K1n4YhpVXHFJBmthxKfL1eGMs5SDn4WcXH4Xd2WY5191ho26DQZN5cYXAXFz5vyNtoHnc/whTO8rC7XxzePxA4NfOICvvpp+RCg3J7ZBV0ti5D/R4ZBmxiZtO6e9GKlDK+B2ioGDTljTsc2A7Yxd3/FF6P7dMPUFnt0bSHxY5Ce7B0v0awKCUeUhl8YOEXGY5C620N4OYig2ZmrwBHVZ0xOWTju4mEHD8B2fhOQGfbNgQGyUty+pnZ36tontjaBlTO8yDoGEn6vE3wthEMRfzPdWbWpGruEKQY7kv27e6fM+UVrC0n/1nAIBRWX0R3cPQeMRVueBLN35CaZ/UUMjrMT3/Pl9h3J/HJdXxLAccjZRUoImE+xAfHPOePR56ln6OgIC3BfpSPrWiEzeg428x+XDNvTejoJM3FflPpBd2RcyMj5ICUVhkKvO9fkaf2wSgHVi/K2zaUlnE783B+G3mzXIUMVJe5+0OmRPhHojv1V2Z2pivMFugzHG2B0qnEcA5wtZnt6O61vKGZbYFy7zU2sLr7x6ZImJhi6nhkcDvMzL7bwTUE6esC0g1ofWuItHt9KnQ2z5pwtgx0fONRrr0s19kpSHaZB1jK3R83pYPYAnkAjQyf3TbWqZl9BPzM3c/LvdaDDKmrm9nPKzw7J0bk+YU+ebyggPsZ/Ss/96DUEhlWRvz7PnQJk5RWXbKEWCv8aXJUrrlfRTBrha5sB2yUat0oaMcXoUJgNbNT0KX/XwdTOexN0SWR5fC667NOx0AUKtYebjfgUKkc5kAJ+TMazkYWoitzCoaYwuE+JFSug4ThNoVDDh8C0ydaerKLvImA0g+mZLYbouTey6B8CoegfAexCkSfFYx39wvD36PRxd7YQlSGTsxb8HL4ETrrhiBLzBGRpsshhiLD9Si5arG/5YCFkOLnY+r3SLaGPi6+kTI+M3uS6nN2buArZrZq+K4VEAM0GQrVvjb0E92nQZm3dQiXyIfFnofuhgU9obR9UDJtQK7kchncfTTNwi9ucvd10bwf5u7D4z03UrRdgZjED6hRtEG/8W2CwkjOSPieOpontrbd7HtZ0udtYmgbQy9aq/8uvP4lFB53NP09KLIKncVzYiwDT8beGKb8TT0o7A6kCLom4aNZaOd1qNr13WY2BJgqWPKb0pGdyZuj3CtDyu4Rd3/dlDriYuBvZrZ9TEFmqqIFMkpd5TWV1xryySl8CzF6ge2D0eBPEXoPCN/fC+xhZs9WjO33SNF6ecXY+oS+hvPWhI5O0zwQen8f/r3R3a/XFTY45Hjfr6P79nzEP56F7tKdkczTCxxtZnciL+cH0Z39XeAfZvY8MmC9ggwzI4H7gkLsWcSn/ya0mcXMVijuJ3e/1syuDt8zG9pz/UKIA/+wG3omt7r7+eH1pvt0LBHleXgmvSgVQifXUPK6CEi61wtraDlKPFgLNNyJnlM3xjcauDineHwmnH0XIm+9jK+6L/ychfiLUs8ktBaHhO8agmSYPVBOqC8hJflEqbSyiuIRwEPoPsDMVgOuQ0rHo5AiPoa8DDAW7cWuYZLSqnuWkB3Q5TUFJZvcW6Ers6B411TrRp92vHDYDFRg7QEeDAdjD61FN8TMiodslbdLL+l5Idzdl2xGJphig9dFG2tlRO9DyL30Io+UrjazsXQm/LGP5kDHO8jqm+Xi6EWKlXHAUpG5K+0XHe55wfkdxJTfiJ7r/GYWq0z2pLs/hNbwOOR98M8S4itDpeqE9yBYV3nFLYeYijOQkutSxBjEMBJdQMdRYenJMQQQUTikwswOQp4ss6GLaRyy5O4N7J3AcJWt+6o1329fmVmt4mEwCEzRTmY2NnzvYNBDKz9DNm+bApe4yv3WwpTodHNkoRmCQqvvRbmuQIoZD22HImVpXhD9NyF3X2R9vo+e48ruXqr0zK2hOzwXPmjyLtiO9nURHZ+7L5D7N3bObkr/UsWfABtmCquALCx2Q+DDwAyDcmFk35XfpysiF/urzGwVj7irF863KdE8b2pmm8RnBNC9NA5ZILP1eaDLk6ws/GKe8PqrVJemvwIluU1RtJ2Owok3oKYyWXiO5yHG/jjEVD5T03+GOpontrbd7Psd0udtYmhbhvM8VwgBwMyWRlX1jnSVD8+/F63QSYmwWIOxSFE+kEIFmTCzBK2woJRQ2myPr4kEwruRZ9ILZraa11TezJA7k9dH434X8QKZwqrvHsl/zt0vN7P1kVD3oCmH1r1IaJkGKU5XQnflxyi3ZZ3nRBM+uYxvOQ3lZH2t8Lkm9F6E+K1TE9smJ9LvMh0dp7khvVDO4yUh0Wh0FnBGuJ++gipe3obWzqbIuPIauqd2RWFelyKP39fM7NthDobRuu9eQ7LEtchAE9tPP0GKs72AbYJy+SHEx0yP9u1aiH8YSaiqGBDdp2F8MdQpz3+NPM86sS7WDH2OA9ZKlFUmAyYv8BtROS6soc0JRZmsVdSmam2uSXf2yDr0D9nM8u0+lqN5O1M+1aNRMYkeM/sdWmfPhP7H0Eq0v7zJS/T7SPl5DlqH/6qdyRYGc480hikn66FoveYxBvHCd+cM0W+h5z29x4tVxXAdmu9TO0FvDP/zSqsuWkJ+ig6gyxK02GcgBmKtBBpKteMxRqMBTkfu4fuFv0EWj2JY4cqUK4DG0DoM6pBtjHHI8lFMPtgGM1sZMVrrokT4TyPh7Ch3j12a+cPg8Aqam+CNAh2TIa+7mZGl4KYB9Dk9OiCfpyU434IsnxuFnwzFikC9wB/NbBe0JmYgeGagqpFlaAuVqhPezexOM9sQXfK75/qJKRz+gS6gi5GQO28JDRciBnQHpGRrOxRNrrbrIKXSQtTn1IphaeT9NgRZQa4AjnP3u8xs/4b9rVzSvmrN74dyMrxFa185UiyWoQlNbevBzP6KyjoPds3PjaxeCyJlymWEeUv5sKm61WbhJ0uYPAR5qZ6J9s1vzWxftO4zhdO0YTzv5bp7D5guonTcFLl63wtca2aHAmd5Lhl6ZA2tFF7/FmKQ1w7f17cuUsZXcs6ejOYJFEK7GLoDLjOzYcB2rqpAS6JwqFtoTwjdQ//nNQx5Ey2HwiUeCut2mLeqLIIYpS+jnDNfCG3vrBnGWsgiOBs6g3uREm0LSsIvcp89E+UgGeZxz+DTkfK6VNFWwPOB/h+Y2Q7F8QVL5neRILM4sIe7P2JmlwCbmcI+6vIH1tE8sbXtZt9N5m1iaFsKM1sWWNHdj69pdyDt50oejT2twvoshkqkYi8UqvIcuqsfdffSxPJm9hg65+4zhUtD+1kxlJoQnJIz+X60p24oKPPz90gb3P1KM7sNGW3XoT18ZjRwM0ppMB1pPHUTPrksxHsrpPB6rfiBVHq9lZj5ltS2TdBNOrpBc4PnfAPymm+CPr6l5F6vM4qNDr+vzpTW4a6fK6zZXSLjcWBJM1sGKTyyfGNZWorofgqeVeua2Y8Rz7Ax8qDOj+VBZITbDTjOlPz//tz7/fotQZ3yfDg6NzuxLv6F+K6ip2oVhiCZcDwySr9Pu5dNH4Ii8ieItzgDheXWrc2u7BEz+zcyEOSxTEZq/kV3vwkVcLgc5Vb9BbA//XmznvCd/0RK9JPd/SWTV2gyBnmPdAyusNmiouk9NO7P0dpzddgFuNlUxOsglFqiNB3HQPA/r7SCrllCpkHa2ZT45oxh+gkSchtbTaoYjQT0Aie6qgfuB5yINmXMKln8f1AIWt0owxYsKpuhi2xuZBG8ADEvd6IDMerlUjgMBpXgPUfHbhV03BKZq6o+SwXnwMwVmeivIGG0OFfvoUt/qvD+8ags9g/c/bqSr8/6Xs7MtovRUGi/AjC1uz9vZieb2cHoEooqHHL76Wxghhory4tIEH3DlAvnJVT9cs7w/mhkqVoFON7MRlOjjAnWhB5kIfswtJ8vvzfcff+qPiJIerbBGnxW7qUF0Bjye+yEXNselLiV8HcT5vI3tCsxV0PPYSDjy+btV8h6+CZSfJ2UcqaEsayPFLrfQuMdgS6uLCTjZnf/yJTUcTVkmVwRuMPMFqUlVGYM7bcQMzg5BaVj7ntXQgL70cARJWvo8fB9i5vZGbnxHZU6vtz3Rc9Zd3+Ldk+XvwN/CpbVc1DxjNUJYbHo2dV5d2T79GHEZJ2HFJ5/MLMnaO2nBdBzH4OUYylWrgPCeKYOfY9E3jpV4RcPufv7yHAyB/CYmf0RWTGLTM2B6B6JKtoiiqhD0ZnQZHx7Ijf+v5vZ4SV0ZEiheaJp6+63dpGOJvM2wdt6f+/pvEFqZaRAPj733r/IhZKb2fbIQHISCsstolPhgUlGgnAG9iLFdl11TYB90R28EVJQ9wKHmtl30L7spT0ZLpB0Jt/o7ldHvq/vHimh/41A076mRPafAz4Myu3896fw1El8simcZ6bwb9HjujInaiq9TduWoNQI2y06OkBzFGX9ovk/CykLIZEvy+EYZKjtZ0ys+Mw3aSUB/4RChT5XuFO/KIvImO43s53QfloP3T+1+8ndrwCuCOvwy2gtjgGezebZzN4lbZ++TzzpeO05NKHXhZldjDyPtkDKnGGF92MGpiPDe7U0dGl8FwK/MbOHkVfdYojnfhBVq7zE3fuUd4EX/S5wrsv7ah7k7T8LOhffRh5F27n7abWT9hmAmb0GbOTut+RezipaTpfaj7u/FXQIFyGeEotHsfS6+4D0T5OUVgFdsIS8jLTyc1PhLmjtoSuXmtmIVBoKqGI0mnpcFD16PnWY2e1IoP0YWUR2RYm78xbBzxwdEcVAP8E5IgBnTFtb5aPce+sjL6+VQt9noXCbfkqrsN6OQAfS8DIaKnApCQqHsJ9eRUnZp6TaEmLIqrEArZK/zyHBf28UOnAHOjynQ4rCmDvzq4ihyTwFs7CED4CDEp5Tr7tvVdeoBkNoVUupo3kIWlefD22XR4qWT9DFWEQ2PpBVea3c37UIQsz33f2Skiano73/XKBnDurn7YtIoTo7EkBGIYH0fHd/KXxvXx6RoIhaE1jH3a8J63p4+MyOiOnf2sw2QHvkPTRvC5RY/t8A1q5YQ7d5CJsxVeZrOj5oXxeVAl2EvuEmF/Ib0J65ACmsDnT31HvhI+RZ+o3AAP8IeWzNhoSIkUgYPTucHclweX/dFuYgJfwiC1F+FyVlPZD4/ZJ5jt1NA0VUk/G5+wemcI1jqa/KM1kDmieGtpnQ1PG+3X1o6rxNDG3pL0D2GaRMns/59x5F5dOz8+5oZNQp88gGCZAxT6CdaZWh74eIgeIMU2XGVH5rDJF8fUW4+2UEL85wLnyIvEzHor3ZA1wT9tcDSCieF+WfqT2TmyJ/j4SzKRrulMhT1/LJ4Wx/lFYahrdMVU9PdveDI+3nRl5AS6H5+KWH8vVV9EboT26b+0ypEXagfXeb5qb9miokpvI4Wbo/UAAAIABJREFUEPiWwPuOQ3zLeLROF0zkO59w99cDLW8CM5u8qwYylvx+2hApNar20wPAPe5+m8vzKqb4Tt6nKDz4ATPbLes3dHEG5Unh+50pE2JduPujJm+1xga0pjR0cHwHoyIMx9PKZ/gXpLS8GSnVL6SV62wDJBcdEPp+NrzXh8Avfc3Mflj4rpnQs1ohk9lQxdWVUF6+/7h7Zf5CM/sq8lLd2RNDvjuA6emvD8qMA5MHumodY8xsU+SsMBbJny8xiLQuMUxSWuXQSS1vWLDfBG63BqErndCOR5ip401xyKkoenAMCmb2PVTV6KCUcZiqyX0DHfrnAae5Eh7HsLWZHZvY70AOg68HOs6voSMVKYqBGVBIUB6ToRjr/IHXi5LOLoWSJ8+HLr3raLm/Av3W21cQ05AqvPegktFTUa9wmJmWEqUHeNvdF61ay+7uhDDDCG4oI6oId58jjPU5+l/yqyR0MegQ0iBQfatB2ylS2gZG8TEkGEE749TPSm1m+fd7Udx9lnyyTGmVn7dvpNCFhKNexHCd6MqvVoVVgcezizsoHv6AzobxpgSqWbWg5xAj8hU6o3QcyPigwbqIKQbd/bkgXD+MFJPP0fBeyPV1M2K0uonS8Ivw+mFIoXYvUmKXMiYur8smiqjk8QWm/3DkcXNVFR1NaJ5I2nat7ybzNjG0bQozWxB5GP0K3Zubea7KUxHuXlaoJgvNLwsrLBoohoTve51qowrojhxCK7dOKczsi5myyVVlDCTsnmtms6O52wXt2yVR7pvomRzukavC925qym+VYTN3bytpn7tHpghjWxPxDm33SDgftkPRAjMhBcaBQcAZLJ+8Wpirj5Ay6jWknO1315g8R4eH90eF+bjJzBYLCvoYvbOhyog7eaTiV83YKhEUbvMAd7q8VKv6bkJHV2hOpDfLlZjUb44vexKty2fQfvmIxHsd2MLMNnf388xsWkIYIc1yBGZj+KK3QrkuRHshtp8WQWk6vhy+b/Gafr+OzuCD3P2BhH26dr5fL6mMGZ5JD1IKxd7/VNZyBnevM6CNQuGR0aiBCA2PIOXetR3eI33jQx65a6GUF6M8hCKbPOEPQZFL06Hz+XpgR3evU5jtSHlu6/1zf2ey9PmUeMXm4e5PmCpJbkHwVppAyIz+WcXIFIPtfsj48C3vUnGrSUqrEgxWyxuEseTQFXe/nwKyfs1sBpNnVwz9GA10YGQCxljk1pgxSHXM1OtI0zwl0Gtmb4Y+nkVeM2e6+5PQJ6BtiRiZBdHijrXdBZjN3fvFmpfguUDTc8APUKnbJ5Er6vnh0CQbT6pCLxwGoCo0b9XQnGEJ5F6/cQUdoIR1v0qYixTBeXL0zIoYSbv7cC9ScM2ADvJsvW2OFFzPE19vr9AKq0wV3pdHB1adwuFrtBRQCyIPka5ZAGNw93mbtM+vYzN7ipo10WDddxLjabnEr40E+/eRFSfGzCyIrH6ZV8JWaH0MKdvTTecNwFRmek10wc5pyt90lbuPDfvhaNrzNc1F/zwKT9A6r+5EjElWcWZxJMwOWulYN76cQBd7b84KgS777lLFoCt34rZIyXce6SGN05jZbF5IMlwxhoGuzSbhF1siwfB7Xl6FJv/ZUkWUmX3bzB5PHV8BO6E8KN/2mrxIJvf3JJrN7OQJ3TYgeZ4b0vEC6fM2QdqavJx+Cqxe8vmnEY8yDTBtONNmQOdkxteeA+zlSuQ9EMwX+oiGHcUMFKbqZD+I8GR9wnv4e/YGdLxgZi8hhWRmNMsEiexZe1Awn20KZ4meybTfI/MiviHlHvk2ypdXtrYuQp4LryFF5GboPl3S5RkzWD4ZVHCjLu/gFshw9jQydiyN8s5sicJDY/ROjzwsFs3TWzG2LYCfmNkS7v5UDT1nISXQpWZ2UkTQHigdTWnu9zwq6J2T9nyLnegXmhmNpkBKLWhFfmSedtMh5eVTKCVGU+T3040oFKzffkKK75fdPckIiQzG41Aagszbv3SfNqD3LLQfoh5eDH5dfN/MTkT8YTLPUHavmzzaNyZ9Da0f/p+D/hVfOzG+NYElg9zS5uXkrfykOwUl5rseqRAZQfReKsFlKCyxzqM4jxFI9p2QyPbdEiQozwLv+SVUFKNr1dj/55VWZjYOubwVK5JMhzS0p3gI42jSFtJDV8xsnJlV9XsuzQTWBWgXWDdBi+/RKmbKFMaShSv9HR2SLyEmYF6U72RnM9sHWUouReFBf0ehJGVtF6YQ+1wFdx9nSoS3ItoEa6LDZ2/gAFOelfND8yb5aFZEB950SLFXSnNm9QhWyl3NbPcaOnYI/VbORRPFgJlNBnzRIxURc21mQ4fL+64S9mub2ZrokLyGklCphO/OFA4gRvc7yAOvmGiwqHC4wsy2CGt5PUKC9bI90gGMJK6ITUJYE0nr2N2Patq+AzSPRIrZ9wmVaYIVZgdXfqyqykz7IOXnVuHvR9BaOa0hvaVw93VMOdg2RnvjfOB9UxWWu1DS4SNzH3kPCRN5TE/Lu+csZCW7LLy+NbCC13twdQKDVQxWJkN297xCLDWkcVzou3g3fA4pKbZ397vDa4NZm03CL4aiEOmoAGuq1JSqiBqROr4IpgcurFOQpNA8EbbtZt9N5m1Ctd0IeL3CIHUZ4l8XR5b+05Ay4V2k8F4eCUPvmNl+4W5sihlReG5qRWTQ/p2jtlUOpmTyD1d8zxxoPMsjRTYoLGc3FH7biwTlh9z9lZozeRjwYyRc95B+j2R7cDwFL/zAK6yP+I0N0Dm2F+IXdgt/D4ZPfgY4J0FhBTq3z0OGu7Pd/RUzOxWd4SeV0PsKOjf/L09vrK0rH9ntKHfRz/NtS/A1JKyuhzxR9qyYt2Q6BkCzIV6srW0JvWe7+7jiGw377cfjNOR930UGoIcRr/4LYD6Ttx4MLhIkv5+WD6/120+A0Uo1kdrvaWht1O7TBv1mzySm3B/sutgQpSw4jBqZCCn5Uu71pmvoHcQ77UJhbXZ73Zs8Mz+fe2k2q/b8e8fd33P3m83sG8BH7l5ZfMxUaf62oORLReN7pAvIUkHEQufLDLb53INdwf+80oryw29a5Pr3F1qx9k3a9sG9MvwpqV93byywhjZJZW7NbE4UivUo8EN3/0ekzRdQXO7hyFPnwcS2WXLKJngaWM9VLvk64DqTJ8RGyKU2s5rNa2YbI4a9zI0/P77XURjRslU0m9lreSViDR2ZFWgf5I7/Xmq/NZgfPY+hoZ9ZkOJsNK2KP5mQkl9DzwLj3H2HxO+J4XZ0yPfQqiCZonD4KbChyVV6dVo5Oyr3yEDh7rUeOGZ2HfIGu9uUKHIqdx/TdM2b2ccozj21ffRZp9Cc0DZFOJ0NVaoDCSqPIcV1/qIvpbds3iI0voWSbp9oZl+j5Zm4KWIyemlZSZ8Afm5mM3orDGQNwvno7reYvBV2R+fGnt1SWEXGN77b52weCfcClN8NkyML2AyB3qZrubg2X7H08IvrqA6VaKKIShpfCUYiL4YU1NE8sbXtZt9N5m1CtZ0P3RVRuPvuAKZqk/O6+17ByPMDd/+Wmc2KDEk7AxuZ2SbenmQ2BW/T8pRIxTjaldcpBoq7Cfsl8BZ7Ayd4CNlxeYr1eQmE82g3pMxZHe2hfdC+fh3xZbe6+++pPpPzHrBV6EX3fL+2YU8fiLw0fxIExZ7wHcOQt0B23wyIT7YaKbKAhVGunV+i+QEJrT+roHd6lLfonTy9sbahv/lC+/zYyjA94mWvQffcnp2goynN7u4mj7s6mqfPzVsfmvbbhMcpwUwoPC+vWNoLzV+W1HyNoPB4qIliucF+mgH4tZktR2s/VfZrykn8DXdfreE+rULyM2m4huZEBcVeRUbvSpko0L8F9fd6ozWEzoXbKayhT2nd/xB5xqeehwcDvwsGgHVQNNJZ7v7zis904h7pJKY2OWHkea8hwAZmlq+y+N3wO2bwWRAZQ95F4ZgZreOBzc3sJlcxmY5jktKqGk20+R3LAZXQbyqjUYUiM7UDWpxreCSuGPoO+x1MlvQFE9tOhzy9mq619yhs9KAMOg04zcy+jHIaTIssax+Z2XDgCnc/q9hZbnwnoIOnjuZ9KBzOJXScjJjBN1Eunt8V6ajqN0Ex0BPaLQL8LczJUJQ88NthTD3h9UxZNgPleTj6oYSGLAElZnZEaJqicAAp1j6hv8IhG8tSqbTVYKy7P5bQbk2Uy+xuZFV5wRTL/j3S1/x0KF67SfvSNdQBpJw3myB6Z0DKjH6fqaE3Om9e4a0XnseeZrYX8s7bHF3u0yFX/svR2XSpqdz1wqi4wZa5PvYMiqtx7v5ObH2i82ewWBO5v5eNrxPn7KeFJuf3dMDvzeyiHOPYJPxiR+BGM9sXOMb7lzQejCKqCX6Jyis/4O51nrx1NE9sbbvZd5N5m1BtZ6QVrpqKPuu0y3vnADM7DeV2utHMdnH3Exr0NwqFMTXxQF2UnPd3THg3FZm4z9vTHGSYGinsb6Hai/xNV6Lzu1CC8/XRfb0k2mN94Yc1Z/JNpiTEVcjSSsQqm+2J9vMunssZFfAv5I1U7KubmBUJ4Xke6uXwOsTpzdoW6S0b2yyIfy4mYY4h6/tp5G1V1XcTOprSHGtbRW8Rg+23H6p4X5fH6MPh5wxTEvdtkAfxWijn63oob90QM3NUnXhHM/s+ykXbG2i7ouw8NHka9RDfTxcgr56nye2nGnxAe96f5H1agSbPpMm6yHiGo5Hs0g8FnqGswmfxXm+6hsagcL6i0qyT6367sEamQXLUb9z9ZSRLjaZ1tvXQKmjyk/D/UShq4DLgETNbF8kOW4TvPMbMLnD3ESXjHvQ90mFMS8sRIY+i4bVOiXeQy2C7feEzDwIjzOweZCiP7b1edy/LB1aJSUqrzyZSLv7KNhFmaknkrRQVeAr4AG32FIFtGDrsmioq5kOKoCjc/SkzuxsdOMeG71gPCaIxpdWSyOtkAeoPg2HAJmY2bYJgMR9wgas06rdr6Ij1W6cYyOb4WGQx3BiF/9wI7O7uvwtWm/mB50Pb+Wnm2ZaqnDgfJS0sVTgEen8Z5uSdku+7n84I+46SVbfBzB5Drsz3he/K6MowFFkGmqz5bB1f3qB96hrqFhZCa36bhLbDgM3M7Hx0QVfNWy0C0zkcGB48d0Yj4WGn0GQ1JED1oJwJxRxQ+b3fb32Sfv7kMST3mcyy9mtaF3hxfIM+Zz9FDGQtjzaVgc6edWr4xUjEqO4P7GPKT5Rf4z1IKbaruzfxLGqKE5FHx9mmJM5OCYOEzukqmvNteyZ02zBvdfM8UDqeJX3eeiZQ216UZ2Qtd1870kce2VrtZ50OgskPgnHpGDO73nPlzWtwBXCsmS3o7o/XNTazmVAIy+U1TX8HLBi8RLK7cDkzG4l4q7ozZTit6rJ9Z6ArvPevlOT5qTiTs8I7I1A6hhhGIUVAH8xsXnTXP0o8R89kdEHGMLMHEO+RoXhHfYjozYTgT4ChFfRmbe/N6K0Z2xi011LGlvV9G8EI2yE6mtIMac8jP290sN8YSvlOM9ubkMPNW5EL4919lJm9gfjQX6A1uyi6/+Yxs5tQsZf8HjrBzH7p8WIMWYW3fvsJnUkzuvsRpMOQ0hQGuE8jaPJMmqyLTCYaR/3zy3iGlMJBTdfQKHQ/T5bQfiDrfjF0L0wB3IPSztxgKhB2IvAPpLR7EYU2HoY8/e5393+b2X4ofPvi8H0HIl7yD6H/3tBfmbJuSpSb9B1kiI3lK+5Dg3ukMdz9TJQ/sBJmdgJySFjII2GeATH+u4dWLq4Vwk/ZZycprSYWDNCTZJ7I56LVIrqED4lb0mLIwmVSqv1kbuU/NLOZKhQZfTCzocC66ICpwhVImbOXu29tZr9EFsQYPkSVa1aj/jDI5iFlfH3zFtwhb62gY3p02J0StNClioEgPE4BfQmivwPMFRQgT4SDcw/EADtKEp9d7j8F/l2xDi9Hh/8jSBMOMLcpjOAtSpQT7v6emW2NcjT8jRKFA3I1rnrOg3Udz1B2SeyLDsuNgCPQ/B5qqnaSuZZnzG3qms/a1VXPKLbvaLnXhviIZuMbjxiuunlrBHf/T/DA2xzlKdks/GwPPO+FHGeJSsfdc++lYiWkyFsIKa8nByYzs7MZxPjCeUXot8qbsOgd9jwtQf3zKCwoVsmseDeMpX/YXtO1PB7tkaVpHn7xVni/Ki/H+xEaO43FaFWZhPLEr1mbOpozZBbGCdkW0uZ5IH03mbchE6htL8qpMjXVGIbyN0K1dXp74KYGCitQPpudgavMbJWgAIvCVOL+PGR5P66sHYC7L2IKc1ke7cE1UPj2tuj87UWV/WYCHvBC8m53XyP37zsoF0xdQvAiDcUz+VlaxVliGIaUVt9CoTygsJopgV97PJfaElQYCBvwyfMU2l+JlBXQMjxkGI3O0mEon9D5yOv8/Qp6hyEB9PPAi9aqKlc2tqdI94TI+p4CeLOm7yZ0NKUZap5Hvl8zO9/d/9LBfpsYE0HrbBdgJmtVHfw/U7GfbK33uvvHSOnwDzM7GPHJhyNP4bfR/bYfcI6ZTePup0VIG+/u2RmS30/XoKqXX/K0SpFTIU+qv0Fn9mlAk2fSZF1kPEPK88t4izIFxkDpzdqfSKii2oV1vw7ihRdyFQiaErgJpXZ5DVjd3bNCZI+b2bPIo28vlFO1iOWQA8FL4f95kRL9OqQEXRd5ymb3RQ/yyswMA6Voco90CyaP3G2BVSsUVhA3rox398Y8dBNMUloJS5tZ0UI9EzoovxFcIzNsYGaZleeekraX0cwLoAflytm/8HrGwBRpWN0ULtZJjETu9AsUhcg8wqaaDQk981KRnyi03Q3N00LIqvpjV36oKuyHcicdVtMuxlReVNL2ttBfLxWHQY7mO1wx1JsBt3t5lZh+8xYEvDY6cv0+Rr1i4McoP02GeZCbcf5i+SetBOjfRJf8puH/HvR88u7oRcyD3KwzHBToO4AK4d1Vwv4W5DnXT+EQULmf0DhjfV9RfM3MxlKxlywt3cUQdKm9geaoBzEkbwKzBK+E69z9tpLvyJ7dU4hxqtsjY2lZpN6pobFKKOslLkj0oPDQ3tzfMU+A+5AFqhKFNb9L7rUPUSniseTmzcyeQC7uD6CSztF5K2AV4LmwNw6mJEQ3IEXp+GjEE7AOfe1z47uM+Ph6gJ+ZQhjqMFNonynDh6C5L2JI4f/iORj7XA/K1XBA7rW3keDWC2xvZmuhxKlrmvJovEOJ+3XhWWfPsFH4hbuvHJuE3HeMBw7z9Nx9m5jZMoXXpimMr4heH0C1y88S6ub5vxmmkINjUYLXUgQvjPfqrNNBmOl3v9T0/bGZrY14h4fMbH9gWM7zA1NY03eR58fiwB7u/khC36NpeT0diJTFV6EEw8OQUv0IZEx6Hync1g3f+UfgZHcf5e4f0rL4Dwju/ry1wvrLcDpwMkqL8B46q5YHDi0Ji8nOj1Fm9uPw2mD45LIzNXsvw7/Rczge3R/XofN9mgp6T0ehQN9Fwm3myVs2tr+i53V1At2nBzo2SOi7CR2NaA6C+g+pEZpz9F5nZlkunn79FviyqYFxFZ4mGYYivn4TWs/szJhRzN3XDN/zVcQLnINyXF1B6274jZktHT77YJiPKz2XsxMZkVdHIcInmtmj7n477egxs0WK+ynss52BS8xsjQSP+RNReHKW8L9T+zTpmeTapq6LkYiv+BidRVHkeAZIU1o1oRf0bI8HZjd50XVqfNm6/wIwykPYoLt/aGbHorvit5nCylRYa0MUDnoLMiaAlKAe2gxFz3ilzABiZsujHMObmtnsSGl1hKtKZEbHQugeWcmUh7Ej90gnYWZ7IiXdXMAvEvn6Tx2TlFbCr8JPDPvm/s5c3zL3t+KFW2xLrt2qFd+ftxrlkcU7F/s9Ifd3p3ASqjJ2u8ld/yxv5S3ClFxzHeQNMBuyzKW0XQh5OMyDXIH/Zmbbu3usIsHnkJtmFs70SaTN59EBsq67j2jAVG6CDrf/IA+CFxJoBvgTCn9rU1rl6NgIWYuT58Ld7w/vlSkGtkIWgDeQBn9+YEYzmzxYlgjPIPNkWAUJtllp3ktoL+9chaHowro6zE1MOXEKOsgypdzblJSwD6jbT9F1a0piWUSWNDaGc0pezyeHBylBr3f33cKl8hKyen2AFJm7IMv2QjXPbnV0adY967eQJehPtKwxZVi5YnxjiDPq+wU63sz97bTOhQznI0Z1IRR/3ybQRca3bvZeENhASqlzC/M2GrmWrw0cbGY/KSocTVVZfo6YyOebKJjc/TIk0FTtkesC4zw6/LxHq/JfGfJltAn9lI3vT8grs0qQy/AueoabhT7PQftxH1pVhKB/ouynaeWemyt8rnhPxPbEzLTyD+TzqvSg+eml4H4dedZnm/K6NQm/mDM+/ChSFVE9aF9lJaSLe6Esb8yA3csn4TOBrng5NYW7PxrW8XnofP1DuBffQOt56Vzzj5EB64D+PbVhCiT8jacVKnlgOIcy4XFfd/+rmc0cvmOe3Oe3Q4bAUSZPg6wgzr0AZvYUsFvdmdxwHsYFI8lRSCG1EuLBriz5yPZhXCsSzvIcmvLJZWdjhvwZeSuwibsfa2ZroDNiL+TVuneM3jC2E1Fo5JtI8XVpxdgcPbsvmNmQKiNs6Pt24NvI0FjadxM6BkDz95F3fSx1RrHfbN5WQvdTrN/D0fNaECmVbgeerOq7gCFoHdxFwZgYMYoNM7NzEK82LNB1C7p3v4087TJZ6WgKcPfxZvYLVDn8AjNbwlU8JkMPMsL2209mth7yyvmHKSdePyOWKULhKJTn6AR3vzO8VblPU9HgmTRdFyehdA2zA29be67aGM/QS/q9PgrpF76Enu9eFWvze6jy+JOBlk6ND7TuxxG833J4rPAbtI6nDkr8K9FZPxKdHZmDyrRoveRzBr+H8gNCCS+fcI8sEPoeA2zn7qeWjKebGIqiD4ZQ7+E8wTBJadUsVKkodEQ9RmKoEtrMrAkNI9AB/wLVVpOHgsU7S4wGspjXWUOmAI5B+R96kaD4AhJYpgYeR4LYEyg29mjgCDN7BQl9MxXbBiXN/Wa2Pro0HzTlJbiX1qbNFEVTIy+ljUroGxK+Y3JofBjsGr4jlWYoVwxmdBD6TJoLckqMBMXAKsi6dADyztqeFlP+S8JBGtbWSma2OPCBu1dWJDOzL7r7S7n/QYxsmXJiKeQhlZKfJmUt/5r2MrMZ3kXWjSeQQA9i9KJw96hwENb9S4ScCOHloju6B6HgSvTs/g94o2ZN3GVmqc96PU8r0V0n4MTGtx9ijp4If5/oSohYVFp9hNbm68gyvDs6A+6JjQ+4w8yK85YVQ2ibN0LugDDXeS/QDDMgT4nHaeVaSx1f3/qs2CO3he+dESlxZkOMLPRfQxnWQYrKt2kpfKPjM7OzgI29vnog7v5JoPE+WufFKOQNlD/3q+4AC30V2xS9s0phqpiWreXxplCKsnPod+icTQ6/iHzfEJSLIgt7zmM12hV2eeQVUXkmr9cH6Fpuqhw3XYQOoK/CZR3NWdt/TCxtP4W+k+ZtArXdDHnKpHo57YfyLa7gJZWEzWxxd0/m2wKtTyPvoO8AP0J34mxImf4vdM78E/FKKVgLCV2zIYGqF/jQzLZAIfuE13D3t81sF+A+M/sB8oQsYjbay4zPS/qZ3CQiAOSxchbydC0TFAcc/h/jkyvOxuz9/L+nAL8yVQy7CPGV0wJre4V3tLtfipJup9B4jsn7rYkR9jJ33yCh7yZ0NGl7JfLOTWn7EXBk+Clrs39KX3lE+M59UXqJKqPYpuT4TnfvNYUZApwWeJHMiPwYJVXawh29AbrH3JTj7p6S9n37yd1vN7OV0Vq6xszeRLxkXm7JFuAzwLsp+9RkbL8+Z4SuRMozybVNWhfu/oEp5PZMpMz+WY3scgfp93oevRVnRaO1Gdo3WvemvJ0fFt7Kco2VycO/ppVCZEXEGy9KS1mVlwuz0Pw6WqrukZFInj+7oFD91ODuB5uM8QcCx5nZKB9ABUBTovqtkexaxof0unvTiorAJKVVpTIpgqS2phwpcxdea/A1gB7qdyJ9g6zjT9T0eTo6WPdDLt09SNERqxpQxCzIjXdWtBkfRN5EtxXma+3AUHwPKYdmQIxbrG12gNyGLAbroLjZDKOR984f3f1GMytTWvVDw8PgmCY0J37/GyTOhZmNT1UMmCqObOLui5tySZ0Sxjg78n5YPvR5Nrn1lrDWVjGzD9EB/B5aG79FleOiyokGc5Eyf1XC+9OIGUn1FIthDlqlkrML9g9mthtK+tkLLG5mD7n7KzRYx02edSdhCqfIW0mPN7PR1FyW7v5GUD5fhizWyyNBK7Y2m85bHZI9Qc3sI2BhV/6WFxL2yMGec78u9BVdQyZr5/K5n4XKxlf4rlRkXhNRxO6FHKZBCsVbSt7v+47YvQCN12bj8ItM4DDl2zsa5cOJ5XjL5mHASqhUmNmuiEH6KtVzPzXVNBM+3zsxtEWJo+vmeTB9J83bRNL2bhKs0+iMO4BqvvYBM3sEeaFe6O7PVrRtg7vfTLWHcSoOgL41uQy6D19FnmWLoGd0tClc5UHkTbAY8q78Unh/F1MF5VG0PCtT0AP8NvATkHiP5JAlbS9F6v3XgE+eCvig5Gxso9vdnzSzbYBTUW7PT4DtqxRWA4ErTUITI2yxMtf/IlLu9TK+cxNCNWsia9XdXzezG4GNzOxQj+Q2cveXTdUChyMlzVaEaqNU7Cd3v8fMFkBK9HWQEXcWJF88h/JnnYwicFYgbZ9eibybLgXO9wkUitWQZ0g2oE1kuBTY1sz28lbuqndRBM3DxcZm9i10Jz3g7muYcpUNR4bfHZGhYWZCDq7wd3K19g7eI40QnnFKTt4j0X1ztsnTMI+FqEgJhO6GS1DUzp1ojlJCSpPxP6+06hJGUx6qUuYFUIoBCqwnBC8lvDC0AAAgAElEQVSB/dAlmgkRjT07qhC8eio9ewrt30BuwfsGpvxzwIeukLPB0pJ0GDSlucH3p/SbrBgI7/WEvs8ws09Q9cAXgJ3dPWvTdL3dgA7az4XfAAuYEhA2Vk4UFA4THK4yvdeEn8wbaDdkCVsdzek+wOGmyosPAre6e7Tsb8l3dGUNVWAILQbrDmRJnw5dDDFr0au0wmtfoxU6+qq7bxppP9B56xQmoyUMdVp5BiSP72CUSwbgLjN7mXSB7iSqE2EvixjBWJ6yrMpKXYgj0FecYRrgHW9Pkt5obYY9+4QlhF+E+V4CeWtsh0JCrqcLjEnV+HJtshDMp5EHSBUdTWieGNp2re8m8zYxtHX3A1IMUmY2C/UKnINQfqFDUGjznWjNX1a0cJuqAT/u7q/172bwcOVYuS0oas4IHidfQULBbbTCfRcFXnP3uczsS8hL6l9IwbVD6G6Ymf2DlmA/a8VXfw7dJwO5R9bK/T1YpPIt75JeaQ13P9vMbkCpFR5tckc0QRMjbDe+/zOIAd/r7n5B7u/XTF5s+VB/kFfbvSg38H4xAtz9VjP7P6RInA6trZmo3k8PAH/3+sprfaFmCfv0OmRE/Bnwc1Ne1fNR1e1+XnvdxgTgZz9NnIDOt6lQQYYs73BZepFtEI/2u6ytmf0BOMgVavo8qjKYzdeCVMjz3b5HGuA8pHAtQ2bU2hid8z20pyfpQYahmN4oM1T2oCqO3+qETB/DJKVVDmY2I9Kmr4JcrKdBSW0fR5rWS10J9VLa7pa1LXxHpSdJvt9wuE2DLsC5kUvjnUxYRqNjCC6vVQxFFfPZ+ykeBpV0NOmoiWIAWe2eN7N93P337n42Ec8ndy/LH5XkuRRo2DVGQ6JSJ69wyPdbtUfeRdaJp5G79SivSdAflLdbIi+RBZGVLqt8dCtyNS/Lq/BmYDLvQszl+ogZWRJVT5m95HODQhOaE9puWTG+Nrj7HLm/BzO2unlbverDA0F+jwRB9HXKlWdjwusjgB3r1lAExfE5shJNi87YmUk7Z19HjPhb6Jx9gVziZ1OIz/zIc/KBQj8EpvWL7v6jMkLNbFVgB1OIwky5159Hd84fY303gVeHX3w1vL4BSjz6g1gfFfRXKqKy8aE8bynj2wrlRFnZa8IswjmWRLOZHTWh2wYkz3NDOl4kfd4meFtoN0gFb4kLkDD4feDInIdODwrzzn98xfBdeWRM9pwopOx4M/sLEhyvDetzBDqP2woKBIF5OPLgubuO9obIcjFendt7Q5HnBu7+Yhjbn709rOoMdBYtGca1B0rzEMOuZV6qRQz2HukWn1xo2+/MD3fIq03pbYpuGmE/K0jlcTppTPRIdWp3f8wUwvU5M+uJeVsFDEchfdsgIX4dqvfTZkhBNn/NPAz1UG0tcZ/Ogqr2HYnSoewB7GFmo5CC4SJvmHtuQiDFwDQh4e7vUxLdYWa/opUHLVsvHwDD3f3PuaZP0Cp8dScqMnFV+H89ZAAow4S4R2LYhvYK08sDh6K9lzcYjUJG7u2RAmtjgtcd5V62eQ/cP3Xz/JuktAowsy1RdYfpkYDyJBJEpkMJijcDjjKz7RBDndTWK2J5G9IwDcoDNBNK1FYVI9wpgbUjMLNxSOAubtrpUPzsKR53397Z5IKdR1YS90DknfBAEPgy9KIDopOHQSUd4eArotfd107sf4IoVLpJQ1jLx6G1G9sj+cSFvagc9JXI2+OaSH8rIjffL6J8AbchJmBmxAzvjJ7TPu5+VOHjw2nFsOfdvl9HFtxkK24TNKEZXXoDHV+3UDtvZnYYMI/1L18+S/j9rSAMxhjIXnevu4NmRZdhbH2uj/b6QuFnw6o1lDi+AQl0yK3+bWB9d8/CWDYCMLNNkffWDgNRKpkSTZ+BQiTGIm+ax5GAOx2y+m0EbGlKUrrzAJR3teEXaP+CLJbXJ9Jeq4hCTNJAxjcTcHGK0qMJzRNJ22723WTeJkjbGoPUA4hJTsVz6Aw5lJbh7guoQtN8ZvYNtL7WQ3lZRpvZ5ZQz6JOjO3GGAs0DNap8Eym5QQJt0ftoNEoEnQ+rypDt1VtzSq7xwOkVZ/JXTMUW+sFz+c4GiyY8dRM+OYJnURL8CYoEI+x/HQbJl0EH+U4zm9fdn0FKsCqMRrmt7kV5yfJ8er/9FPpOyb8zOjgaJO3TrF9X8vOTgnfWRuHncFQx+TakwLo8pqibUBiAgWmCwcx+VHG+3I4KNfTQSp3zHkqPk8fstDzkzwJuMnnhT4+UPnsU2ud5qEb3SLdQPNtNYY8Af4vwi3eYImg2Bh5x94cKhqAXaZ25L6HQUsJrU9FFTFJaAWb2GyTo3I7yDYzIP0RTws/vhPeyClx1bU8ELjezc5HFq9KTpCENl5nZtu5+euL4BuOh0gmUbdppkWv1X+gfJ/scuvhmLn4I0Z1dZnMV2vTS2cMghY7YxZrqgdURhYop9niRQG+S51IdDSgMo0/hYGb5al2lCofcWv47smTNEFnLV6DQoxmRMDE/yjPQC3zPzH6dWZnMbE4U0vgoqr4SSwr9BeTOe7iZvZZXkLr7Grmm76Bkn0/RRTSlGV2ID6a0LY4vh5GUJ5ZsjAbztn/4iWHv8DtzHW6aJypDbH1+gAT1DdDa35WSNRRDt9dFUDYdHPrd291PHeA+vRBZgw8BjvRIkunAVO+NLNfTolxByfC08IsMdyNFUimaKNrQnM9H8/E9SLpQU0vzRNa2m303mbcJ1bbKOn0RDQ1SgeE+JzOOmV7YA8Dd70BM+o6oQt1P0H7rQQlpl0B5Z2LJlbP+ByO8PxHue9z9TWBmU+WuDKuiin3LoxAogNPMbCsUvtGLwnfz3iV7hZ8YigU7IJfvjA7cIw342UZ8cgzuPt9gaG2KQRhh/6swWL6MON/5FRRh8EZ4n4jytYjRrjD3fwclz7TAit7KX1RE4/3kuap6FRhUv+7+IvL6OdrM5kcKgw1QfuITTSGv53mhKuiniU/JgNZpnGtm1yKvzrZq3kGx9gCAmWVpIZ5AIZszuvu7pqT55xKMdu5+S/AE3A0905dQ/ido6VROMqXwgVAd1sx2QnJTvuLspwZTrq6880WWT/A4U95bEH2ZnJfdd0sBD+U+h7vPlfu7r6p04G9PM7O/hXu14/ifV1oFhuQQ5Iq8baxN2HQ3hYX6D1Tu9mcxRU+u7V9ROMXmKC9BqSdJQxqGEyrlmdmIHA1RRiORmdrFzE5CuR3qsGDFex9QbuUoemOMRaE0UYWWu89bR0iwKO4aYR6+UPi/7tKrwo9zf49193zcemW/id+7J62qQ4MRnFdClqqhJHgu5VEhvL+F1seUoZ/9kRX4C/S3LADtaxnlWXm0eGl5Ky78dnTZ7YYE0sXRZf974BFTVZ7zkEVnNLBGcPWNjeFVFDo1HXIx71sTZvZH4GR3H+UKRfiDmS3VcF2UrfuyNf/L8N7ugYbsu/rWUI7mb4f+BzS+XJtVsr8HueYz7IGYpGuzeYu02TKxrylQctyd0RqbHa2TFIx392vD3/32iMsl/X4z+zPla6gfYusigZY6gW7hwNgtjxQrM6KQwIvC+2X79DQieTjM7EfoDNra3aPlynPP+mKUq2aX4JVxf6x9BfJrs8qquzswwpRU91hXbp4iUhVtf0K5im5z933LvjAw93uE7zzGzM5HxSOuNlW5uaDssw1onpjadrPvJvM2odomWadNubH+4B2ouBTuqeHAcDPbFuXNehCFVfyaEn65A8L7K2a2ubufZ2bTIn7xEkKF06CcuzvX13gk3L6BBOUelDbgZFNo0Ujk1XT7AOdhlfpW5WjIzybzyRMRBmKE/W/EoPiyEr7zRJobtkaifbAx8CtU3OAlU6L/M93bq2kPYD89CNzpSs9Rik726+7/Rvn3DjKzRdAZ9DPkFTbo4iaD4A+PQN5VZ6Fn+UZeJgp9D8qA1gUsjub9aTO7DPFad7k8I2M4HxnS7zR5I82F1uTeuTZPotQmvfTPxRhT1nyI0k5MSMyLKkvn8Ryt9EGg8ewIfXJaL/FKmFG4+2WmcPYbzexupBAcHWna6+4HNaC9D//zSitgJ+QxU5oXqND2GSTE74QE0ypcj9xcb0eKrjIvgGQaXDlHtkYHRx8NMUajATP1SuhrR+ovjLoKEjGteg+ytu2fHwqDKI3cEPczcA+PPByFIXWy3x50+M3fQHAuww3AhigBabLXSY3wflxgpA9FyWJfylupI8iv5S8n0Jyt5ZWAudz9AjO7GiW1Pid815IoN0CUMSpgGLCJmU3r7tklsR0qbzwqrPcHkRdZk2dXte5ja35I6L9YMra4hkDKrUyJUYfY+GLoxNocgkJXrs3N2w/dvc/13d3Lklm2IayhU1FewGwNpSqtesxskeL6tP6Vpt6gZA2VKERi66JtfEUkCHR/oCXUjEPhglcV2tyAhLSF0Jmb7dMhZjZXYZ/+DLinTGEVUHzWQ1CenqbPP7Y2+zdy/6eprPdwpEj6F+2MyawoefRjdYqooOB7BlV/XcXdR9R893GmsKNt3X1DM1sHrc/90fMrY5C2qqE53/Y7E0PbhHkeDB1N5m1CtO0BtjKzldx9q0gfGX6LjHhvmdlkSCG8FFJq/9EHkFvDzKZHwmEPSkEwBdUhR02F99+b2UU5oamH1v0yHQqZfYpqL2t35cq5EBkhfwS8jBR6SwCzpJ7NXUATnhrS+eRKBGF5FWSgfQa42SP5srqMysqK/2UYFF9WYkzMh5T1IMPnE2hPlOEdAHe/2Mz+ieSd04AtgF3N7I7w/2VennOpbj+tScNK2oPt11SxcIPws3B4uVNVBgfKH2Z87c/CTz+eIWZgqrvXuwl3f8rMVkLGv52QF+8HZnYfOifeQIbIbL3Nj8L+FqI1R2e6+yW5Pr+Z+v1BeXmwx6MjPjW4+zDSHFOKyM7Qe1ExoVKY2WzIwDMNUtSuWtK0FyllG2OS0koCc2oehpWRNXtKQsnwGoxHXk5rIrfhMi+AJjTg7mNNpVLraEhipsxsZeRKvjBy+6zC4hXvfUC8AsUIpPTIM2EdC2NKQKeUY0WaO9HvCIL1KQjOj4fvSWW2TnD3Y9Fz+TpSQO4INPE6SRHeU5mxlQlrOaJU6IfcWl4HmMbMPu8KldjczB4EjkJMSzQHRwTTo4t1z6Dpj1kJZkOeCU08UcrWfdmaPxg9x4MLr8fWfab0Stn/WSLFurYDWZuHo/X3GLIUX46YvQyzkctf8CmiBwmibesz0u5NStZQsBgtg9z076V8XQx2fNsipnlRZPm93MxOQ0niMyF1SKA1X3ElQ3GfLousz1UoPussFHyDSNuvRl7L8EGJBTYLv8CUd+NCNL6p0DqcnvY8BvOgdZ5SUTAb33po7lKY26tR+MFXUKjC1CisZC5aifHz6DWzU1DFpjKa+2Bmy07otl2mo8m8HToB2y6HBOMqpVV+71yPQs6eRjmTNjWzZdw9pjhrQ1Cq/xDtme/SmrvXkPfEK2Z2fHhtGrR3tzeztZCC623gkHDn5UMsihiGcjmNNrOHad1B85kSeRfHFMOTtM7/TKgaG+7rUoX7p4iVacDPks4nY2Y/Rx4c0wB/A37j7i+b2erIQ2IWWvP3opn91N2LhqNJ6Aw+pD2xcxVifEst32lm7wAvuHs0kXYZ3H0fM/sd8ANkGP0TKrZwHjK+5sOdurWfGvdrCgvMFFWLobX8D5TD7yJXCGEnMBD+8BDEH22fe61UjssbmEi717sGVzjm5Ygf+yo6o76O7p3FkEcY4fefkffeg4hfet4HH+67iZktU3iteI8UUXWPdBRmtgKwmLufVtFsc8TbVuFkZOg5EulKXqLD+QYnKa0U6vTvhm2Hku7y6KFtqRdAQxqK/VYhyRLi7iODxftG4P4aD45Glwf0eURMRysRKOHvRdGm/UawQOaxfPh9T033u5iqCeWRlakf9GFgZvnwwFnMbK7SxgV4JPbczK6nv+CcL5c6I7I45pPLz4Q8qE4N/2+I1sv9qFz9MrSSud4T2m1H+XpbOkJDHoMR3ge6lj8f/p6XVuz4MUHZcDQwt5kdWHV5hDW8G5rPryFL25fQWtjFzL6Mkj73Ag81ZIQarXszuwJ5F76cQPNsiHGfl4qwgtz47qhwbQa0p5vQG/q/DF04v6Q1bz8y5VfJ5q0THosZekzJHsn3W9gjsTC1svWZKTbnpf8aOgqF3CyMLIRl62Kw4/u3hxw5wClmtiZypV8m/A161r8O3/U1dI7vijw6lqDdO2wmapL7Fp91sNBuGFsDZjaCgYdfgM7xb6FkpT9w9xsi3/EKcKKXVxvNIxvf1aSHmr6AzouT0XPcAQnJpSFipkS/Q8pontjaBhzfJTpuIn3eJkjbYJ3eJtU6bfIyWw3lLTnGzGZG6/ZXVHh0mlkmIK6JFGjvIWb7AsQPzYkUqjFkivNMSbJI+N0XYhHB9Gj/r4Du4YzP2QulCngwfH6NILA/VPQOcfcFcv+ORuvk5bIxTgAMhp+t4pPvQrzNs4jPWRG4wcy+h57Zg0jR9SI6Vw8A/mxmS7rCrSahsxgJHGBmCyTyZe8CvzWFrnfLaNQHVwjqtcibcw5a3kE7mNnfkUHuom7tp9R+zWxeWoqqrPrnv5AC94LMYNRJDJA/nB/d600+2+Re/1QQ5vMJlCusD8Eb657Ceftch752tfATQ8wAC9X3yIBgZrcA53r/kNRvI3mpSmmVgtWRUrgsEmfQmKS0Upzp1A3bjiMeEhTD0NC21AsAeWuk0lDstwpJlhBT7PdSiOn9s7WSssXwNVqV84r4Z8nrPUhI+3Xutfx3xEJIeiLtip/tQVa5ohdM9n6RqeyDqTRuCvIWiRgtpVbRICAWMRfy+NiD1jwWBefj3f2mXD8LAhu4+3bh/5VRWe4Dw/9noHCCR919fTMbicLtytbbzQxeeI8qHEjfT3+hxaAMpbWn2pLnu/uxZrY8spzfHiz0Z3kugWVQqqyDYs4XAlZy9/vDe18CnkdMwCJISAK4xsz+A7yPGIrRtKqDxFC27svW/BC0NkaZ2bPI4vCJu38nQvNsiBGvG19W0epDM6vzVJyC8rU5BimFyvBEoOcb9J+3YaYKOVkCy4NIs6RkHkXDzeyTQB/IE62H9jPgFiTUZesT4uszv4ZAZ2zZGloWWdfmdvdPKtZFcXx/d/e8UrkR3P0GM/t6oHUEErxw9xMBgsJ5O+CSsE+xdu+wt1G4XSnC+T137qW5gKGBQSmiuF6/itbDCyinSAwxxeFxFcqRWkVbDtn4MkVUCmZA58yKyNP05ITPLAYcnagsmhjadrPvJvM2IdumWqf3QXfqGOTlh7u/bWZHI6a/T2llylHyA+S9NQR5DX6IvNQuAK4reETWwsx2QQqSpROF9zu8lQD4DFOi5m2QIL8W8jBbDynchpiZo1C3fgKMu49BIS/573mo2K6ARSrea1Ky3t19ycjrTXjqDCl88nPo/F8+eGhPCdyEFFuvAat7K/n246b8r48jhWCn8+osbWZFY/BMlBthgbgh8zOMk9A+SuXLTqcDRiNT0v7femLYKIC7v4x4jYPNbDUUgnoiCl+7CAna98b2UydQ7DcYvzNF1TKIB3oBFSO4wLtceS/CM6Tg88BPTZUDIYSa13ymyb0+QRDWaQ8h9NJUJALoU3wOCu4+JPT7IipAdTmqIjkhEtTPRbxA2X/Q3VqFL1B/J76D9nLXMElpJaHl68BxDdqOpd07pgrLhLZVXgDHoIo1pTSY2VjaD/QpEENTJbxOBkxuZuvmPhtjNP6DLpE36S+grIGE2Gy8Yyi/WJYvtM0Qi8MuzXUSkCmiHiy8PgtwGVL6RF1sI54HJyCLaQzF8RWRpz1P8yzo8HmEkDC1gGWBz0X6zVchmQqVCq0TnOuSzH6bdg+dC9GlDOVeJ1u6+3qJwnuZS2hM4ZC0n9z9uty/2R5Zw5X7o4htUVjFL5DX1RHBm+MlxCjOiZjkx5E1o+/Cd/cXZaTlz67cArOHz41CXiMz0fJ0yhSFsTVRtu7fLWkPskQuhcJf5kfhV/eU0PwEcGbN+N4ErqLdC68M36e8euaXia/NGIrzdgYK41kShbnMSi75aA5TIMH0YbR+s8vubVSVbmrE9BwAYHLlB8Bz1bVMFU9uJbI+kdv8A6aKJX9396fNbM6SNbQ9cn/+JHxH2bqYBVmL1shoNrNUQa4HuD54ifSds4GulVAFlu+gMyNDnXfYw8gL5LCK7x1N+7myEPIYia3NYhWkuULb5xpaUPslVs+hVtGWwz/Q+K4hPVHpamgOv0jaXgB5flTRPLG17WbfL5M+bxOybZV1Ol+mfhNaCvpf0rJOP4L2VR6vI+Y8C13dAriyzhu9Bk2F97OD4HyvtwoUjHf3UWb2BlKy/QIpuRdFZ20//sWUxHxL7x8y9Bbxuyo7k1+jVfyliLPrh9uHspD9Jjx1hlQ++RIPRQbc/UMzOxbxYb/1QrU4dx8dFBw/bUBHKn5Fec6uMt62lw4k0Z5Y4O4fhHutjm95HFjN3e/KPtvAaHQ/OUOLme2BFLpHhs8PhO6s2MIsKORpK2DrYMTcynO5izqBkn36bPj9JvJuucDdO5WvKgVFniGPMn72Y3RuplRSzJAZmCYamNlM6MxeFfEpVeHYndyvlyBD8DbAO2Z2tbv/vOYznxY+oNwZZTczy0Ky63AmsLaZneitSrYdxSSllZjlA8xsYXd/JKUtEnCPrmn7F2TFPgRdtlVeAJsDy5vZYt4ea53H4bQYkZmREHYH8koow2Rog0yDlC8PINdpoI2ZWg4pUPo8VHJtnkZVYE6qGW+jtgmIClDWqgz4YKqQ5e6lCUEHSnOgoxfYxd37JUwt69fMhrr7uNz/4ylXDGyMmOqPUb6ODCMISqrwDOdF6zFjvB9BDEPZelsOOMzMLqgQ3vPKic3pf7BHFQ7k9hPxfCbFefoysjYdU6JsyCqZXQdcZyL2e8ACYWxjkQX2tmw9mNmYwPjEcgdke+i3+edmobxt+LvRmqhrn0JzwNoN2tbhgKb0BgV4ft7ygmE2b7eWzVuhr2wd7e7u/8/eeYfLVVVt/HcDSA9IE5QuuhKkGARBlCIEBJEqYgvto0NoghEBKdJ7lwhIFRBBehMEpAqC9LboRZQWWiihJPP98e5z58yZfdrcuTcXyfs889w7M/vsWfucXVZf15lyxoxHicmTROxRZWhmjbwa/pYpzz5CxQxy55CZXVthXvwJ5aJIMC3V8ssNQQLmU4hJaxHo3P1lM9se7bdpb5gy77A1gaFm9iN3vzBnbL37mylUZh1gR3f/XYW5eRNwn7vneVnF0EBM/ukeDwFLFFFFirYE5wNnofGXnb/J+FanKTBubmYne3nC5QNR2ek8mgdb2/7s+xiq37fJ0jaxTsdgCunbNbz9JvKCHYsUP2klV5IzLv3+AZT76F5Uuat2YlozG4p4qrfcfUJd4R1VEfwTMKuZPRXoWttUUTepitpw5YS6N7xiGEkzF0sv3H3lHLqTvXOTGM/SRdThqevwyYcB3zOzqVMKqscyf7N4FhmluomBKiA06OHur1ORb0mf6xX5zk2Aj9w9qcC8JTKUbuXuD3WB9nFozh1tZt9GaTlGIOVCNxFbp+ciz87r0vLAQKETmcjMrgJmcvf1a/xUYmAaTPgJkjlORPtGJaOkKbLka95huKa77xr6mREp9VcJ8/4tzy8QMFD4GDm4fBE5hcyd+m4r5AFcJa/x79B+fp2ZHYHub1RpWZEHasMUpZUm7k5IIF6r5JC9CjGHU9OqRIjhcbQhTkAlqMcXeAGshZipy/NocPf9oDeu+GqkoNggbLy5MLPjEDO1NtpAXjazTYhbQuqWSB+UyDKVk5ueDMZXEJxvCYL+bxBD/oqr0tZqKHfVvcjjBnQYTg1cmppbb6DcWHnzbV0kXB9uyi+QSwP0brKlyWwDetcTTetZFKm5PAE4xsyGpizPUbi7E098nsYqSJhZFq1XgFNMYRh3ozHObWY9iTUgpnjpFirSXLttP6Cb9y0vrLeK9SW9RrLW1FzlWfhbNIeqjO964Jz+sBK5+0WIIUh/VnQubI+s0IcBZ5vZrO5+aqQdAGb2U2S1fYQ+5Caw8vCLBgpleszM/kA7Y/IksKOZHZEIHAU4F4XvfB0x8UV0Zce3BGL+/mVKkp3LICFBqIjmQdXWFUbUX3TcSfX7NtnbeqbqcfCE+DOAmSUC3/PAaum9Ca2d51OX3ogUIr8EpsmhKwpTpbO5UYjxrKnPX0QVG09y96pGhzXDtV9BYdBnBVovphn+OMbMvoH4wgfc/T916A39zwR8P+U50i+W7wjq8NR1+OTHgEe81aMqqQ6ZF3EwD1KEdQ01jUefCVTkWyrzvsmHZjaLmU2PzsDtkJH4jC6R3Qt3v93kzZfbd2Q99QWHufvDdfo1ha0d7e5dD1+siPNRfrlcA1oaEQPTYMHTSH7ep0zeyGBq+lgd1BRauQPNc2RM+Dx9jvRraGgOJiKvspkRf5wUHVkAGVovQbLmJskFplxsWT3I8PC3QX7lwAQdebF95pVW7v6uKTfCDcA9ZnYGzaSO76CHuDhySd0SaSQ/AW6o0DZJjDou/FaeF8BLZrZ6DRpa+i0ZXyVLiJltaCo9/QJyyX3Yc2JuTeE4i1VpG7l2FjTxv4s8hGZAIYmPo0V7YQUrbazf7GaQfJ5sBo+jcLDaNJdgBVPOmqr9VlYMEDbIoLA6CAl3E5BX3PZm9h208Bu05jebBEyVN9/q0JASACopHDLr6S8o99VKlMxl5Kb7KF1wx3X3O0mFrJm82Y5C3i+roPt6Jhrz6+gQux44uOjZ9WXeTw7UpbfGfTvZzB5Gz/QOb0/qmMa8ZvYaTa+Hh0K/0edsZt8K9C6AQmkSC2Wp8izscblzqJ/G12cUnAtvoZCjtZF31lgz2xV5aTxI63raAt2zl1Fuqqrz8npSgr1VC78YgsLZQcmjYxWDJ4QAACAASURBVOhBbuVPFCnakNVzfnQe/cTMRhAf3w+RkuoJxOB/YmZJ2e4e5GmTl3Mw63GTRzODqO1UtCo4u01Hnfs2udv2rueIQSoZ98XII3hHVCVsKFoHiXHn+NDXFuGzSooMU0W/BwFDSrXbEC8xHvETw9Ec3tzMTgR2DQJ8KYLF/kkzOwt5JZ6DclHeGH5rdzT/P2fKn5TkIdzE3VtCK80s7bXaQOHh0yFBs9ueI4XogKeuxCejfWFba/W0ehsles7zvNmQfs6xMgWVUYXvXNSU8xI0T5ZD0QZTIyP9FXmdm9kSNHNlZr+bG0WmfD70NQF4BYWgdryewj5zKXEU9WtBNlkp1m+E/hnQGvo+Xcq51QE/ey5SHA6YAa2fcCOqVvqCmT1BM0Iliyo5uzCFme6AvEW/h7z1ZqU1/9MQlHZiOFKwVzlH+ku2mM3MsvnM5kjTm/IKOxG40913CPz1xqlrpgWGIaeYBEnY+XXUy49YGZ95pRXIkhc2vJNQON02kWY9aNPbFh28ldpWcI/uiIaq/ab6L7OErITGlihBxpnZJYiZurwPbXthKn96LDqM3kfePq+hRftDpMw60sy2c/dLqozLlNz0NJTX4gPyN4PEgpkwwpVoroDFkdKl0r2oIziH/w8IwtkY4BAUWvBltClsj/JG9ISxvha6nYmCOPIaNIwN9/cTqiscTgpv/42E6GmJh7C2zOWwIfbJilECd7mhn4/c0NdH4Zc/RPncVgB2KpkTHc37/kCwzm2OrPbDkGfdB0gBcQs6SLpBb+y+/Rd5xnw9/P6ZBdePR0JpVaSFswSjqKBcQknO686hvo6vFKbkz0u5+x2dXO/ubwTF+M4oZ89+tAr5PSiEsYG8Qf5KxWft7ukk1VXDLyZRbkWbGTicYkVbWhH1PSRg5o1vHGIKD3EltYV6VYmeq9F2sKC/wpAW7Kd++wUlBqkeYLi7X2YKdT3GzEajkLC3EL9B4p1gZuui8NkfearYSc7vzoR4lC+gfXWJmGU+GOL2REqmGekw6be7N8wsCXM7neYaWBd5Gb0daI/lFhmGlJzvoHWRl58kS3vpOeLuT+X3kDuW/uBnT0D7/HQEQTMoLs+KNTZVlPwkXNcv6C8j7P8iKvKdR9Me0vsJqobbprAys9loyrH3EakUGp7RDSiX54dobcyAEoQ36Nt6mkQzx9O64XfepXydzoH4458iL5ZcmEK2rkT8yLlFbWuiFn8Y9qcqBrQ2A1MXae4GNkHFABzxfNMjj7A2mNkn7l6mJ5kD2BfJmXlyTLqw2Bf78xypgH1oz7vXQyaaxsymQl5WualGkGJvQPNyTVFaBYRQiHXMbAGULHcYYpDeRwzvjd6ab6pO267SYGYzmdmOdJnRQJvRRkj7vhuKZW0Aa5jZTplwkTptMbMxaDO8DS2Cm9KaZJPr66rhu4vMbNsSC32C89HCOhg4omAzuBElxT4TMVKlNNdArXsRQZ7gfCc6sEeh3D6/CffsCVPC123c/cjgybIQzcSJC1E9IW4RDR8gN/+50cZeVvnmXVrj1+9Hm++VtM7liSiU5SlgRlOOrQWBhimPT3rTfzNYpAnfvV9XYRt+J6lwlwgCH6B7ejX1nl1fn3WfEZSDF6JE1P9C+er+g6yIC6J8L7si61lf6I3eN3ePuffn4W13Lyu60IugLElbczCzn9M+P3dHYbBfDa+fE5Ll15hDheNLBDozu5q+7bMLoGfUsRehK+9Fkn9jYdrPhsTTqvaztg7CL7xCiIyZXUOxoi2riCoa3wOeCdl096iw+r+CKve4Q3wqwpsqGqQWAC4OFuHvIyFsBJozJ7n7m5lul0Hn2JVmtr27/4EITNW9bkEKq5tQkZCo8OUKkf6Vmf0Hzd9z3f2mGkMdRbN4SDLHJ3jIHROE+1Hu/kT4Pw97hzb/V+VHq54jZra3p4pjVEUHPHVZf+9SY+66ir1cVdqwQ/SHEfYziOy5vjFSLA1Hio/50Xq/yMzOAbbzkIg/4C6kjAJ5iuxFu9fmQaG/HVx5HiehQk/bIWX4usizOIvS9RTmZHqd7lBlnSIeYkKgLbeKn5l9HbgChbn+2t0PK+i3E9TiDysa0GIGpsGED5Gn7qLQq/jcGCkmD0Vjehvt/b+q2OcQtL8dDpyNvNeSeboe2me3As70nBxmXThHqmBntF/FkK0CvgW6J4VpG8pgSi/zYbeUl1OUVhm4+/PIytXVtt2iYQAYjQnIpftKtLEfGF6PBCbvj3Xbho33YJTcb9uc350EXG8qU/xH4AQzu6lIKDSz9YENgC3dPfc5uEKH7kCuw5ugTaV0fHVQ575lEBOc90EbfwMp8XYFFvJWd9F/0bSY/wt5KiQeTauHz6oiT3i/Dnl0VUJM4RCDqRJm1o07UTLcmXrfQOFRuyKL3EpIKXEuwYJeET+heYCMR6Ei/03RXevZlbUnv9piDMMKvptAu4fIXGj9P4O87x4Pn3/g7o9Bb5GAfRBTdn+nc9Pdv5p623bfBhCx+XkI7edX4sqdnUNXIeHpUmQBbZjZMUXj6+99ti9w92doJmwm0Jt8VzY3b0HVLKFm+EUHdJYp2toUUXnjm4LPJKoYpP6I8hqNBmZ090LrtLuPM7NVgd+j0KSF3X2vTJ9LI0+DuYFn3b3MqzDp+7igyNgWKboqwd3PS/3/ahCiPso0q5KPqnLOKjObFwmsjwLreCZvWGiTnCOHmdmr7n521f7T6C8+eXKiH42wnwqY2VJd6OZF5O0Ezbn7mscLG41EHnV3mtlq7p4UaBlDM2n/GUjJfXvm8o1Qztd0YvGP3H20me0A/Ji40qqTHHCV1qmr8mUD5X8bjdJoTOMqvgBA8Go6F3lzreutFbe7hg74347O9UGEm4HnzOwitH7Hh1fiEflueF+lWl4af3D3ttB8M9sMuCvPQJJFp+dIxb4Lc3FbYCQD/3sEUtwWVn+0SMENM/sq2vvWIKxPkxfxacAJeYq7KpiitPoUYSAZDeSyO5+7n2dml6GqAGclk7pq2+BlsQuyLJQm5HO5oG6J4n8PMlWMSWP28HcRpIx4GLg/fYjG7kvAs8jLZ1vERBXRDBQezgkds6IDZ6nU+wWQMmHxvH5TtGYF5yuQR0fapTybs4TM+z+jPB63IEH058jSVwmTQTmxOq3x3kW4CXkMpXOgbEz9MtYOLBosP0moSLZN2Tyu1B6NrWo8etl9yPaT5DpbDOVASeAoB1SSE2QHU1hN+tnWHV+z89R9q4mqzMv+5JRQz5mf91E95GucmW2MClFsgYTRA8zsQne/K/xGel7U3meBy5Cr/yS0x3yMlI7vIUVXct0iyIIchSsBdynMbGqkwJwdeTPOSqsiOG9u3oKUv2lUDb8w5M3SY2YreEGJblNozr7u/s0wrlqKqMj43gTGuXI05l3zLfSMh6Lz5hJ0X76F5uETJTRvh4SgAydj27WQMHxcP9Dc8kxSn7fdN28tzz452n5ANYPUqHD9U1S0TgeL7xam/DKHmdlCwKbu/rGZbYCMWh+gOVeobInwB3chBXldob7X6ODKZZdFlbDnqqHRDeRhMh55kEVzuqTOkZmQd0invGS/w5Rb6FjgqKwA1Q+/1S9G2E8ZknyCfcUWyCBZyHe6+9/CHnENcHM4f173lAebKXfabWmZJ8yLOVCVyjTS4VoxmSbdpg7qrtOTUE7V49B8WTcY2XdBSoNnkcIqrzpmN1GbP/yUGpiGIW/cEeiMSaMHSIyQdef3AzmfL4OUk3VwGfXSH/QZZnYkKvTVgxR7V7l7NrS6x8wSpfIMSH7ZDYVbJv0sjRwoZkA5Ux9DPOTSSNm5npmt6a0ek5UxRWmVgin59arAisC3gfnIMM1IkLkFbYILVm1b9bAqoeET5K73MrC8mb2T7TfFaMyPBLOqSSjnBGZJMVtzADOY2fKuXCybmtkDaEHfE2hIMC60ndPdX0u3DdaElYEL0laEIrj7B2Y2J7KQbJjT7AS0YBo0c+C0JW6NINkMjiii2d33Ce3LDucVw++m8/AMAe5296kK+m1DEJzXTd5b08X4ObTQe0sGA9+gGQ54Nto0rgi0Xl6mUS+hoa5yIqpwqLuekrlsCidYxN1vMLPvoo3uYZoCxG/D9cfUoPH9sNlunic4UT6PK7dHjGoV6/KSBd9NoD0P3eGIscuOPeaG/TgwzMxmDNaSwvHlzc2i+2ZmefmSkhwQvzWFMmfRcPfeue7uRXHzvag6P9NzKLw/DlWnOiO8Xxolbr4rMr5OBLq7EJOXh3R+miMynydM7CQKzuSg8NoMradlaCqpkut7zOwV5BX2KPlz82QkIMyEFGg/pzz8oodWZvvvZvY0sLW7/z1C7hxoj0rTX6iIKhlfAxhiZm+jXDFXA+cGi3WS42xUhsZjaVUKN2I0h+tPRXto8v+Atk21H4MU0kny2m7Q8QbKfzgtqWeSc996kPJnu7RleIDbgp73s0UKqzQ6sU67+1Em6+/5wN+CgmE/FOK+Dto/X87vAWjnD5J1ks3LV0oOwejQBfSgNQ5aM8ke3bsno7yY7wPnWdN407Inp3AOMCp1jlRGpzxAB5ge7ed/ojVFQX+gEyPsyuG60f1L2oChW/n23odq57q7v2BmK6Ok+6ejNZpFlk9L9v88ng8q5n/rR/wVnf1fRp5kdyAZ5QZgI28Pce4vdMof1jYwTU4EuSJWPXYGFBY4P+Kxv0r1Ig4NtL/FlFOzUn6OZPFvml6IA4WJ4QVaN9Oa2RBvTwg/Tebv/ZnvT0Cewt/xTPh3MJz9GeXU2rMTIqcorehNlLsDOlAWQPGot6Ckj+OQu+Ds4TUCMf6JBvJlpE2MtV0ShbEca2bXohjfrOtqHRp+iTb5GSv0uxb1mKcYszUECd8LA7j70UF4P4rWiZpsTgsSkoGn2h6JFsLTFelIcDZy240l8ExwKmKobqnRb7IZFNJsZk8Fi02ZtnsUetbHhfdzIKH0gKRBTr8tKFGoXIRi3w8ws98AX0GVBE8M/U8yhTysjTaLjhRWFZQ6UWQVDhXn8pfQZv41MnMZWUJ2Q55RN5vZMJSs9e7Q/+nAzl4z54vJxXzGgiZl8/hGmmGGVdrfEHvWGdQdw8vAuxXHngj9ibK46pzPoui+LUG+Uvd55NU0d+S72lba9PwMwtBQtLd8GFGIjyTMofB+OVqrql2O4vuTtunxjQCuzFNYZXAO2gOmR2OaEe2j06D7P2Po7y+h/VgkWIG8RW9Eglzyf2zci6KcU2ui/evvSNB/nuZ6OhgxW5chT6rd0P69n5nt7O6fZObmXeFZ/ws4w4rDLzZCe/FdSGH0fqDjV8BfzWxDzwkrrKCIwszeRPvWF1DISGx8s6NE+9eh5348cKiZHYu8UjdG4Zz7hj4OQ3tQAylsbkUKmxjNiaXwn4HGJSZD26T9CoHmFRHz342+s154CXaJ3Lfx4e9YM3vMm8UDBrLt15HiacGU0awKeq3TZjYX4l3W9IJQBHe/2uTBcQVSWF0KbOzu74d5OUfJb2aF942QEjim/PlKQT8TLO6d1Zsc18y+RHXvj6+m2i6e+jzZk2dEQlr6u7w9OcmBUsnoCLV56sp8cgk68YzpBCtT3wh7Idq//ydQl/fq4u++Zmbbkl9MYqyp0vYbaP98h/xk66A5M1BKoTIsg/afzZA8sVtEYdCfqMwfVjzXX0fnbq+BaWCGUY70mWDNSu3J/tdIvXrM7KPU53loAEuY2e7IOJo+c6qcI1kMpaCYVn/A3X8VZK1HkKHhSsT/HZpq1nD37wKEto+RCmU35UddFtgjq7AKv3GVmZ2EzsgpSqtOYEoqdyYwG7JunuLuzxW0XQ8duJcgJnsFVC3kIFdscPaaqdAE2BlZp08GxqTbVqXBFOM83t1HVeh3H+QBszry0CrDcsjy/rfwfno0aVvytbj7MaYKPEtas/TwOGQpGBppuwwSeIqUBTHcDazvBcl2zexQ4MmiNilci5j3udFmUEbzoWZ2XlnfYWOe1d3PDe9nRou8JUwj0m/2meQqBtz9GZPr5h4ol87nkLXppFSbjylPlF6GMqVOKarMZZNpN533aSJ6Jiuh3FzXJ3SYEnTOABxlzVLIQ4HFzSwq5EeQV7o2mRMJJqDDJ29OfI9Wa2B0DiEm/DXg1GD9LzrshpNv6ctaMEAKjoXM7Ms0FWht4wuWpIVEvieHStU5XzlhorsvaPI2+r6793dp9fT8/CqpOWRmExGD+io6NN+mOYfmRBWnnkz19QQSpmL4kFSyypLxJe0+gd78ENB8Nq8HAY7w/XsEZiT0S1DCzRQjxMx+RciZEmiI5pgzs7No7kOHBAH3BeSpupyZ/dTdn8h71l4QfmFmB6OcLdk5dhFSxp1nZsu6e3pNfxEpzR4nX9E2OzJKbIzO0I/QWn8CODszD5/StsGVrsS9swBbI2+HuYDH3P3HKdpWRQrhhZHH3FiUoyNG8xbh/p4NLOMKLxrotoT2jwHD3P228Fm3+o4hyXmXvm8ghd/eqNjBBgPdFrjd5GU8PtO2DDMjngzEv6yKvK7TAsrxOdfeifbF/6C1AToPRpuqdzXcfefsRVnh3cz2QDld2oR6U3XDusr6dD/RPSKCBhp7D/Couy8UoeUXaF/5nrs/kddROEd2B25PnSOFqMNTp64p5ZMHEb5AfSOs03/VwAYcZnYmBQnEKyKPLyuEu1+a89UYxM99PrxmRWfDk0SiL8IZAvXyv3YFJu/HFo9ItFbeRgq3LwOXWnsKizxvyE6Q5X+r8IdJhcYiA1paGb0SrQamw+vwl/0BM5sVecWvgpRJaWV3D+Kb0jgofF6UQmMIuh+HAbuZ2SOIH02wm6ngVMPdq6RuGUmXPUYtPyoijRlphvw9ixwlVkT87YzIc/ckd08MgpDxqA8oChl9Cq3LjvCZV1ohxu8YYH8vj7Fsa2uKbz8dPeSDshcEjet1wHUFbavScDOwv5l9NTAa0X4Do7EmYjRuKBlTuu8WmNmXXGEwWawHLJYSeMab2bw5bbdH1rzlKtKRYGma4W+ETfOhDBNzLxrnoZTAQxJDU0WrRyrQvFhsc83S4ZnkiJ32WwEHoQNlErJGn1NhvnYVFZUTVedyDwrlmAkJGzOH/8ciz7IkZ1ha4ZJgEmJClkUMybNoL8ubY/dExpJWeOyJcvVMB/TkrJnk2SXCZNGzHh9+c2YkjKexeopmCBXvcuheNtM26fsLqBKmI2ahdz4Fq9F6yIqxAKn8RTF6TTkfLkX3779oP0m+3sTdW6pQpu9boDu5b+cjt9+BRHYOzQYMD+N8H5g+jO8ydBBfnBrbDESqqITxzQbMaWbLIuYhOr60QEcNL4SaGI2U99cUNYrsQy8FYXs8CindCOU9gpx9yPPDLxZC6zL7m++b2YbI2+cCM1vG3SekFG1QoGhDiqiLUN6wazKKqB8mirac8b4NHGFmf0B7w3OZJgnNX0AKnlya64yvv9qG82QhtPcNK2tfk442mCyiiyAjSBYTkJfSFpOx7ZtI4fntGP05yM0Vl0JZeNYOmfc94ZoGTc/MXmSE99mQoPZEjkEla4T4Ck2vxV/k0PMWzcqC3cTv0HO4zVSJ+PSwpoC2c2RR2vPgFaEOTw1U5pMHC95DStE6mIrqeS4/DRiPFCwxZHmcAYHXL4gyCa3r/bpPTSmSvSrmEfkurR6QaXQtwXkHssshyJmg0ICGlBIgD6tD6pzrA4SfIH7oRGQkSmTKz6ECHb9A++7cwMEeIknMLDe1S8CiyOgBrXnSPofOhhWJp/FogZmtgdZQafhxTQwlPn+GoFxWD9G8FzMj5elEdEa/RHPPSzs2NFDo+Inu/oDLq/Qe5I16UQ4da1A9H20bpiitYAVXifOO2rr7/UGDWuT6Xda2Kg1RRiPdr6mi3p7Ixf7+HOapKhKLXXYcb6GqC+nPYhsd7v6Wqdrb/hapMhCDqSLFRiiXUYI7kev/2UEQ3RNZCo41sx+5+4UV+m3ZDIpozo6vhI4TPBVSl+03pRhI3qe/LlIMvA5cbmbfQ4LzHq48WbWRpSGDbionqs7lhrufEvvC5P6d0LofCr/aMDC2SbjUfcir5hRXGeOZaCYmXxflA3gXCd5twgYSDC9C1pDNKclrkDcnYnPI3XMPGzN7NqG56PeK2prZHMAfUDjocOBlM7sLWc3mRYfL48BId29R2EXonUST+fwOrfct5lJfeN/M7CrgAHe/01RB6W2qM1p5Lvwf0KySmOAqxOztQuv8TObthPA+8dgAHaTJ+FYi5YGRwjDksbgqOqy3oRnaB/RZoKuLr3mkaloVpJ71aDObIfV57v7m8fCL8eTwCu7+nil59d0oXHtjJOQfD+xawNgm6B1fShF1Eu2KtgSxudRA1t40EppfJJUIP4fmOuPrr7Ybh/bR/b2PfUN7MY+EAX0u0kWD1vs2Odrei/ikz0e+y8M3Qv9tSJ1n2X3k1+5+Wc41PWidLAXslPObifA+Lwp1fwcJQg3ahfeskD9faP9CzDMrRQfEi7EUobd9ZE+eLig3V0LnyFHA4abQ8/9Q4RwpQR2eug11eOoUJtJM4N/feAJYnmZKiCpoMcJ+2tEtHmcyohGUNNBuWIy2p9r6q8TruDzUJyFvnyHkeEQONErkuB9QwYAWubbKuT6QeBrxgPukeSszmxEprS509/+YJsfBFfuc5O7zxb7InCO/LurEzH6KPO4eoZnXsitw95VzfnM6pEz7BVJOPerNEMDjgOXd/bvhfjzq7pulLm8gJeaNptDIc5CC8joze8jdf5/6nS+gFADrIoNER/jMK61ih6spnOSLSOgZBzzj7pPK2prifJ/xgjjkYN1+LPNZVRom1GA0Eu+JGKpaQirPDzMbWiBcnYiYvqvMbK0ixZUp7OlqJGymhcUsw/1L5GV1J1IgzeoFJYVjm0EJzcl1G6Gk6sm9itFxI6lEj5F+04qBrEKltmKgQ3RCw0S0KU1D01V1iJmV3bPsR0+j+PdkLpcd/hNoJvlLaJ6VprfVbGQEAFf+ofXD708CdnD3J6yZzD6GvUOb/ytoU4gqc6jbcCW4XDccImsga91QxLC/ANyaJwRl6e2H+7YmcAFal3OiuXUWEiiK8DmaYUCG9qaPwv9nIK+ytBvywmhuJklLs2vkI2Bad383rP3X0LxLj288ceyJrEyvoZDcX6J5n6sYtMik7wayc8sU9rc8rWfDAx7yvWXa9j5rV6Lbqr+ZVW7fjqqRHpXT3k1hsBeY2Qcoh9daFX8rb3xPAjObkhinx7eLma1GM2fJe2geZL1XE5pvQ/tcLs3I02VDIp5LA9U23Ld/IOE2ij7Q0YO8md5HOTr2pXnfYtVLd0HradJkbHs+Cn2slNcjzJNZaTV0pZGcqVnFUVRIg94k2mujkNmxZrYrykf3IDqbZw7Xfwd5TjwBrJYYgMqEd1O44H3u3uZlFYww6ST0eWGNeRhD85zN7sn/NrOR4Yzo6BwpQh2euqCPNj655DdfR96HA4HL6bsRdgr6GRll7czIsJEYqo43s/FUN6il11P6N9rWaTf6nVwo4Wc7NqBBLw/SYkCbTLgR5VB8wcyeoMkfDEHP4s+mPFZ1vSmjqHiOLI74leQc+b4PXBhl0Vy9Ej2zWXK+70HG8wNQupojUe7TO4CTzGwvxLvPiXj5aYGT3f3YTon9zCutEoSFtDNKbrpw5uvxYQM80N0fq9O2n2joE6NRxRKSaFUr0p20zbMSvxu09DcA95hK016ASoSmF+2GKO5/CGIG7zazt2hW6Pmmmd2MlBrJRt/RZlBGcwr7oApsZXTk3ovJpVBJo0MaxiJvr31pHsyjyRFeM5gGhbcthUIm7k199x4SnoYna8TMRtC8l4sQ9iZ3f8PMJiBLzW3oGSyGYqa/QD6qMA3ZNgsRF6CiKJpDphCdxdCavAd4OI9Jr9M2DXd3aKsu2BG9KdS9b9eg9dZjZstFvu8B/lTB4wZgr0DnJJRAOZmfJ4b/s+V3G+6+ZWqNDA/XL0X7HBpPu3t01Csj9Pu6KQHpmsit+9do/+iTQNcpzOxrSOgZGT5K7zsNM/sPCsc5LbSvur9VwSHArWa2ted4R7r7X8xsK7Rn/JBUOG8VRVvF8T2M7v83aOYsSfKFZZmqQ1BewUXIKUWdovn3KJQ2e+YOZNux6DzJc+HvS9+noXNwErqvvyL/vl0TPls80DE52oKUVqeialZbVTBInYwUUofktSOcqQXftyHsHcsjvmw08vzN7m/jkEX+kDrK4RjM7Gy0D74NzBM+vh2FQCdCVOw3XqGpuJ2EEt1+jBS7s2VonoqUkr/uOVIV/cUnDwJ0YoSdQL1qx4MenfItBf1NRXE15Tw8lShTwllzsruvQ6uydi7E/z5Mcz3NhITrsvX0KvCD1P9pDKF9nXaj3wFHBTmuYwNapp8+7ZFdwCZoT3Lk8DEt8nhL9shlKPCsM7OkSmDSvtSpYKDPkQ7RQAq8dCGvRwJtS9EMfUzwAjLSTAT2NHll/QRFKSyBeLV5EE/zHJIhz/B6XrttmKK0AsxsPsRULYricU9E3iHvowN/KbS5bBgshKMqtt0p7R7XRRqSfrvOaGRQxwJQ2Nbd7zWzJZA2dhviVQF70Ma/rbs/Eqwjy6JcRasjT4xt0cbfQCEVs6JNaC3qbwal43P3xarQYUrul+SeKOu3E4XKVdFWnaMKDce7+5Nhzp9I01Nl/6KLInP5j7TO5ZVQONf9qbn8T5oKox4kqE7rqjjyKipnvVmgeyKywh6KrJ4xVJm73bBw5fWxEpojUyGax5nZJcRprtO2v+it+n22zbEoFLkHWbAaKI/BqkhZ0KAzxckiSElUBxeiOXQ37XPoNpoVVZMx3BvtpXV8z6IDdw9337gmPV2BKRHmVei8PiP8nz0bRgGnmNkq4X/okgXX3e8yefh+wcx63D26d7j7GaZ8BrsEmv5jZn+lRNGGnnOV8S2PjBIrJsKRmU2LCh6JvwAAIABJREFUFFgtTF6geQMUxpl7BqdoPhiFd+V69gxA212Q184sFe9z3b6XAmZx94UL7ttaZjYP8gy5w93vHui2AXMBv0XKlzKDVCLort8f1unAlB8NHG3ymhmG+I730d6wCBLefxLudVXh/XpSHqimXHAbAke4+4uoyA+p75PwjJZQ/kDjPKm3P0G8ynLomXdrT66MDvnZ/qDjS8CS7t5RReUYOjTCruXu43K6/LSi23zLrDQNw1WQVHxbH6XReAx5P/8gYkBLvGl2r2JAS68nd49VP06+e4fMOu1Gv5MRpTxDXQPaIMSHwFvuvij0eoHmhX/HcAbKY3gpzVym85m8tsrQCOdv7Bx5IO/M7w+YKkavQTD2omf6EHCZNT3uXkaGoDvIVOx05Su8IfX+FRQyXSdsujY+80orU7zpn1G1hq2BP8Qmjsk97ij0AD+u2PZ3ZvaOu5/fZRqq9lvJEmJmS9PuYbIg2oCWoXVT+hLNULjhNCuuxdq+6e5Pht9YBnjf3dcxswWQNja7aG/0VJlMdx+Pqhn+zcx+i0J1LkXeVecgL7PD0QbyLmICR0b6nTqMbzFrRvHkjS9G8yM5dOyEGOsRYTxzh/vRU9QvKo0aK0GeRvbwSMKhuoV+UeqY2Y+RV0ruXDazy9BmeQ5hLtOsdgQSAk5B3lofIuvPAigp63CkNFwc5XhbIzC9eV4zRVg8KBsJ/c0b6Gt7dsgbYAjNOf8sBXMo/L0GVRP5EmKstkLPMEbzNUigWwzFexe1LUXNNZ2em4ubEoxXxV9RAt3N0D36ECU+/wAplXsQQ/kkUureB9zl7rdGexN6kOWrrqCxGQopWoX2OXQaQbGdGl9pHrzJjeCtcD4Kh1vL3R+OtJmEFHBrIC+NicAV1NvfCuHu/6hCr7s/BGyRUrStSImiDa2n1/LGhxTaY81sFHqOh6GQTYJC8uUcWq5E7u1VaF67xvj6q+0WpQ271HfJffsvKcZzMrY9xMwOp9g6/S6a7/u4+02xvroJd3+GTGUkM9uCDoR3d+/Nl2IKbzwI2Co8r77QeBEhCW7Y67qxJ1dGf/Gz4ZrhSNG9PLrXT6D95dwcgW8ksvB3VUnXiRG2m78/iNBnvsXMrkMh/q8A3818vTKqODqSfCRnxm+Qd1W3DWj/c+iUPzSzrZHH4BAqGtD64n3XT7gZeM5UBOY2lCYiliqn4e5nRD6/BxUt2jScYZjZtdSQz2LnyEDBzBZCBqCl0fn7ZHj/eeRlNgpFtmztyhWdREC8D9wyOWhO4zOvtEKM37LA1kWaYXd/21Qycgvk3vmXAkvo28CWZvYJYravdfc3Y23r0lCz36qWkFtRTpk0kk3rztT79HizG14j0vYqYB0zuxTlTmqY2THuvjutceBtMLNTkLByF818Sg13f8fM/hbe/8bdrzOzz6OQkQVymMoPaowvSzNmdj2qEpalY69wXaKpbiA32dx7Ed5fSP3EqoUIjOKKwLvuPuAlfFM4ACkMCucygCu06xMUGrNgMpfN7PXQJFEuPIMs0olAfi563geG1yNmtr27/7EGnQljnf6/aE6sRjOcBVrXQqz98+gAuDV8di2yAubS7Kogdo+ZXYm8B/oyvjprui9zcy6kcMDdPw5K4bvc/Wwzmxu5FB+O1sjCyJNkdzNLQpPvzLF8zlHx99O4J9Bxc3YOuXtSPno0zVxtdcuW9xlmNjtSYkLIwWJmi5Mf5rUpcrFeIUehA63PugcxHT8P77PP+rbgtXIUOh8apkIZRTkG8sIv8sZYqmijqYg6AykbbysYHwDu/keT1+vxZnaau/e3p/EUTGYUeDl9DykuFgYOc/dDoDe8bm5a9+pemNlsfaDljdDH1Gjfmx1VUpoVWZzXo6bwbqqgeBiwHfCLHCEpDzcT8VIzsy+6+38CzXl78i+QsDYC5bjcmM5Cs2LoF37WVIDlH+jZ3oqMQ19HORNHmdkGPoBhNeGZVjbC/q+iC3zLSGBGl5dkS8i9qehMwyuE4rv7RWb2EJ0b0KLrqQto69eUwqAjuHueh3gd1OYPzewKmuGMZ7r7lpF+cw1MgwjD0L43gmYe1RgaSDHXAnf/WeSzNeoSETlH3gTGufLz9QtMBbluQmtifeCKiFPBCGQYOM/M3nL366F3v8sqlct+b5ZwzRfRnnhDoujrFFOUVrISPFUmYKfbIo3yNkj5U4TdgR9VaFuHhjr9QjVLyOpUz+WzAEqotitKDjobig8eTXvizHFmtjE6lLZAzOQBZnahu99V8jsTUZnV36Gkyg1gc1Pce6/yCCAwOokiK7YZbIEssnkleoto3gbdn3vRIZimYycUejKGIDBX6BeU6LkHhXckubbS6AEeC8xmD837OsTMshXPNkdKnOuRVaphZqe6+7YVxloKkyswNEuB91iz9GtM4TA98HaFuZwckLG5nIwx7fHzEFJ4fIgUVuu5+3nBa+t3wFlmZu7+m4pDa6Cw0n+jTXyTQNNZyFMnjXHIUrcb5XM+aX80Sj6YzPsDgQkxmiPXvw7MF2m7EsrdUgWjyVc8fYi8L3vprTE3s7gFhW8OMbM9wmdJjpr0YbgerWFMv0S5AE5EnlpZDC35XShWrMXmUAMpdh+nf3JIVFH0bQYcQati8H7ajQIJ1gT+4e63F/SZ3b/PRRb+bM7CoYiJvyf1ez2Iof857ciGX3weKW/XMrP53f2FyDXQVLTdVKaIQnv0M8BGZvbbCoqosWjPONDMxgJPFtCBma2F5toBn5K2K6FQvpPQvf800Nyf92IHd98IWq3TZrYgUoz00LrGp0m9YnC0f9eGqWLzisgYkVYSJ3+fR8LgG+F3DiAlvKO9cpHQfmYUvrcZ4sM3cPcr6tDjocJTBP82hej8M7ygfU+eiEItH0RnXieC9Acez0fVX/zsQYj+pdPeaKaCA78DLjLlmBqwEBsAd3+eEiPsZwR5fEsdviwKM9vI3YuqVmNmX0z+70RZW7Ce+oScfi9CslQdJOdxN7zF6sh8CX+4Wvj9U5CyeWyeHDeYDUzufoPViyZIsD+a420wsxHufl/su0y7RdCeHztHGqHN6+gcuRp5kPZJyZPBdkgmXjpPORbGsY4p5+BBSLbMhSlv5u6o6NLfgTHu/l9TwZxzEY+XnJMvmdnP3b1jj60pSitNnGtrtL0GMf/fp0Rh5Ip9v6JC21IaIgzF7YjRL4rPnhMxK4ui5JwPh9/ahxqWkGBJWsTdbwjvbwCOSg6i4D2whLuPjbQ9DjgmsSCa3FL3MrP7gW+jss8tmmYUDnYL8gZ4Cbkx3ozm665IAdcAjjKzO5BC4fXQ7lvkbAahTdtmUELzGWb2l3DtH3Po2BSVZ34gvB4Mzz7WL8DFrsTSByOB8KLMLW8g75TXkYB7eBjHmPBK4x7kgr8UYvzmBo4xs/OrWKcqYLHw20l4SQ/FCoehpCop5uAZgndazhpJ3IlbDmd3fwnAzMahBL1zuvtrwKZm9gBwpCl5dlXcHZ4DNPMgJZ46sWcXnfPhfbb9cODp1LwfCXw3RjN6hukwmbzxHYWeQ1+ZckfKkE7mZhbfRtbuk2i68B9rKn97Z6B1AeA9d585faHJ6zMPVSq3rFnwXXQOAa+6kqwX9buoqSoQaO/sgVKhbnpgTKpNnkB3AeUK7jSWRGG0ufBMWI/J7X3lZP0ncxOdXd9FCtWHkaC1Miq0cAX5iYIfNrO9kafj5xCz+6yp+tmOkXGuiYw7K9cY34/RPlZWCnkvmgnINwjji9IRaN4HKTBWGOxtA3ZECt51Un0MWpr7+V4siHJWpftIDFJXoBCglVEltxfc/QR3/2lotyBxT8qN0fl/a7i+DHMiYW0R5MH4d1SF7Hm0T7+LFPzzI4XwSigMedpA/9eBE5Bi6JbwfRqfAD+OKaxMXmFpHr2q9+k8SKG3LPE9uYfWRMKdwtH+mEUdnroOn7wS8HvPhE+68ra9iu7/viiMdAoGHjG+5XHgYJPnTTYEaxPP5Gczs0eRQvd9tDaSqpnnEzzjzewPKMoimxj635Qb0DwYWs/sfJhdwY9RnqCbkGA/oMjyDFnk8L/PA6+7+7amPFCbokiYPIxFSsIq5/qAwuXBW/ea/Qu+/lfYg65De991aaWQyUv0MMQb/Zv4OTJ7eC2J9rrjgUPN7FjgcO9OvsblkHdVFW+uscAlZjZV+n4FncPm7v6SmX0fOW48j+bCt4BrzGwNmnn+DkQyYRLafWVQ8nUU6TBFaaUKZE+WtmptOzU6YKvggQptq9CQTVDYE15FlRqibXK8PY5E1rcP3f3jTD8j0aazqCkMbTnEKE4T2l6O8k60tA3vlwP2MLPpkLfOioj5WgIxcXcQX7SHoJCVa2lWBDotWE2SJM23IqvpQSge9xN0AJxJ+2YwH0pauzyZzSCP5tT4Lwd2dvdtgrCbpSNxp9049PcqyucQ6zf9DBuIqY3hjKA8OAK5qPYAv3T3tsp9plDKI9z9L+H98oGWbiitEiwVaHjU3WcuUDhMhzx5chHmTNrykl0jHyIL8Ec5XSQb7oI0Q9OODgqrI8N3VRjymVLKiWxIXOzZHRDaf0jrnI+1nxuFMiS4GnlwxWg+CnnblI1vYWQpOZS4d1IWMyLlzUc0PY9ADGHe3EzuW9HcTON1Qv4Idx9pyq+0O3IFXg3d0w2A6c3sFfSsb3H3A0v6raK0iuUhSJA3h8rmRQ/wl8j/SYL3qogKdIFJb0ukXIDZKVEChz15KGH/RgqjTVNNRgK7uRKP3mxmw1CelbtN4ReTgPnzlNxmthnK3XcHyuV3GGI+tgf+YWbfy1hcl0TP+cs1xncVCrEpGmdCx7NofW2EvC7b6Ei1fQopHNYZzG1T7ZNwhU2REWfQ0tyf9yINK7dO9yCL/ppIyX4uOevc3a81swtQ/rcNg3AdhSkx+pZIsNzRcxI4h31tOleI4iEmD7Gbwth+CPwUrYcjkafs8ajC2BLIw/EiMzsH2M6V3DbBXbSGDed5Y2bH+Ao6ny4P9GX35AY6A2YA3kLKvQcoUY5HkBdKVYenTlCFT56enDww7n6Vme0H7GtmN/sA5DeD3r13VTQ3y4yw17r7UwNB12RCG9+CFLY/RTlDF0BhtO+i9T9DpI9h4e81aI2OQ54eawCY2S/QmjmR9mpm86D9s8iAtqSZPeju0Vx6A4Vw9p6CIiW2cfciXqbryPIMRTJfeL8cKjKQ5AHN8r9tcPeGyVun8FwfKJgMzQsjD9+3Up+vifjqL6M5fAlwUuSeFOGHyIDyXTQ/G2Z2H8r5Ojt6zjeh6vV5vHuyN1yNzpFZkMJvR+CHZvZTr1n9NoKJVPfUG4LWzN5mdluiwCSE84b/xyAD6LLu/oGpuMr1SLfwKqoumCjbHjel9nkc5T2OhZeWYorSSlr9d0pbtbbtQUqSKnizQtsqNGRdTNdAHi9FG8JOiLnfM7w34GSLe3vsRdM9cWKg51VkrXub5iRdFh02N6Xavo8UADOn2wZt/HRo/A8iBdNVwDruvmDRYE3hd6uijfHvtIYBjA9/p0XeIDchL4HHPRJuEPq6I/XRxNDf/sg76fQIzWmm6wnirrxz0eqFlNy3iQX3AloZzy9SjtwcQ+HwWRqFgyW4Em0KZX3WQdU8R9NUbJdGyxpxuduPSH1/LcoVkWAcErR7Q8iCMulbSCEwP3CCKcF70TgTJUQP2kg/Rla6vGd3Q+raScBUJsvgspH2Q2gVAhKlVEvYm7sfY2brImZq6rDBt40vtB1tsr5vDuxbZHkJiuhHUx9l1/QCwIzhvp1LU0l0vJmNR/etytwcQ/vzHuful5jZP1BOvWPQXrQxUoRVqZpT92xqmZ/JHDKzmcwsHVaQHl9eP+mw0atDv2vSHjZahKxA12n+uhkoqA4X8FVan3WD4rmZ3d8Sb7g87Az8C3nHfBXlEPqtmf0e7eeXm9lSiSckYtKKci2mkYwvq2grouNE4HR3vwqVnY/R8Wlrm4zvOZSbMfF+Hsw09+e9AO0/Q9DeXGadPhYJxisipf6ZkfmTYF+k8NyDYg+A0agi4TUFbWJ4Hq2pn4TXRu5+oDWNKne5+9nofpxh8sI9C7jTzFZz9yR0eQzVwqSrILsnb4By+owg7Ml5SusOUIenTlCFT34aeX5HEe7xt4E/m9lK7v5oXtu+wppG2NFo73yBCkZYU8LmQ7w43PvTglK+zN3fRYWHzkPKq53c/bGgSC3CUejMfRB566xhClE7HIUMt4ViufsrZlZmQNsbOMzMXqO6Aa2/cBBK17Jn+DuQaOEZimS+FM/QoGlAy5OJsqhyrvc7TKHduyGFzQQz2zvw3keEz58Lr68iT/T1wl5cSXHl7pcgZVeSh+27SIm1AfIweg/xhPNXpdmV8+8IMzsJzfuNkNdSX3AnsKel8h7GEOTK0chwsjKStW+INF0cOUx8EGj+0MyOQcbevbIyiruPN+WdjKWjqIQpSquK1qtI26rxwI0KbUtpyDIUJvf3niJGw1Q9cBpvhok8H75akFYPjjmQkuNMpDWdObxmCpPsfZpCbaK82g5ZC2cO/W0SaZuEAyWhJ/uj5MM/LRproGsi8ia5zsy+jlwNk5ieT9Cmug7VmcoexKwlNM+MDtwJyHqbpTmd/+rt1OffoekpkXivnICYluh9C4qBM2kKrmnBObmfRYgpBhLMhRRFaQvk08ji14tAQzrvQpnwXoeGNHroTOGQu0aCgJN+P97M5g0W5QRDkKXtJWQ9njG87iBuEX4defxtiwSJxCtxYsE8Ts+hxOvploL26Zwe/wU+Tlkr0lgPWCzZ4HPGh5mdiSoc/heti0hXvZgh3BNHB/VU6LkMzdA7BAmHPaiSykzhdT86kLJ4Ba0/EIPzg9T/oNxyicKixaswWJjyvBWy83N4UDb1dX4m8wIUUp2ML29evIJySD1jcvdeOnz+ah+EuheomcCyA6Tn5nfQnIrNzUTISK/RBs05Gwu/GIaqszXScy4ICWsh4ft8M1vZVSloBkq8LSMYT7mAPgyFl7UgRsenrW24b8NQiNMCZe0HA839eS9MXk5JOEapddrM3kJM9eLIkLULWvtfoZkDM/nNJ4IQXeZJ+jUPBQhKkCe8TxsMDTOE3z3GVJnrUDM7L7Xf/83MvoW8S242sxVc4RvnEdn/zKxqXsME79K6J/cgIeiNTL9VwiUTNNw9z2Bah6fu7Y9yPvl8VMTjoAJPmR8jD/Pbg6A6Z006SmHyZD8TGWFPAU5x9+dKrmkxwoZnOMaVxPxTiYp8WYLtkQK3kxCnqdGcOgPY091/X+PatLJ2OyR8T0BhgyujlA17Flwfg7t7r1HVVOip01DbHpQj9+fZfgcAMZkoJvMlvEHagJaWiYpQ5VzvV5jZT4FfobP1MqREPszkcf5/KNQtyevXg86OoxBPeVDd3wt794XhlaTE2REpsNajVS6o0t/7qOp1zDOxLsaitXi7mf0G+LO7t0QjmCo/74OMlGsh+f2wnP6G0G6gfCzzN4tnkdzaEaYorYRvmNm7FdtuRDPHSVHlgQRLlzepRMNoWg/gWZFXSBGjMTswdarNECIeHMjKtwfy3to64sExgXYvoT8ExVISr/uzgrYrufudoW3680pw9/tNLvefD+/HAZ83s6EVmUoQk3VK7AuTe+h6GZqH0BpSlXz+pDdDCt5C93NXjyf/TO7FEPTsYoqBmOXwFRS2+c1wTa8bpTUTsTfcferQDzS9z5L/Z6IVnQjvyTxo0K6cKMIsFddGgqprpBdZxijMgxVqdLECCnU8BTGeWcTmce8cCnN+K28mvI+1z5tDLXC5Kt+W+SzG+I1HAtG4yHerI++ZxM08+d28g2MCCml5x8ySAhMrZ9Z0zJo5T+r/No8pd1899fYtZCWtUvI4PT9fREzlPFSbnzHlWUJP3XnxV+C0sE+1WOprCHUtAl2wQvXFi2FUYHzykAjMyV4yU6AhNjcTReXXkYLx3+HvqpAbfjGBHCVUUDpsiMZ3KO0596pgVPjbY2bHF7TrQc+5jZYIHXVoHgxtx4T2UaFukNLcn/diNAqj27VAYZXu4w4zewlY0d2PMFV6fgzYkIzSKrTfOPtZpE0Lb2GqnLk8UvJPRyjQUSa8e2tFu+1JGShS17wQlHsPIeX9OkhQ6GveKVAemiRn1lsorcIE4h6c2XOkU9ThqaEaD3AUCsE70My2ivFc4TxbCZ3ph9CZAq0MiWf//t4azpmLiBH2dOThUVsoHszI4Vtw97esWVioCtIFgH4Urhvl7n+qQU7MgPZn+l41OJsPqGvrtAt91EGuTEScn227vvsk9Qt2Bf7q7usnH5jZf9H+MBY40cxOyFwzEfhtMJ5Uhbv7MkG5tALyzF8F8VoTUbqQ6wvOkcL0E96Fyqiu/IErIwPA2cBJZvYcyqk7K/IEmyu8XxcZ0N4hRFZF8CzN4iIJkjWXR+88xGWYSpiitBJ2DK8y9CDNY4KyJMUJqizuMhryNvu3yWc0YtXy8iwhDeTGHmOaP0IWCpDVDjTBk4k3W+q30m2Tz9KhKLMBb5tcTtOL9plgbc7DS8jN9DEzmxGFGrVUE8nbDCh3VR8foTlvfC+b2aau8I3paYaKtlgtAz5C1tZ3TInpXkNV78YFer8DXJy9yN3nMbMfIq+aHpTo9Tiaybq/gCwH0FROpBUk09OqLKktvCfKiWAZfjetrKiAeam+NhLUOgBrKiw7QWwepzFb5vNY++wcqkxvbHzunrs/mNmzyOL7u/DekFJu/ZxLqtBbpdpmlo6TgJPd/WFXoYNjzezHBZcsamabhP9PDX83AOZ099z5WqY86wPGkz/ubgl0dTGSZo6OPCTu3AnS6yn2rGcCcPe7TEn3l7b88Iu7UahGVKHk7nea2W7IezPp/1uUK6ESuldLvR+d1zC0XZHW3GtROpBgsiYQFXIGW9tw3+5GeY6iGGw091fbcC++hjym6uBm5NF4OhK6GihsEDTHXjCzBcu8YrIwVdA9muYaTPNiDVOlvv09VS2vSHgnY6BIffeamW2LPNdx9/3q0JkHMzvJzBZL7ckrFrRtOUf6gKo8dRpl0QYTqJBLNpybPzGzX6JcnLOUXFIXK7j7P8ubxRGMsN9EXoD/U+giX3YsWmc7Il52UkxhFfE+6X0fMaDtClzpXc4r1sk6NYWvdjPnbLeRx/8mBrR5UBqUsvN9WMn3A4FhtKdLuRgZSP6O5LLs3vNNxO+15RDOwQLA3GZ2K828i4+i/E77ht9ZCJ0jB4RrSs+R/oArhc63g3L/eyiCaSgy+N6NjBqXoXvyCHC851cwvBDY1sx+ndIdvI1SmDyUc82GKKKrI0xRWtUL21gy8/6ByUBDC1yVzrrCaLh7LzNlZiNoLqpFaM6VZANbFE1ukIfWy6bKWb1t3f0NUwjaosCt4YDZDbmVZt27x5uS9h3oinn/JnC/N10Xe2i6j8+Eki0+gyxXhUwlWowtSr+88UVo/iYSJJLwuzQdM4T3SxPCnqr2G77/GvmJRZME0JjZvsA5HnI0BIVEorR6I/zeHMj7BORhF1OidRtphUOC25Dyo0j47BMShQz1S//eTL72v+zZvUdrKOfXaM75WPvss16FitWf+jC+sn47nZuF9y2D7VAc/MNm9gW0Rx5PvtJ99fDK4s7IZ/2F3vHVUQzmtNkn/bcP+KO7P+PupWHoKQXlVKnPRsTmJmLeoTUEbXHk4ZMXfnE0cLWZ/YCcBMvufqIp0ekB6FknXl9l+0A2hDR3zgfF/9UoJ+KVJXTsi8a9YF5/g6ztAcjDcH4KPBMHGc39eS9+RkpYqmidvppmMtsESa6NpArW06ZksKcCl+YY6XphCpW4Cq2fM8L/T6P9YjakFBkFnGJmqyBvkEmdCu/ufmndayogtiev0xfFSwn6OxS6Etz9RbSmut1v232ra4QN8y7PC/pTiS7zLduiqmT7AWsjo8rJqCDSR+H3pkVG9KiyM2ZA6wJd3cJNZvYk2ofO8oKCEAOFCvzhUFoNaFlDWR4mt0fW+8jQn0aSr3X2mNLRVNRhWS+uGJhuPwmN8z60317r7v9Nfd/ROVJxfB0hKE2L0gudgBwgsl5oaZyAoiGmIzi0BOPCWTl9roV4zaI+C/GZV1rV1Hb3i2Z8IDXuNZipf9JUzvQgTfC0qe83pCngJjHhd6fbhoPiNmDD4IJ4DRKG30Tu29lF+4PQdidk8Z/OzB6iWSJ+ITNLVw6quhlshbTg59HcDKLjS9Mcxnc9UrK9amZjI3RUum+RfkH5F5KEnHUUA70IXlyvIYVqEkbxTZQosS7yaKitcBiAOV07sbW7lzHTRc/uX7SWK/8xmst357TPPuuq1UYTRMdnCqNZDOVJugd4uMbh1tHcLLpvZnY1ugf/RPcoi7mQkLRw5LvNaLqgZxGrHNnRGilDhXlRB/shN/+y5Ol5mAr4ElLaRRXaFVG2f69vKke+LNq/c8MvXBXXfoI8KHOrgrn7/mZ2F0p++w2UP61ritc0HWbW4/GQ7DQdh1NSwXCQtd0dGRxm+B8dX9178Q0AM/srFbyc0oYe5Gl1C+0KwJ+hwikXAONMeQL/4O6eaZd4cZyPDEBruXvMOvxPYKyZjUK5Sg4zs9PoB6NDVVTck9c2lSvv5BwpxGDyIDGzoSi6oOtJ2cP82Bnlxcmeby1G2G7/9iBGbb4sB0kI35/QWn0UpfBY2szWdOUN+hgVeMlTigy0srYOvoXSfuwDHGQKZz7VK4RC9yPK+MOn3X1n6E2VcJ+7FxWyGCz4K7CDmV3k7g8Gw8gRyKt+RzP7g6cSrpvyq25GjkdsaPNj4JHUmbA78iReIfQ9Mqz/vyLDSe1zBBVaG3CYikwcghTHP8jRFzRA4YbU0It4KMDSF/o+80orM1vflfm/47am0pRfc/c7IpeVtq1KQ4nAOp2ZLV9EQ01LyKq0at1PoVm9bxKwvZm9gSqBTUIH9/OZth+iBXghCvmZB7n6fifGRISA8db4AAAgAElEQVR7cxQqlzmKUEozvEAunnugw6eBFAE/o2QzMLObkFVrA5qbQd74emkO4zsPHS4n0az8kNCRMLqrmxLBPlij37nRBjca+iw434AUc9eZ2TQo0X2d2H8KaLgUiOXy2Yy4wmFN5FraMdJrxOSKnPU2WRAdqMvQyiS96e5Phj6WAd5397Z8JgUoenYXAiubvN6SZ7cZWost7c1scbSRH2Jm0yNBdGlgUoTmL9GsyDKcZlhLdHxIcbYtWsMNJHhdglydL+/D+HLnZgluROWQ/y+MpQH8wswWRuu3AXwUsyS6qqNUDkHssnIpF31UDALs7qoO1slvz02qlLeZHQv82ivmTkkh/axXQ4qpZP9uoHm0YqrNjjGFlTXDLxLPpsLs/+5+LUpMXQl1x+fuf85+ZmbLAl929/M6oePT1naw0NHfbVMGqRWpaZ12hee17RfufgFwgamQzZZoD9/NzG5H++FF3kyOvSniWVbI4S3S/f7RVHX2eHQed0t4B3oFqc3R+ToMhbx9gHiuW5DiLfEyq7InL45SXXRyjpTRWpmnLugjylOb2VxIQFwe0f0EcIanogQyWB+Fi3bba3k+ZIRdFHn3nUiBEdbrJQ8f9OiULwMWDzxqJ1ge7SE3mcLr3kD3PaGpV1kbztEs5iLkf6y5niqjar/ufhdwl5ntgvj1LdGe9zzwBzSnX4r9Rj+iP/jDwYC9URjcvWb2IqL/ZSRX3gzcbaoi+DwK2R0T2hwQ7w5QxNDFhDA3dz8aONqUumYkkk0PRR5HL6Bz5P/qnCNmdlrMmNJfMFUx3wk5QMwAbOHuf81pfpop+iSLuYGr3P03/UTmFKUVcLaZXYEEjdwSkHltw4M+ESVmLFRaFbStSkOewHoNWkRHldFARWbK3W9J0Z0kCEwfNqcil/+JwC8TIS3b1t0vNbPr0SaetI1avYIQu6WZfYIS5C3o7g+hBbIFsA2yHP4AeRNtjBiEicCfzOyGxBIQQQPFtCebQe74As3p8Y1x92NC2zQdm6EFviGKvU+qtd3g7jtX7LcbFsDjgdtMYQ+zIUb11OJLqiFYWSorHEwupaubWZX11IbIGrkVxYenkczhO1PvG0ioWcfMLkWJbBtmdoy7717lt0vm/A3hN9LP7pyc9gnNPTRLGSfWwCzNCbIMYCNnfM8jT57E3Xlc+I0GKgu9kyssotb4Op2b7n5kqs8voXCMJ5DSZ4fw1Tlmdi9ynb4P+Je7D3ReqDroi2Kwr8hajVcGHjKzXwN/qao8c/dbzOyLSEG/Xeh3GpqeJ39H45yESj0fZwqzrhR+YWZzBGt3G2oqoqLjiymiIr+zNTAC7cOFibXN7EfATXk0D7a2g4WOydXWOvRyoqJ12pXXam9TGO9aSGg8A/EHfwz9rYkqid6e109GeP8Xquy6A100qpgqC16IQlr+hc6X/6BcmgsivmZXUxn3Iyvuyauhe3tG+PsdKp4jFVCHp25DHp9sZvOiM/GLyAv1TZSkezMzOx3YpqZxoSOYKoz9GXkNbo0UEbE9stcIa2bvuPv5/U3bAKI2XxbeX0izgmUV9LZ192dNeXgeROszW+ynirK2UXc9VaSz9joNY3ovjOW0YOzcKrTb18yuRXz8lQMxryvwh4/SR9mlyrnebbj7i2b2DSQjD0PP6Eh3fzUYRv4EnJO65D2Uk3ctUzjbnd7uAfdfpKDJ/tZ7NKsUEp7pBUhWOsHMDnT3eUtIHosKGG0daB4oTI2UVdOiZ1wU1TAd8TQGIxA/iZl9HjgZ2LsTBXARkZ91LInK1z5rZhch7fI/PFMGMtL2PqS5nxs9lKNjnZvcUtdBGswv57StQ8M1qILhisCBaGKDNuULU79bxxIya/I+h5lKknonAnyPu29vZgcBH2YYz2xbEFP0LPDNigz77sAmwBFm9gtvuidOcveHw4Z6MGLEGkjjPwKFr+Shh/zNoI3m1Pi2Q0LV0Agdl4R+tkbVFRbP0FHUb/a+lSE3LtyVxHZzYC8kZK7rOYlgBwB15jJQukZWp7wUdoJxpmTSI1EIyNzAAWZ2YbBsZVHEOMXmMcB8xJ9dun2a5jmQG3ueR9ECyHtlV6R8nA0xXaNpz3kxDuUXmpPm+A5Eiqy9wv+PmNn2NEN1K4+vk7lpZlN5qDjo7i+ZKgRd6e5nW9Nr6DQUxz4CreuPTKFpB4S5OwRVMux66F8fkOyzi6E1XlWgm4cOEtin8GroI8lJtzQKOfwjcGQQzm5CjFR6TSX799xIGbUOUqY/jbxRLqBpNQVZEUcRnrWpgurpVAu/OAFZEs/OYUxWprqiLTu+C5FH69pEFFGZ8f0Mza8VgafM7E/kM0h/QhbwPJoHW9vBQsfkatuRl5PVtE6HuXkFcIWZzYP23v9Dyp1PULWnmVxhEDFkhfcedEbEjA63mdmuSJGxEuLFzqU41877aC96FO35O7j7pukG4fzcB4UmvgqcW2FPfhTlqBmOvII+BzyOzpDec8RVcKYuus0DJDgYnadrevAACMrNXyFviqnQs+tvrI28NLb2gqTJnjHCmtm17p4tD/9pRVW+bHpgF1PILzQTMC+OcsXG0ljsQbPi5xhSfIy7vxz4m69lL6qorD0XKZFeQfPmoqwBLbuevILXdFCoJut0HXe/N9KmsF+XgX4nUwGBDZEi/RKUO/UM4HR370vKgCzq8r8NxGsegNZ3ZaQMaNtSYmDqD7i81n4R+dyBEYFXOQhFOoAq54EUOCfSTL2S4C2aVZujMLNhyCMtyR86Pa1V3vNobZhCC1cta9tNuMLr/2IKqT4OOM/MXvN4uPfG7v6EmY1BssY9rqq5k1B0DuhM2QjxlVOUVt2Cuz8TtPcbALsggWCCmd2NNIav03T5nQMpqqZGFQKGoEm+rpktGWm7JHI3/AAt8nVjm04NGlZCoUb3h34/Rtam36LDPs1o1LGEXA0Mt3wPlUTomApZuIYHumPuq+m2CZZBTFMlQdhVlvMNxLhuZmZPBTrXNrl3JvdwYRQHfi/Qdkik8AwwvGAziNGcMHzfQBvtrBE6XgjvG66Y6Cwduf0W3wEw5c9KEinPhEIakg21LSzP5fVzTvbz/kC4h1GFQwfrqXCNuHuSYymPlgWARdz9BjP7AM35SSicM8FtZvZx5PIPzSymKHGU0wmazy6ZQ3nPrvdZ16E5vL8BOMqDS60p5n4Jdx8baTsc5RY4I7xfCymDzzOzy1Bo7VnIK2h4ARm99Ib71qKYCIJOFUwfDqpJwL8z3yV93pK2VJks0G8iRcqdSAn3bzMbmXNA9gmx8ZVgGrQ3JoqjZA68iOZrrkBXpiw2hUasjQSz14Fr3L23KIXLYv9K6v0nyCPkRKTI3ApZOz8ys1dCHx8AT4f3c4Sx/gP4OXJhT0oS5+5D7n6NmUXDLyKMSTqJZowxqapow90/CWN7AXmrJsaEj4CjAjOZ7BfzI0tgMr4GShx/dxAIeunI0kwrg/65wdYWYDDQMRjahs9KvZwy6LN12pU49yCUY2YkEkK/B/wnKERP8/Z8OFnhfX2kXPpBpt1QZH2/hybf1YMEuJ9HyEnaXIwEndWR98ha2YZhz9nBFJq0N1KQ3Is80bL0JvvgS8B/3X1dUEgfcHb2HDEz85qhHt3mAVL4HuL3ekNWAt+xr5n9G/i9mf3T3cdGru0mNgKeKlJYZbA78gjbBp3Ln3pU5XGQp9xeyDD3Ik2Dzjh0DmarTL+CFEmvBAVsso5eTf32RZHrqhrQnkRKrPuRzLQtmTx7kfVUJdR/B8I6zVNwV+3XFd1wLnCumX0FKa+2APYwpTo5FbjEU3mYOkCvHJeDmOySnOsnozWXe65DrgFtRW8tnjFY8Ayqkj40/aHJMSGG9xDfmm47H5ItVwmvJB3OVMgwsp+731+RnqeQ/DvgcDlnbG7K23yOmQ13eZDFsCLa32ZLycffN4W5Pt8f9H3mlVbQKygkWsavIEvx8shitgSqGvYm2mivRHGwN6MQnUptvST5eUUahiJmJul3asRoHGsK7ellNKjpoYLC7fI8VD5ELrkfhY2yyJLZ2zb12RcoSOCbg6NQ7qhvI5ffs9BhczFNwWV24GsmL4EHPMcVPUNzbDOI0ZxcuyZAeCZ5dIwJyq0HMnT09tuB4Dw1rc9v0fD3HeRuXbtyZQc05GF6ChQOna6n2BoxueIPRZv/h5GDeiQSUhZF4SF7opCH5BksiZ5bnZwSr5OZE3XmfR2aQ9vlgP3NbJrQ9nKU4DU7PtDa/Eeqr+tR+do5XXmjNjWzB4Ajw+/nVbFLj+8wOp8X8yJhal50SINyzGyBhNQGKoLwGBKg7qZZWCH9m1OhnGwT6Tvc3Uek3tcd3/dRLooknOPLSIl5BBKqCgU6UxWefZEg9gCwj7s/ZapEehGtHqETTN6khYJWUGztjRRYi6B9cT60B86IkuaPQ5beW4OVP6End3/L/EZe+EUtxqSioi0ttKYVbT8K9yzZL5LxvYmY33mQEn/OcM2apiIfWTrq0DwY2g4WOgZDW9C+nWuEMSUuzmII8mz5Snj/JtoHD8rpppEobbJw97+Z2VRo/k6H+KItzexhYBd3vzG0axHeTbmyZkjOwpTwfg3KsXU08jY5HZ2L+yKB5pgcGvdBgve7FQwJ5yDvyVXRObss8pqC9j15RkJlxYAXUQGAtnPEzBruXqsaajd5gBRmoemBk/29U83s60jRfYe7P1iH3ppYhnr55941hUsmeW4+9ajK47j7osAKpvw3P0wUFma2KU0epxfuPk/q/1heqiKMr6Cs/RxwnrtvF+iYpaC/c4BRZjZjgdCeYARhnVags3K/rnDiX5nZnsj7Z0uUZ/dNM9vG3S+u8HuxfmvLcX08138OXOwDEObYDZjymo4raDIByX9J+yeRE0UPkj2uRXv+9cgr6+IaCiuQAnRoaav+xTbI+3YnlJi9De7+A4DAky6HFLGLoqivWdDz3z3szfeh5P11IozaMEVplUHYJJJSpGV4p0bbPtNgsnAv4MEDyhQCGGU0EEOWy2hYuwfHccAxKQ+OpZFy5y53fx5tylVoj7WdGd2rOngT+HxyL8ws8R45B2nvb0RM6sIoceHcZvagu3+9pN+2zaDK+EroeBsx5Tul6Uj3a2Z9UQyk8bq7n1TeLIpOaRiNLLMvoQ15C9oVDtNGrqu7nmL4KhLEAQhKjXeQ5W1ZdO9nDF+fBPwG+JW7vxXafwsxE/t38NuV5jy0zqGgNK5K87Lo8Lsp1fZ9YCZTyEtvW1NZ7akIpWUDEuZ8QULuMXc/2swaSOB4yiPu7Zk5v1/VcZbB5HV1FGJgVkGH+JmI+ZkVWcs/j+bPIWa2Ks3CChdSX7kdQ8uh6JGSxkUwsznQPrt/eL80Yrr+HJjMXIEuPPvbEDN/L9oj7jR5MlyFmOlRyONgOLA/cJKZPe3u11ehzxVCVdndOjM3p0FhWXnCX1v4RaeMSQVFWyK0tinaiM+DX9Wg47hAy6yfkrb3AZu5QjX/F8dX917MTrNARQxDaT2DvoH2mBkQvwHyRJ8KGVkI3y2Hzuzk/zK86+6/Q0l2v42ExhGhjzbhPXJ9Wni/2RQysq3LO3AO5NEwv+d4mJrZu6nxlCFpd4e7/z3VR2xPHglMNIVtPUAzTGtBapwjVdAFHiDBi8Sr0CbYBSmULjGzb3vKg7XL6MQI+wD1KwgPZlTmywLfMh2t9+wJmmFTlWCqaraU5xebWoX/Z+/M43Urx///3qd5TomkFNKHCpXIEPXVIH2/QqjQbCy+hiRTCdWX+pVQiSQpCklpUEhpQKVBmlyhSGg6DU7Tadq/Pz73Os961l7redZ6hr2ffc7+vF7ndZ7hXvdzrbXv4bqv4XPZ+d7JWLsQuflU2HOKyK8j3TCX5vO0dqRUiiD7CfATOaJnd6xHDQWdzkR97usjDzlq+0d4DP+6otmjtGcy3YbXt3PCaZ75/oYg5fCRjO0HAl+Q9JXowFGa6aSSTsB8YSfIfGG/xga+rXFAwTKSroiIjar66oYZo1UPSIvntlGDTK5J2x5keGV6uwblisY/cZhptwgVsAL3ydz3+WiPflEkna6DcUoixcIpfjfm2hyWJshKOLJhUlCQ45hI6U9VcjQ9OA8Dvcog6Xo8Pl6OvcVlBoeeq/PUmCNjOIx7abzhLwMsHU5VeojWoSRTBvKb5P3UVyYGiboyZ8arPXJt1wB2rri/cTynM2TcSkVD7OEyP92XJJ2UvGSThUhz8mRs5HwzJq5cL/17Kg4X/yn29u+En9f2WLHNCNsvK0YyTBEyI9gadD/QHYTTCl8REbfJ1SN/gon8rwC2iBZp762SLsSpCvtgr9xQkfaB73ZpU5p+0Y9i0tTQ1kW+2nLgdLSNpkvb3HObL++vQdulcGTW0RVjYNP8ezn17B84tey/Cs23SG2ej8uUb5G9LvSxPI4IeiYtbpMdk9E6wxxgdUlfS++Xx0boPMZk0uI6h/dxOh/eL8RRuGt1aJMZo/cGfhPl3FHFNfkAfGi+A6/Jr8AGtCnZR2rqyacBO0k6IJxi2oaIeEzSm3BK2qVySmrTaJ066NkJOwRZphKD0ssupDPpc4bVMe1Jqa4ZEZfSoj6pMtauhzmMXghchg28xxf7qjGfipg3TyOijKerdr9pbdqK1jp0DXBmOG2QMJ9mL07YgWOQ+/qoIJya+im8NpZG4uL1concNcU9p4jiPtINz2/Qdpj4Lp5DW+PI2TZI+gV2xF6GDcPQOutnkXxH5s7Ha1JIx22KGaNVA0h6NY4+eitecDtVNqrdtgHOBTaSdGyu3ypF47WY5+HrSZ6he0K64CXJa1gXxQm+Iz7IQrsBrG0xkLRDl377XQyq5AAgHPE2odredEb+EJs23blMNDicIYfI1jY4NJgj4xFxTMV3j9Di+Mr+HrNoEUnmP59MNJX528mbhqS1Mcl0Vdsf5Pp6CKft/qrkd/YE1p1kg9VfaHkQM3kfBm6LHB9MUigvi3a+ib3woXB9rCzshNOEJhvn0k6yOZv6B7pXAEdFxG2pzcOS9scRZt+JQpWpiHhEJmPuWuFSjhrcHTsrVsHjYjZWak8Hji9xTvSNyVJMatzfdkmGrnIkmf8M3KFW+fORbZvu/2LgH5LeML/dXw/P4klKlOQ+MY4NSh/BqRvzIKfffAaPuYxvawwbvDbv0m/RKTeOefyKh/dsTVm40HaeU0XSt4H9okUx8HUc2XwJTtltgxzp9SZs6FsbR3YWUbYmXxKFiliSnh7lnHxD20ca6sn/hzmOvinpncW1FCAi/pX6/BGtfXLQ+//AnLDTHAPRy2oc+PtB0Vi7HXAI8GysazyVHKl4zflUhnnzVNIXMWl6PkW/2O93JR0UEZ/JtVkIG+nfxUSS9Dsl7RYR5zCDoSMiDoZ5lUzL8BrKiwhUYXO67yNFTMW5pQ1Jf72ACqMVdsZuhCs4r4Jl/njSATMKm3n3MQgj54zRqgskPRtXvNoZe9qfxKHhE8rXNmk7QBnOqVA0Po9JO/MRHFMZofK/6V8T5Af7SbnXd0paAUc0TOpiUCFHHU/MtIWkVTIlOnkzoUeDwxDmyKO0UhOz8bu8zOOzGzb+LCxpNjae/B24CBuJpspDlJc5M+QuTyuHfgVa91J6fxVt2xBOkbykiWAySehumAj5+Th1p/Zzi4h8RMAcXBHx35j37F+0801kfBLjrcvjFzSsTNMENe/v7Pw1ab1cteaBbllM0plH5pWvqhwzh4lVKvMyL4YrcGURHdfhdNKMP2KDdD+flPTWiLi6tKMuUHX6Rc+KSR1DGz7M1Lm/e1PbOnJkMr8Rp7+Oelswt89G+OAyv91f02cBsF4uoqkbnkUukkXSalFe4XMMF9Mh1/ZjOJ3oMlzJ70ZaxXb2wQfbV0Z7ReXsWgE3RERVpHH+8L4EHr/rAefhlJLzSIVhJO2F05CPJHEyJqP2JpgC4ZPY6PaP9P3ymB9vCcw9snlEZHyB89BhTS62Ky0i0cs+0gm96gBJjrU7tUnt/gG8QtLGOG20E29Rr+jXCTu/oye9ReaYejseE09gY+sjeE/Nz+81MTdaKcJcT2XG2v/gFMJvYyL4J5rOp4rfy8/Tw4BDJN1e1S9Oiy4aoQ/C6cenYoqX/Dq0P3C6pM0iYmBzsVdMlQNtirC2pJ1LPi8aFksREdPdWH0BFaTqmXEP5hHR/x3Pu/VwcYJx4HuSriZxPgNXRcSfehVmxmhVgnSw2Q57gDZOH9+EOYt+lKJpGrcdlgwVmMPoRKgM3JOSFJgpXwySHI1Q4+D8RzrzedTFQ1WbbkPjRF8Gh0HPEZnoOtsw1iStYxFxj6Q5mMx5X7yZ3oqNm8dipWcN4KPARyXtG7kyycNElcy0FLe1ceg7ODT8dkkbUH5/+bbrMKAqHUkROQU/tyvTb/yLHp9buLLTR1Lfz8CH1o1oGZm/ImlvHNI/DrxY5oO7vV/j2aDvr8GB7g/ADpKOiBbpaFaGfWvao+QybImV2Sp8HRuBTwI+E+abKN7b5pjk+SJJG0dE40INVKRf9KiYXIujx7oa2vB698aa9/cyvIbcU0OOH2PP9oPTpO01wE8j4k81n/MoyDysttDdIZWPeBkjkfNLWhgXdfhmRHyl5Lq/Fd7vjcf9a7No14SrJJ2EiYS/iAsBNEXZ4X1pgIi4TNL/ARtK2glHgHygaHQOE9e+UdJWuNLzGdg4/jDe3y6OmlVX82tyEZKWjS4Fg3rFsPTkTkiH+2Ed8Ptyws6PqKGXFfWWsgqRK5OyQyqQPcM34sIo+c+z334SWLjKWJubT8K61lr0OJ/yaNKvzGc3T8dPkVjvBc6IiLcVuv65pPPws/sCTnWcEkyWA20YkLQ1NrKN47XnJ9FOhD+Wa7s9cAQucLNl+ldELaPVdEdEHFb4qDSdNyL+kQIaTi8ENByF7Q3rYUPxwnhu9IQZo1VCWjQ2x5vqmzBRZ2Bi5wOBUyIRYDdpOywZctf0qmj0HMHRFL1sAPMrah6cF6Nawcl/3m3R/BMlnskeDu+NDA7pN4YyRxIup2WwHMMHlcXCOf9XYNLfK/Eh41BMDP2p3P0/HVdlOljSndEjwewgZM59/1ZaCt2n0/+/Z+L9XVJouxv2JvcFSavilJkbgG0i4qqSNj0/t2T0OSP9y9J/9sYHyC3wfe6b+r4Pj5dFGYDxbBD312CdPRRzr/xW0jnYG/zGdG8HyDx4h0TEE3JJ4Sx18IMVcm+A/8ZHRUTlISlc7WwjHLlxilymeBCVGIu/U1cxeSatdJ9Ohqiv4/XhBxFR5AbK/27b/dEq191VQYqIteoqU6PQFliriQI4CjIPoe2fmHjwnId0MLwRF5O5WdJzgDkRcZekg3DkVVmFQcil+cqRHU8HPlWcL5K+gisYH0sDDpnC4X1LWlGUmYMrT7vwQuBxXPH20xHRqcrtLdgR+YG6stRFep430Ac3ZUmfw9QB6sowC1g8GesGhWGms01ndNLLinrL9tggUIZxTF0yhufOoun9+rRSlL5BywG0Jo7UWy33ug1lxtqICDpX0OsJNfu9BxvZMyyHz18/qujzCUnfw8WUphKT5UAbGJKefRYtXrMMR0j6YER8D0eH5cfN4phYfldawR15/Bs4X9K2Jd8VsRvmoc0qkTeu+Jh0n+fGgLmxe0HUT+fNzqqXRi4VXaaY6RkLvNFK0gtwmPKOWNG+C4d4nphFqcgM+o3aDkuGwnWNFI0BeUIaQ9KbI+K0mm03qPhqaVw5Jl/K+GM4lP7ucIUaJD0TODoianlFqxaDDnJ0wpxOcjQ4OB8BvAUrymcXmiyPCZt3w16OTphQ7aGPw3tdg8M9OAR7RXxoHcgcKWAz2sfxMVi5mYsPBoti7897gFdTMAgkA8oHkvd3X1zJatiokhnsGdwzPbuV0/vdcTRC8f6OxUaJrG3fBquED2Bv5JZRUbZ5CM9t6Yg4TdLvMKHr24DbMZHu7Zh3ZYIho0fjWc/312SdjYifSnofDvXfH3MI7hQRJ0t6BHuH95MjF1fFY/XkiCglnMbj4B5S5bwuv/2wpHdihXlHSgjXNaD0ixwmKCZp7byCeoa2X2F+kQ0lLdTJ0FZyfx3lSLKUKUjTre2oyDEKbcuuIyJuTtd8Cs+V7bPPSvAm4Mz0eg5eV8scQJviiMGqw3UVssP7WPr3ZMFB8WZJf8JOoE+nNjtGRFkU5mRiTNIGZTpBEwxLT07XLU4rLWkcrwXfi4i/VVyyE3AcAzTGzThhK1Gq4yQn1CzgvyXtkdosjFM49yj0MZba3lPS/9+yFylC5kGYF8VHRPwzez0NcAGwvaQvRcSTEXGfulcKfQoNKg4OGqPmQGuAz+KxeTB2jNyL9eb9MbfYkuGMpAnRnmFesrI0VnAq53tq/P4Y5uIbp2HRKkmrAB/H+vFOda+bQqxKq4jJXHxeb6uqG32mjS7wRitcQeYRbGn9PnBuhwnWpO2wZCiiSYjioDwhTXGCpDOBvaNFMFqFKyiPMppFa9LnP3sHcJ2kF4fTcZbGXF4dUWMxqJKjEy6kFbpbJkfdg/N2kr6LFdkvFOReMb28MSKubChfExm6GSdmlxgcrsYVN5YF/ooNW4OaI3n5LspeS8oqu2UHnKXxfPoUPpTvExE3UI4TMZH/UtEeJjxwdJEZXC53fyzzxzNDTL6tXHDgX5gEf39sePh+uoeX0r4W3JszoL4Up4pO4GTJYX3grKoxUcCJwM6SzqY9nbgbro0W8ehvMbfNAbTPs7djpWLdARvPmt5fcVzUXmcj4ltysYyVgLsiEQaHKw5egJWd5+C0o1Mj4vQO3b0SOLtupEBE/E3SudjoPcFoxeDSL85Kr8sUk9qGNnxw/ymOwik1tOVRuL8mCtJ0azsqckxJ21yUUzcFdzy1Xx0fSt4CvD8iTq1wSD2Jx9yeSZ4n5UqG75F0QmGv2hCnBX4MmCsXVLgAG9cm8FimiLFNcCXETfBafSI2TGVr/UcqLoUAACAASURBVHj67jW05tP/lhmsJC1Z+Kj4vti+KrKsiOVyv/0XHLWyRpLt93Ikdoam+wgMSU+WqzteBKyLoxbmYA6w/SV9LiIO6vc3aspR2wnboY/lgHViIn/gtEUHHedgPLb+G8+pcVzs5NJiH9jZ+UHKI4pm4f1+fsBB+Dz2TUl7hDkxjwA+LOnE4n4vaQ38XKbSYDpQB9ok4u3AaZHLtsBRYFtgJ/CRkm6I5lxhBwM/r9FuIRyxtQNwT4N9ZBt8Jv8r8JqI+H2x7QjimdjRk1FnrDfoH5gxWsFVOA93K7wJ/oeW4aaftsOQYRVJL8u9XwMbniYcWLMXBUWjU4RKMYJjQoRKH3gx5jq6RdKP0+/+rmzC0gq9fgrwqiTDIthCfkqhbX4xuEXScXSoTNBwMciHQI4Bh+PqR53C2bvxW9U6OEvaDY+DNeUUvPxzWgpv+ttJenmHbsYj4oheZUioMuqcR2uM5b3dd0nKxvLT8XMexBzpZDDIlOHsUDAX8wq9Dpgb5hmoQubVGob3qonMYxGxp5zWUpQ53/ZiHJkDLSNCZnDNFMCM5+VsYBtJp+O/w7ikwyOiqkrdXOoXXsjaZWMRvDk9QOfKIEvkXr8LRy+B581eOLJzL/ofn2WodX/JMLh+evtiSY/TYZ2tOtAlQ9Wdxf7DHA9N0nueBXyvQXuwMazT2j2I9IuHoFIxaWJoy+5vEaoNbUVk99dEQZpubUdFjqlquylwbYqcOjVa/HB5jAHHyMVQXox5Y7YGrpd0ONUOqXdjHWSWpLfgqnQHABdI+jxOTVwJ6wA74LXjZOxV3x94VNIdwN2kqnDp/VPT+99hZ9pPcBprZrTK7uHXWA95EkePfFXSOsCHM50oRWY9QDPH2bKF9lVr8sa0nJcb4/S9bF0bS/L3uo/A8PTkg3A2wB7At5LB8VmY5+cLyQH72QH8Tjc0ccJOgFyR7EisU05no1UtHSciPpdef17OQKjUy1JU8wciYkI6bvquzGj1KzwHb8bzLHudxzjWCX9J+Zwaj4jGFW97RUTcIOnNwA+BTSV9AzuCngFcLekQ2teh3fE54JOTJWMJBu1Amyw8E5PjtyGtH+8FngecJGm9iMhH+M2S9PKIuFTlacZ/ahB1eb6kfbDeUraPZJxgT6V9H3kn5t4q2/9GCmkfvgyfyU+QtCze+46IiEFwNAMzRisiYkNJz8cP+p3AuyXdij1EJ0ZE9NJ2CDKM4YVrt9yl2aZRdmD9OFZMLqNE0ShGe0TE6ZLy0R6dIlSa3t/NcmWNbXFe+QXAI5J+j5W24qR9MV5IHsYcWz+PiKpDWHExWAWHuf+9pN/ai0FxMUohzrc1WKTKUNcw8AW80I5hctYy7NWlj3HsuelVBqgw6kREnpQwb3AYxhy5mRZ/TRmyv18WcnshTqv8QqeFUk492Rv4TYXxtB80kXle2wp58223pH7xgdkyue/m2EC0MuZUOiUiLitpfyFWKteKiMpSvrnndnFEbJr7/ALMHdZtXGaYd7gIR3p+JfXT9/isQK37w4erxXOvofM62/RA1xTLkXNC1MRdeK2rRERkUS5ZCvHdcupN9n2n9ItZmFS5SjFpYmjL7q+boS2P7P4uxfthHQVpurUdFTmmqu2GOBLze8ChySFV5p1eGhvDx/A+/3mc+vFXHM10R9IPoMUh8zTMybIrNkYthHWehYB56Ympz+uBt2deeDlt9lXYgLsi1jdegg9FN+B1MV/qPu90yCLJDsDRB3Mj4m5Jr8cpbBtKen060D9Gxd6vauqC4tr7TRzpcFBE3Ji7/tWU7yOr4cNlnui56T4yND0ZR3+eGDner4i4Fdg19f8ZSVdF58jVQaCJExaYl9K+DSaefy6wb0R8echyDhNN9TKgUsfpFxfjzJCf4/1kB8ojYNagZSRcBqdsnYyNvVt3mFdFPFyYT71QiYDPNm/D57rP0B4BmRXQGsPP8lxgry66y7AxDAfaZOAeKiqIRsTjkrbDhvYfpPU3HxW6Ft6rVsIFqTbv9QwY5vvdF9i3ZB9ZCutBsynZRyYDkh6mu5PksYhYLtc22zuFI4HzhuwlsB3ifAZTWAyYMVoBEC6/+Mnk1cuIIz8CfEquZjNO2uSbtB2wDFkq0LdrdDebVqWbKkWjGO1Bh2iPvpEiD04FTpX0POxJfSWetC+ifdKehQ+ZF+LUkY6Tt7AYbIE3rG8xIotBDnUPzs/B3tgnIuI1UyFDJ6OOpKMwX9d1eYNDhkHOkXA6SSclN0styWT8Oh7zl0j6InBc4RAxhjlNPo29tpvUkaMJmsjcsG1Hb7WcIrNmRPwqvf8qcHhEfCe93xD/LcoOG5P93N6e6/vpuGLYNgxgfFag7v39DSu3H6Y7mWrjA10PyJSCJnic9tTTfrFVh+/KFJMmhrbs/roa2pJy+Xta91epIGVtI+KW9P1It83f33SReZjPIpwus6+kIyn3Ts9JfaxI60CyLPByHE2xdZi8eDPgS7QjSz16Es/Z/8Icnithg/WDeB34TRSisMMVS+dFLqV16LMdDDFdD+8RcY6kV+KD6QWSNgnzjO5D+SHi4xW/VcQsbFDbgFxBlqp9RDJRC773XveR7DeGoSevRKt6cfH3PitpXeDbyXB1a8O+a6NPJ+zxwBujmm9tWqAHvWyY+BywXUTskcbw9hFR5MrKuFiLhYx2SK9n4b2lDoL2Ake9UImU4e/4Xorr0O+ionrxJGMoDrRJwPm4ovMX0zm0DRHxb7la4K+Bv0s6mlaRsnz7hXKf94XiPjIi+BKeEx/Dzps/pvdvx4a/c2ntZ4vhglfvxOP1Glocyy+TdCFOEW9CX1QLM0arHNKA/iXwS0lLYSv4zunrT0h6FS7bfHpSOpq0HYQMb8dGngn9lhxYv4YNC1WKxmR6QtoQTqn5MzYsdURLj2r77ARcueIfJZfcikN9+yX77ooucpRhyg0qA5JhDzyOrssbHCKiTaHsYT41Rrh6yfq5948khfLb2Pt9iKTbMb/I8phLZQkcer15JGLYyURR5rpt099mWXzInxsTCQ03xxtOplC9nPZw8jOwMabsdwb+3CStGxHXpdc/w0rh5bgiYBFPS78zlDnS8P5eGxG/q7infgyDvWIpOfS6LgZNRvsBHCp/N62Uzk6KSVND27xUxS73+Xl8+HsEHzKe7CDHZ4HnyxGy2aFilNuOihyj0HYeOnin18Tz/3wc9XEDjrh4CeZSOhbYLc3TbsaRU2mlxTbCoA7vEXFLWp/+iGXflv6r1B2OD0bzuOmSYed6hrSPFDFgHeB2bGSswi44YuI0Sa+JIfJU9uqEjd4qfU87VOk4cqTubsDrgedjQ8jD2GBzESWV//qBHMW5Ha7OmZ9P+ajCsgjDTiimx/U7T+f1WzSSjxhGwYHWCw7EeufnsONjAiLiohSw8XEcCZvtR19Mjo9raCdR3w3zQM83iJSSKxcSOjUSF6SklwB/jokpu0fjfeFh7Fh6GaYV2han5t+Bn9lOMh/h1ens3xfGxscHYSCevyFpNbwh7ojDBZ8ELo+IV/bTtgcZ3osX4OcV+5X0LuBjEbF2ev8gsGm2CEraBXMmbJDer46Vu80jYnY/sg0DcqrKtjjq4e8R8f30+SfwwrNRRFxbcp2AGyJiYNViUr+fHoQckp6KD85vwBtA1cH5NMw183es5F9Zolz2ei91ZXhXRPyuxODwL2DXcLnyp+Pyr1tFrvJTl98fyhwp+R3hKJG1sJL+MDZqXhzTsAJQNqZyHz2B+ULuxOTCrwMOi4jVJa2E/64rhjljkAl2z4qIFemAXp6bCumBkp6LN/q3RsS5Mjfby5Ocz6Tlaf889tD8EI+hXzYdn3WeXd37w4pz5YGuxjr7WexceGdTuaK8kmfRO1wHY9hwP2EN7LQ+dlizsnH3OpxS8WE855+GFZOVcbrVmbgYQ2BD1w9ryJrxAo3RSoWoc38Zbu8gx+14vL0cp1yPdNuI+LOkZaZajlFo2025zY3J5xWjVmTez/OBAyKi7xLxkpbAxrBdsGFiFRwJMRuvcacDx3fbn+WorHdgYvLSyAlJb8UE3RM4fXqQu2pN/ghOHcyQ7SP34Uqe2zOAfaSLbI11AJn3Z0tAVc9a5ga7CLgFk+2/EDhm0PrgDJojjZtT8Py5Es/ff2H+2jWw4W8M82BNMDR3258iYqFiG5lD61Zg9Yi4rc41o4o0Zx6OAWfBNPj9J6m/r2d4O/C1qX62MpH9Cng9rNSnJD0NeB9e79+InagPY4Pmenit/DPez64GLouIi+WiRAdENf9V1v8raFU/7WkfGTYk/RvruJnR6kxstNor1+ZJbHT+O34+a9DSy3fB9/IGzDv7e8xx/CzMsfjLiHhLr/LNGK0aQq5Isyvwtojols5Qu22N3y0eWMELfFY6eSAH1qmGzLewCyZKXya/2El6NyYIfk8W2ZD7LlsMNsVe2EcY0mLQSY5cm44bYTfDgKTv4NDlhbF1/z84VfKoYkRTH/dRyzhRYXC4Fj/XNoNDDzIMbI7M70h/rxuxF2NpzMuwDLB0RLxf0tZ4nD9N0nPw5rpwtklLWhv4Q0QsWv4Lfcm2CjbyzFarytMc4NVR4I1LimQWnfgTHC21Ag4lv4qWQnAPPnRMmtFxAIbBf2JlpAlxZicjU6lnsA7KDr79GK1yCn43xSQzKjU1QIGNmHWxP147uipIScmaNm1hnmI4bWQe5rMoIq1vv8KFVCZEOkv6KI4WWj36qFwnV+u9DR8unsT73V9ppX+tn2S+BRvor+71t0p++3j8LHrFophiYJPCmpwVwSjuI8/ETtE3MIn7SF0dIO0bVwFnRERlqXlJ6+N9Zd6zG4FD8+LAttFeyXKBgaRV8dy5AfhghYPm6cCXsWF3l0gVlHPf5/ehFfF4BRtZP4Uj+pbCBoG3hKtbL4yjHF+OjZjZmFgS7+cXFF53w3hEbFaQ63j6m6el/RZ+YwWsM90ZEc/u87d6wqAdaJMFSWtExN9qtFslcoUVsj0qOedXxgbWD+M1dH2cdr1sRLy40PbpeM+Yx38lF9Y4BhvpYRL3kaZIRquvJRkfwnPrjxVGq33wuft1eHzeCOwcESeqENAg6SnYGLh6RNShOSrFTHpgQ4S5Si6T9KFBtq2JMdoVjeWAJSNijqSHaFXnygiK89xN91Of4HhSIenZOGR8Z2yxfRJ7Sk9O3y+BeSj2wGSE38ldW1wMMg/tqXgx2ACHIn9SUl+LQSc5miIigu6cOafhZ7IONi7tiqul/QJXWOmLF6GmDETEodnrnMHhJlx6OquEdqJcOTAzOFwZLf6STn0Peo7M7xiPiGMqvnuEFol4plzMoj2keyheimyzlyM4z8SG1m0yg5WkhbLDY5jQO7vurTmF4FgcTr4+HvePxiRW9MmhuM5mhsE66+xHsRH3V5iDsC8MIuJiAPgCLm7xQlqk9+MR8R9J56X3++UUk6/gvanxWtvpfiUdg6M9L8MpTvt3kON47LS4P3k+O8k8Cm2fgklu56TnfP00kHmYz+IlwOrQ1Tu9laQyh9RXcQGXng1WCYel37sdeHk47akNkjbHh+2LJG0cEdf0+ZsZ5lDN57kl1nW67rHFNZlUkKa4jySjwHZM8j5SVwdI+8azaa9CW9buapkIfjus/5WSME8GVHDC4mjCBREfwON5y6ioDBwRd0j6AjZa7QucUNYuYVec9pqP0s0XCHoBcFqYaPthHMmZn0/ZWL4/93oFasynEgxkntb4jYsYIKF1DxgFXaQX/DXtMd/CaciPV7S7TdK/sI6RBQZka0e23kXaoz6R2vxerSrunfivvo4r2Z6EKWUmcx+pjeSIXRKnVGYOxXFsfCrDE6nd2bR0w90kLUROhwGIiHtx5fm+MGO06hElStJA2nbBSB5Ye4Gc274d3tA3Th/fhA8i15OMbDKvza54rG4bEWcWumpbDPAzuCEiMiNWT4uBXEp5zfR2Geyp6STHUJAW2GvSv4PlEt3/D5cD/2A/hrO6qDA4nFXwQEwwOOAqObUwwDmyIONRWhtlpkQtjw94YKVsKEUI5LSmjCz5OjxH8mnHc5JRM68QZMjWpYsil2IqaaoOG/2ss9dho/vGwPvqGG6nATLF5ErqKSa7DFGOPfGa/2j6zVI5cFTef2HD+j6j3jYi7pUroG2En/N8dX9NnwVwnqTFJH2Xdu/0BbS805UOqWQs76v6sVwVbGfgyIj436p2EXGeHC10HnCKpBc0NZalSJwNIiKrbkan35R0C057+3qHNtma/Edya7Kcft0JU7KP1NEBwik3E9JuStrNxdF7Jw5AtEbo5oRdQLE+1hlLDVY5/BMbR/aTtFRU85L9ENNmgFPQXovHOkysmj0XWCI/n5KB9oaIeHN6/Se6zKcq9DtPa/7GY3itmzKMiAOtF7wDR5f+EBfPOR74dnLa5/EMvP9uhHn9AL4iZ5pcivenF0v6I7AfPhPugKu8jlPBf5X2kd1wlsxQ95F+kAJAzsd79cfxPa9IK1ji4hK9+EN43q0DvBQ7ahfGztt18XM4TNJvaZ1j/1hjHajEjNFq/sGUHVjrQiZRzirJvAlbdAMvAAfifPeM4DKPx3FFkDZDUW4xOA4TM4M5b9rQ42KwEybk6ypHkmUF2ufTUFLdIuJUOX/6SOBYSc+LiE93u65PTCeDwwIFORUi84isSRqD4epTczCZblYtah1MWjyI392JlpK4DPZszgIOAv6v5ADyWkzUuBGe6+DonQtxWtA4sLKksUhpKDF1VT47oc46ey9OZ/w0rWc0raD29Isf4hSMVwJbAP/HkBWTMkSqCCVHvG6IyY07yXEidoS8YBq1/Tg2zs2v91e37TWYW6SRdxq4JXogu05Go0UxZ0y2du2OU5Q/0e36iHhY0juxPrMjJnZugtXxOt1zGk0Pa3L+2vWxgQUmcR+ZX9DBCfsh4EcRcddUyTYimEuNTI+IeEBS5lSuHK9hfqrbAFKkywPRSsUq6g1P0HleDbzCWS+Q06meQlqHgLsi0Q7MoHdExA+BH8q8Vu/GRpiPSfoNztL5cUQ8EuYZPCP9y1Lg9sYVHLfA42RfnG1zF96jzsXOmLmYvuVhvGeNAWdI+jMeew+n77vJ2u8+0g/ehzkNXxTtWTwXyCmD/0/SiRHxcMm1c2kVWDo2BTSsidfAi/Hz2Akb+O6kQUBDETNGq2mMqTqwNoWkF2Cv0474IHQXJlo+MVIVMknZQfZoXE0GnJ7zIkxq/GNJJwJ75CbN7iSPbfoHKYe6KEMPi0ETOcApK8/JvS+VYxCIiEeAd8ulo78m6YmI2G8Yv5VQZnA4RialHhmDQzJiDgIPR8SNA+pr2LicVnWsMWBc0mLJ03wJTkvI1oDtgd8UO+jxua1Eu8f7XpyTvwk2PhejHLbCpMv343K6e+BxczoeX2O4HPjRkq7DCsFvI+L4HmRrQ8P7y1KS8tcoyfcINkZ1W2f/gj1W/fJcDAt1lPRdaU+/AK9x2euhKiadkNbdi1PEZ1c5IuK5063t/H5/Ndoeip1aTaKcTsdzrqvhR9Jr8H7+KrxvL5b77j+Ym+PZwK+jhFC3Qpa/SToXeAsDOmzIxOzrYi6/K4DrosARmMMcWulDS2MD+mpUrMmSPofXZPCBJUuzOo4e9pFhQ9KLgFvLDvJyZcIPYafospgg+OSI6KkqZE15ujphI+KoYf3+NMOFwOclrRURN1U1kosV7A38JiLKKm72YmB6MrsuN58eTe9nMQA9veE8za6Zhc8i78QOoSVL2tyBubq+ET0UnZlBC2Feq33lYjn/jQ1Y38FnqO/h/eiPhctmh7nRfocpI96GaQ82w3vNyhHxWNrPLitkn+yF1+RDMEfjYcCL68g56H2kJrbCa2aZneAAPC83xuOxDuak/3+aBTSkNXO1foScMVpNb/R9YJ0kXI8PfKfj8MFzqyKdIuIe7N3McCXwneRR/S5wqaQtIuJOvNBfhA+7XdFkMWgoBzjlYdmq/nowDKwALFpy3TyDSkQcJWkcOELSjdGF5LMPo86jeDxlJV6vwAvw3QzZ4NAQWSn1fhG0yn2POjaj3XB9DC4xPBenbJ4i6R7M6fBqXJq2iEE9t1vTb18uaY+IyKdmbELLk59hdkQcLulkvMl/DI8pYfL1t8uh2E1RNDo2vb9Z2Bibf59hnBrr7CREP/aKf2LFqxvy6RdF5Alrh6KY9IAmcky3tqMix2S2PRKndTSJcrqJLofadCj+Hp6zj+F9/QfYyDoXRzmsiNeglYE3Sdo7cryOXfA7ytfYLPr47fgQ/UT6/UeAB3GERdZuTewkAzvjXofXoHHgAUk/AL5EigjIEBGnYx0r/5uvxpGR3dbkO2g9u33pbR8ZNq7Gz6NI0L0cXofXwX/Hf2AuoTenyIBdBylEQyfsDIyv4xStS2TKj+Pyjs20NrwJRyevjcdmEbfiqJameBKYlSJtvorTwLKx/giumjmOOWR7xSbYqLFQ6mu2pNMomacwLzLvXOAVeO6dgfXOsnXotTg96+iImIp5N18hGRPPBM6U9Awc/LA78AFJV+K17wfYEXJvumw8d/1dkk7COuvlkj6ZvqrivzoUR7p+uYGYlfvIEPE0WnpsGyLiQUl3Ysd0GbJ7fhL4dXr9OIXsrhTUcGs/Qs4YraY3BnFgnQxchfkntsIK6n+omBxVSB7VVwDnABcmZexZeDFoYo3uazEokyMi7o6Ibhter4aBLQvv2wwqEfF1SRsCn6M7yeegjBNj/uk4IWdweDMm61sv/Xs9NY2JA0QvCk0ZannWRwERcVH2WlJWCnmR9N3pkr6FeaaeAPaJiDKel4E9t4j4vaSDgOMlPTUiDk+ytP2GpIy/Dlpj8jAmjs/NaY6i0bHJ/a2GjdKvzX32IlqRVk8wuutsV4RT9rpGH+TTL4qQ07Cy74aimNREEzmmW9tRkWNK2mKH1JlVUU5pz5tV+PgaYENJL6XdeHVvRGQFWo7GRtuDgYPLonZyv/EYjgo9WNJtEfGDqrY53EU1NcDK+PBehWzteyOOcoR2MtwxnGL1nvR+K0kfipLqiRki4mLg1fk1GfhZ+q50XZS0TnrZdB8ZNqoMkgdhg9UHI3EHyfwshwF7SPpVwVjXL2o7YWdgRMQjkjbBxr3DgEMk3Y51x+UxrccSmFtq88z4V+jjYRyx1QvG8DrzEC6q8DtsZFiLliH9693mUxecg1NE18UOuE7z9Is4e2FP4FudorJSRNZ7sXP6TxFxZI/yzaCAiPg3Xj8OSgEJ78HUK1/Ghqs7UtP7cORUFoXUhP9qOVrGr7rotI8MC3cAzyv7IhlZn46NqmU4h7Q+R8St6f/ZwFOSQXpgmDFaTWMM6MA6dETEhnI1l11xKOy7ZdLZ72PvVNcKdqmfWyVtClyLQ9inZDEokWObGpcN06CyFxOjWIYpwwnkqoil/x+OiDLOq0lDJE6D+RydNoBMcV4k+yAi9kwHlrkRcXfZRYN+bhHxGbkKy9ck/SvMKVBss1bu7RxcYvcP9F9lBwpzpMn9KcV5F665MPd97QOdXG57PZwml+equBO4sVOaxBSiq4IR7WTRQ1FM6qCJHNOt7ajIMYVtn4UjoqpwMZ5PeWTXX5p7P44rG20j6XRsEBoHFulksEpYCEcc3odTI+oYrR4nt/6WYBxYKsm2SLqHpTBRdWZM/kbut74GbIsP1mviKMc/4fSzA4HrJe0ZEZ2eVduaTHvKbxl62kemENvhqmDzDILhKNgPJuPmexksIXvfTtgFEWncvDHtsVthg9GyeE+8Fbh4gLrIO9LfHlIETETcljItVo+ItwCkCM3P0HA+VSFM3XGFpLNwKlhVv28Bjo6Ib9bo80ngG3J67PuxUWUGA0ZEnIcLgKyIU373xWfV64CPRMRXcm2b8F+NAXtJemZE1I3A7LaPDANnAYdK+mLOyZPhs3gfzNa579KqvJkPGrlG0hn4ed0M85xVA8OM0Wp6YdoqGhHxJ1zl51O0eAA+AnxK5mYaZ6LntKyfuyS9Hxtp/of26oh1MJDFoCBHnfZDM6gk5fsPkyjD6rnXmcGhqiTqpEGuCtIvj9B4RGw2AHGGgZsxuW4VMm9dG6dLRHQskzyM5xZOXX018L/44FeJFE3xkT5/vxIN729JnEpwfuHz7P66rrOSVgW+gFOQsgNqEeOS/okjPw5Pyu5Uo1b6hVwW+dsMUTGpgyZyTLe2oyLHFLbt5pDakon6wtZ4HSlGJ8+WSco3x86Ws4GPSDolIi7r8Bvg+XsFThNcoUtbMJdUR+TmesaJebdMBJ99/yBOGUTSQ+mzfyZv9ziwWkScJOmnOHLru5IUXXgtc2vy2xjCPjIVkLQsdkKeW9HkTEzdMDAMygm7oCI9n47PSOYdqosXAk/mrlkE7+Pr4eiRy3B0VRnupsf51AXd+l2e5tVNr8FjbgZDRHKifFlO6zsIRwG+Wk4J3CY558tQxX91B/BnYJWaewjU2EeGgGNx+vVvZb7DyzBNzc44rf29kXicI2K33HXzXktaHZ9TPjcsIWeMVj1A0joRcX33ls3adkHbgbWk32mhaCTF9JfAL2XyzLfhSQHwCUmvwgTop1fJHuZuQNKXgaUaLAQwwMUgk6MORsGgMiTjRN8GhwHOkTlUV8jcEm8cg4jkmRKEqz91Uvbm4vLmZQSmnTCs57YHsHinBpJ+AeyWDmXHM5w50uT+/oO5DKoq33VcZyU9D3MHLoerxfySaq6KLXGE1psl/VdUl/eeFET99IslMZHp54Yq0GDlmG5tR0WOqWq7EB0cUuG0tzbInDULR8SFSXleMyJ+lb77KnA4NiTfgefmLlgx74QjaRGU16kAN7QCLDksKWmlcEW6XeRqa4dKGo+Ibof9PYDFw2kxVeh1H+kZDXSA4rPNDJdVeu5/cNrZQDEoJ+wMKvE5bPhpsifmD9ILYb6x90euqnUJZtPffOqpX6wTbAp0jbTK+WP93gAAIABJREFU4WVUp2fNoE9I+hnmMr2cViW8P0fEfnJlx/2xsbEMnfivwBG+4IIXdTAZ+0gbwoTyWwDfwoEImRyzgXdFfY7irrInZ8ObIuKETu3KMGO06g3Xypwsp+JymVcPqG0lSg6sbf1i0vBJVTT6RTqkHY+5FlbDG/+OwBHAVyVdHhGv7NLNkTQLl530xSBhFAwqA5Uhb3DoU65BzZHKKlOSbgGOyacQzG8Il4Rfv4frhvLcIqJO6u7mOJoBhjRHBnx/3Q50WcW9DSPi2g79/BYXdngR8CtcnWWvmjJ0xACNwJ0wVMWkS7/5+6srx7bTrO2bsAFxquWYyrZLJePT1pRHay6DjchzcQR13iG1OeaVybjtXg58Eqc4fAk4OX3WCZ/HXElvxilhP+vSfjKxBsmIFhFfTgfhQyX9pdN8q7Mm97qP9Im6OsA3UlTrPfiQ+B88hiZUXktYBxs/hoJBOGFnUIm9e9071Krg1g3Z2FiDHuZTr/1iWpF3SboNOCAi/tPhXhYFPorPR//XgywLNFS/6uhamL/0AzjCaByn9T0HuC69L92vIiIf3Vvkv/r8YO5k+AgXR9guGemej6k2ro6Ix7M2kpbAUYJlzyKzKZ0pqagjj4crI4M5wb5DoahGHcwYrXrDG3Cp5NfgQf3viHjOANr2LAMwqH6nBGGSwgOBA+US1rvSvcrVdFoMptygMgQZ8gaHfjCsOTKDaYSy8ZlSYrbGof5TbnSscaDbBDisi8Eq398fJR2Fq9cMxGhFjQNgjfSLhXFqZ5likkUQ/FrS/dhgkKEnxaTK0FahID1bJsnO0qsyBWkMh/JnyIhvF0mfj49YWwrti22z96Mk8zCfRYbsb505o2ZR7pgqjWSRtAw2fi+V3q+EIz7/jFP9XogNC+OSvo3H1+3Y+LUwPrCshblJno85sl4XLmIw2bgYp6Dl8SSFSsXhKqwvBb4k6aT8IWOaoI4OsA+OdHhK+rc8rnj1ZwqRrzCvquAOmEx/6BiQE3YGg0GVMfxc2qNlZjOY+dS03//G551PA3tKupTqdejVeLyfimkHpg0myYHWDU2qjgrvGz/GUbk3YWL9D6TLTpR0VerzauDKiLgl6XBHR8R1YT69PP/VtDmnZghzdt1R8fUTwM+ZmuCPGaNVL4iIszEvQlal5GWDaDssGaYbEs/EZZI+1KXdtFsMFiRkBoeI+FGndoMcy5LeijeZW/EB5broUJllBsYwnluKqKhKod05XKEu3z7P8TCOjVWL46iIvqrRTeK4mIU9bU1wB4OtFFPnAPg5uqdfTDgI5vAgjnS5iIoqgw1RZWgrU5CehSuxPQMrmMtiPplZuCpd1jZLIcsOr/lUjFFoW2xfbHt2h7bT4f6aPos8Mg6aFXE1zuJhLfv8LJxyuyiwGLBoRMyRuaCytLBl0v/3p8iYXSVdjNMgtqU9rSjDEzhN5P3Ad6bQCHQhEw8Hq6ZDRRF7AutOQ4NVLR0gIg5t2O2T2IkwiPWpEXp0ws6XkLRBD5dtCTxQuPbhiLix5vV34v3hnvyHaZzl38+R1Pd86rHfSyR9HxcK2Ax4N17D8rgNG8SOj4hfdpNjBDGQLIo+UavqqKSFsE3kMJxGDXBWuEp6Frl3LHbSrY8dH4/iQjt74FTz61KU0jV05r+atoiIR/G+OCWYMVr1iWRVrVU5pEnbYckwykiLxosLn9W59C9ZeK2kZ2KLd52KfrXlqImOcoyCQaWuDAM2OHQ0WuUxgLG8CV5QF0pyzJZ0Gk4JOaOPfud3DOO5PUkr3e+NOA3uAVxtczlJTyu0z6IaFseRVS/CXvRBYLLGxe+BnSR9o46yK1dMexv26A0EDYzAg0i/OKILZ0hdlBrauilI2f1FCcdRro2A7SNij6o207XtqMgx5LYfKDqocp9X7fOP0OLTy4w+s2jxZP0OeCwiniLpGfiAuwQ+kNwH3JLG3sih4iCcFWS5pNd+01xaJyKu6rWPQWBQ+mxEzMGHxylFXSfsfIwrGExURpDSfSUtgveM52LnyzkRMY9sPRmnqyJFkIulHBcRWw5rPtXpNyICpzFnusBTaK1D98doFGjpB6OcRVGsOjoHp4FfjlP71sy1zcbvRRHxC5n/6jhspFq5pO+nUc1/tUBA0o+AOzpl+PSCGaNVBVLI+joxsfRjX22HJcN8guVptsFlnBhvpnXwXBqH3o6iHKNgUKkrQyeDQxl/xPNxSO1/sOe6zWM0yWP5HLwhrYsVgvfge91K0oeSF3QGE1HruaX0m+837HsM+EZEnCqXB16Vco6Yv+IojDFsNL0vvR7EHJmMcbE/Lkt/oVyB5YIq45Wkl6X2m+BUkoFjiA6NbG38jKQ39KuY9Bptmd1fEwVpurUdFTlGoW0DPEprD8r2seVx2g449eZ+gDAp+ZRXv60LSctGgQOnxzUZ4MBcNMAa2OjeKcKyZwxaB5B0NuYDulTSLEww/9Ag+h4Gwry0CyK6VqStwJo4Qm1VrBccBfP2zR/Tnnr8iKS9IuIbNfteCkc3lc6nQaBpv8nQdk/XhtMIo5oRpPKqo6/F8m2E9weAYyS9C6+L48DKybh4PuZE3B0T/tfmv5pfIOlr+NyXUTXMwTyDV0fEidhxtEx1D71hxmhVjYWpDivsp+2wZJgfcD8TN7hNgX0xf1IVrptGcoyCQaWrDGH+jjcDJCPDByLipvS6CvumNruXfDepYzl5qK6QdBaOmjsw/bte0p4R8b3JkmU6oeZzG2PiZrQSrm56UYfu6xyGxvH4/B8cgbQ7Nv5+nQHMkWGPi4j4jaStcerRucBcSX9lIlfFmjhN6kHgQ4Maj5LWwtGTi3Zp+gyqSe/z/VUqJqmPQxmwYlJmaMvJsSj22n6XCgWpROYxYEzSTqPYtqT9Qqntl+eH+2v6LHqFpPVp7TFrkvTbiLhH0hwcpZGNq3VoEeVm1y+LuUgOiynkYZG0Ij4IATw7ffZCIItQuJeJa2mva/JkngEGrQO8HhP0X4rv9TZJm0dEnQqoM5gk9PL3SJGUP8ORkVfhcfwtSXdjI8jlmC/sb+m7zwNHSfprkzS69Ds3MGBDbT/9Ssr4q/aJiCsGKddUYoozgrpWHY2IS/FagqT/xRX0DsORfK/Fa9fxwNH4rHcNsB8uxPAPavJfDfi+phIvxYa/W7AReI30/lnAiZjEfYWqi3vFAmu0kknY3o4XxUfx4eE+HLH5j4q2SwFPp1XFakLb3DUrY8LP6yOitIpFExma9DtdkSIS2jY4SU/F5L6TpogMW45RMKj0IEMdr8H2krIQ7dfhA24lJmks3w2sFhEnSfopNn58V5IiYr8h/eb8gG7Prc2oK6ednhQRpV7VZOz8Q43fzR9qrgN+jY1WOzHYOTK0cRER50l6Hj5UbYaV6mL60VlYgftx1KuyWBdj1NjXq1IXMuTSL96I06xupKCYRMSJkh6kT8WkpqEtU5DuwPf4QqoVpKIytWK65o0j2rbYfrnUdtv55P6aPotecTmtw8gYJlpfLB2WLsHEutmhaXvgN4Xrl8CRHT8AhmW0qmO02ZVWFdKs/R9oRXRP6CNFdDRakweNYeuzkm7Ef+Pf40h4aNdLFmIiJ9AMphiSjsfrWBOsi/+ef8BR/zdh4/av8N9+ixSZBHCrpD/jqr4nS8rzCGVj8QHspJmN95C8MWlYztRe+10UO8kHfuCfTDRwoE0Geqk6Cl67TpB0MqZDeDOOyl0fn5teHxHH20ZZm/9qfsLJEVFV1OcRWrySA8MCa7TCRK7FSlTjuErNhyvajhXaHlHSFkm7YJLRRYHHJO0REcf1KUOTfmcwPTAKBpW6MtTZgDPekTHgq1Qo2DCpY3k2sKSklSLiLmAXSdfgcsbjHRbcBR1Nn9uwQqHvBRjCHBnquEiG7zPTv54gV857aUnfF+XaXA68pXAorPW3SJEp+wPPw17Dz0bEX9SefpHN32WAsvSLnhWT3P2tBiws6TVQfn/p7ck4BeqGiNiwixzzlKnM6x0Rbx3htvPa59quMR/dX9Nn0Qs2oz3S6hhcqXAuPkCcIukerHe9GhO5Tyb+ST0y7h/ig7mYuH+uDHxWrkCW/+7eSGl36buHmPz0lGHrs/vhlJwdgENS31+UtBlev8YZUmrjDPrCHKqjerekFQSQxzI4JfDO3GdfxM7Q7+QMVhkWwQaIxWlfS8awIXNxWpUns4p+49jwMF5nPlVFX0rakImVTNfot9/5ALUcaJOAXquOPoCjg6G1lj4cEZdL+jWJ/0rSDoUu2vivCv0uSJhLi1dyYBiFATWVGMeDeGG8cS5HeXTIs/AE/D4O23wLTq86pdhQUqYsnZTabw8cLemSiCgj260lQw/9TktIWhjzJl0UEXdXtPk2sN8wI80mSY5RMKgMUoZsLN+Hq0Yty8QKWJM9lrO/3RrAXQAR8WVJ4/ge/xI9klHP5+j7uUl6fkT8qU857kt9DXqOTIdx8SwcaZYpQWPY65zftzekhwN/MhxcQiv9YhPgUklvpj394nAcZbUm5ekXbYpJwdC2WvrsNRWGqCVz9zeWXvd6f00UpOnWdlTkGIW2lSiMsWx+L5K+O13St7CR9gmcenPDxF6Gh3DK/ak12t2GU93OxTphHtkB+NLc+3E8Z7eRdDrWW8ZxNGcbBrQmd8LQ9NmI+DE2pmeRoHOBn+KU053wszgjRd1kKTmXRYciDTMYPqIDV52kW4BjokWGnX0+J33+1dxnz08vO0XwP9oh2vthPCbzhRl+kF53nU+SDo+IvUu6vpg+5mmHfkcGw3agDRPRR9XRiMg4EOfgdMGM+zDPf3Vg+qyU/yozsEZEVzqG+QyPM4TI1wXdaJWFVWe4vaLZDqntjun9aZJWB97ExOoS7wf+GBFZGeXz0mL7XqB0YaopQ+N+pymWwsbALTDZ3W3AT7IvJe0FvBN774aZHjkZcozCwbmrDE06i4j/+DzM3bRIb4sY5lg+l/aqHbPxJrRsvlFEHJ48XV+SdFJMwzLhA0bT53awpL2Bd0eLyHeeR1HSs7EX6m0R8fM+5MpS59agvzkyqeNC5rV6JVZebgJ+EhEPVrTdHlfhK1ZTzJCRl65Bg0qcXZCFyr8iIm5LSulPKKRfyOTJN+Ny3H/AXsu80aqomBQNbbPw+tnJEPU2vNZuR+/310RBmm5tR0WOUWibR6fo36xK4CLZBxGxp5wiMrfKETXFKN7PlkyM4KjCbEnvxim9B2JDzoHkDo0DXJM7Ylj6rKRVMgdhRDyW9IzLCik5e+ED5vo4/XQneqsEPYOpxR+AHSQdEa3q1hlX6ta0jE15jAGdDLL5+bQa5kV8bUXb2ZJ2why278JRhAdIOiVcDbKq325o0u8oYWgOtFFDlFQdDRd4+Eju/Tz+K5hHf1HKfyUp47/6bUQcP2TxpwzJKfS63EfL4oqfA8UCb7SqiZcx0WJ8IiawLmIToMi3UtW2CYbV7yhiDFgd5pUL3gEgLfaHYFLwqydJDgYoxygYVBrLMMDfzjC0sRyuVpJ/P0fSqlHO4bMnsO6Mwaqn57YRJkxfOn32C9LhQCY0PhVH6JzXUJSLcGrL/6T396X/+5ojkzUu5Ao5Z9FSXDIcIemDUc7FtTjm+SnDeERcmfp+oKk8HfAK4KgU1UFEPCxpfyrSLyLiEUnfB/aTdGvuqyrF5GV4DT+FzsaFcVr8QbULajRUkA4AZuXkHvW2YKLyOs95VGQe5rMow82YK64K2UG3Lf0jIv5Z0jbDE8DfscGnJ0hap8d0n1spcFJ1ixBKjtM1I+JX6f2R+PD864g4X9LL8Vra75o8DPSiA9wm6V84CjRzlGQpN9l6FSkl5/gByTmDAUDmV1sXj/MrMNdRp6I+hwKnAb+VdA7wImyE3BcbeW4EDomIJyQtSsug8K2qDvPzKUUat5HEl8ynrwKHR8R30vsNcZXfy6r6rbj3pv0+ijl1R7GS4DAcaJMKNaw6KukXwG5d9g6o5r9aL/17PTXXpT72kanE73BKZYaNSBHUktbGjooM+TNoI8wYrephVSYara6jVc0lj+cA19Zs2wTD6ndU8W1Jn8CK1unYG78X8OmI+GavnfazGKSQ9IN6lWMUDCq9yEDn6kO9YFLHcsW9ERH3MTFScgYJnZ6bpEsLn80BbpC0CnAGNmZtHBFP5JrVCRW/MFyB8sTU/kHgyUzhK6CvOTKkcfFZzK1zMC7RfS/wEpyW9F1JS0bEMT32PUgsi59tHlmERFX6xRz8N8mnOBUVk0+mz3ehD8WkBioVJOztfZ2k7PezktSnjmLb9NzWyLXPril9zqMg85CfRVflNiIeo7Ohay4mZn60Q5tin3eTqvX1gWsl3YTv7cd1nVoR8TATi7+M4Xn6BI4Oe6xw2ea4+u/a6f1LaV9jfwJ8uMuaPFXoRQd4Bh4rG9Gq4vyVFPF7KYmjSNIfI6IqwmtKME0PoYPEJnheL4T/TrMlnYadomcUG0fETyW9D+vb+2Nuq50i4mRJj+BCBfslI+aqpLS/iDi6SoDCfCo7+xbn08tp7WckOcu42ZrO0479hguzTErxhIYYlgNtstG06ujmOPOmE/5CBf8VLQN7E/S0j0wlosBHKOlTOBsJXMDuDYVLbqUHzBitElI6R15Bym/+S5W0XRtYTtI7Cm2XIaWx5HAvNUo6d5Gh536nKY7BXrQdgU+lz94REWVhwU3QdDFYJxmrNsIpMssBOw5ADmA0DCrdZEhOqaa56a8hVcEa5BzpBZKWLaQszKAGaj638dR2cWA3nJLyN1z95iFJeW/c12SuirpjaR86ROn0O0eGNC7eDpwWEZ/KfXaRpC0wGfSRkm6IiEHO7V54I3pJv9gSV/n6aPZBiWKSRZhlCsq/8WGzH0y4vy4K0iI4yiufbvn3TO4RbPt0zAO0eK793zs851GQeZjPoiflNm8YiIi/4xSxycYbgFfh/W8vSf+OiF6dMWsB83i3JD2BDct3Yn3kfpJuKmklWkbCbL78LfVxbXq9aUTkia2HikHrs0lPOSP9y1Jy9sb3tgVed/bFqet34ZSciyLiwNIOJxfT7hA6BJyDU8DXxUac9+AxsZWkD0WhwmREfEvSsdiwcFe0uIG+LOkCrI8/BzswfocLY3VC23zC0Z5303k+/TnX/iZSBkinfmvO0zr9zmAA0JCrjkpaGtg3IjJdt8h/1QsGuY8MFZIWwgbNYuTkY6RI54i4gP4dQsCM0SqPg2mVuYT2Qf0E7WHmWdsxHOKcb/s4E0lFF6bFsdCrDP30Ox3xHloH1idwZasJBylJxZKlVSVMMzRdDL5SkONtEXH6AOTIrptyg0qZDGkhzh8MmxocDsEHMRjsHGmEFAZ+AzNVhRqhwXP7f5Iew2XLF8NVI/dL6WbL0jJY/AZ7+pcGfkt5Cs4deGyAFb4sRbB4uOkbQxwXz8TcBm2IiCclvRdX6jtJ0noRMajw/+uTYbkJaqVfpLazZC6g1zGx4lqbYiJX8rohIp4Nbc+5iMrKoiW4Hq8PL6PdQ10qBz4wnBrVJP0j1TY9t6uBX04XmYfVtk/ltqthQNJW2Ph6QIpo6AiZB+p/gaMjVf3qhBTJfHa6djFa6TT5PusWj1gRz5EzcSTJYunfosBHMc9mxiGTN/Zka/KLsB7yDdKaXPN3B4XJ0GdnR8Rpkn6HI3nehgnY18cpOSs37G9YmDaH0GEiIh4BrpB0FqYTODD9u17SnlFIn0+GqgmG1jS3P5C9V/0NcAyPk2cDn8DpWkunjIOHmDif8uTZ91NtVM36XTq1WaZLv/8jFz15d5d+gXmFCw7B69YoGzynnHi9BJ2qjv4J/+0OkVTULXaORJ+QQVJelxnHDr7FcWXjH8FE/qteUGcfGSQk/Q82tNXFEbgIxnPx/v64pA9HO2dXVURjX5gxWrWwMa3nMUb7Qnkv9gDm226BD2gvLrS9u9AWYBVahNe9ytBPv9MR78eHnRcC7wAOlPQs4MMR8SjMm8wP0GCh7GExKMpxqqRj+pUjXTflBpUOMsyi2uBQlv99Ny1enmzcZhFc6zK1Y7nu4XgG7ajz3B7BBqg5+ID0fPy3/GsyhL46eWK+WLhu52JHEfGM3OuVoaPRYxAYxri4hxbPShsi4nFJ2+FqfT+Q9PoBpeocRWvurIQP2R1RN/0Cz/WX4H3p5JL0i14VkyxVZhYT04SKOApHNt+JOfjK7i8vx0/pPGZGre2oyDEKbftBHcPAXsDTImKvmn3eig0hj1JtMC1FRMzFlcWK+Byer6WFGXJYBK9RLyp8vhCes59kYnQVtNbkhyisyVmDijV5hS7yNMWw9dnzaBXqmHf/4Sqzv0j/RgKTfQidBrgbWC0iTpL0U+DrOH1eEbHfEH93PCKOSXrFPtFete8RJs6nWbQbUqt0/PEOaf9l/b4XGIuIeyU9o0O/AETEX+TU6Xcx0XE0SujFgTZUROeqozukZi/Ca9TteGyuTXngwfNTX//BmQUDr45XRId9ZJD4N1AszrE8ruqa0eBsj/eQK3Ck4O1Yf/wuNrp+U9Jvo1X9tUjUPxDMGK0SolCOsjDx/kLOYxMR90t6Ma5+cneh7fXYoJUvN7wxNUhmu8jQc7+jCrky1ToVHsy/RsRvsMHkG5JejyN/NkyHvbuxh/ZD9Gjdr7kYDFuOUTCoTJAhMzg06OPVpINJZnDIYzLGskxoWazisgYuK/xS2u/z3mzcpe8eigWUc6LX55bw7WgRim6GvaZXSXp3RJyS2iyEN/gi7qGagDyPvubIJI+L83Ha3RejQGYOEBH/lqsFnovLsw+ikMbRmaKQlPGuRqskS930i7txpMyECFN6V0yOSv9/GB9YOslc5/7myRER3YpHjFTbUZFjFNr2g5qGgXUw4XfdPp+QdAaOzmpktOqCvaNL1dPMYJ9FLeY+zyrl5asu5nXHz4aJ2DfGUVor0mxNHgiGrc9GxJa5t/dhg+TNjQWdZEzSIXTUMRtYUtJKyci4i6RrcEXg8Q5RmcPEo0ycT8vTqoK9Au3zrJ9+18J0AU36PQfzZY4yGjvQhg3Vqzr6YRyE8gus83SqBrlvmHd19w5tqmRZDJ95r2p67TAR5iq7Mv+ZXM11u4jYI73fFDgzIr6Q3h8LnB4Ru6f3F2Kj6idSFyfgCLSBYsZoVQ/n44iBZ6RDx9Nx+toBJW3PBD4v6Us12jbBsPqdSixMzQNpRJwj6ZX4sHeBpE1Ses2RdX9M0lq4asmiPUnbhxyjYFAZBRkShjWWL8apE3lk93Rp7v04PtxsI+l0YBv8DA4veN4WFDR+bsD302fHylwye4fJ0n8l6RDg5KSQfj1FJK5U9sPJOJJVuBrW+JzMcXEg5k/4HI6GmICIuCilBvwAVyurIj4fOuqmX3RAr4rJ0fiZfyi97le5bSLHdGs7KnKMQtta6GAYWBHPuUpIek3Jx2tUfJ7hvoj4Y7r+mdjQuk1deetC0vq0DP2r0DIM3iOn7+errK7jr+IVTdbkSULfOoCko/Bzvi79vb8yJFnrytPJCTuDdmSGjTVI6f/JWTKODVd/6WbUHQTSfMp0gTWZOJ/WprWOrENNo2iNfp8CZBxedfv9O57zo4yeHGhDRq2qo+n/AyPizzJfXhnGgKMlPZi9Tp/PSs6NPLLI1ZtpGShXA06QVEW0Pyn7SE10C8J4DfDp3PuTyWVQRI30+16woBut6nrwf4IPIH+QdBH2CD1AO+dPhu9gvoE6bZvI0LTfKYek5TAx8RPY2/Ag9ohFFEgXc8jIWidEYETELZI2wVWBjgW2bSjSGIPx6PYixygYVAYtw4W0pwpO9Vjeks4ekjxmS9oJVwZ5F46kPEDSKRFxWedL5zv08tw2xePkOOAj+ecWEftI+jdwhKQ7IuLUqs4iIr95D2uOTNq4iIgbJb0QWEHSWFm0VWr386TUvQ/YgIqUwlHHsBSTpmgix3RrOypyjELbKjRwSD1Edx3g17Qr7GPpX9nnpM8uxEUIwGn0/92h/2fQW8QG+NA1K/3mx/C6t1gy2lyKeecybI8jxButyX1iMnWAPYDLgOuS0esaYJtwxa6pQG0n7AKIc2kn5Z+NIyzzRlYi4vDkhDpM5lWsmz6/Oi76s0HDKJZsPkHSLXLz6RLgrbSMVvPm0wD6fS0tnqu6/T5C9yp2M5iIWlVH0+d15u9StP62G9I6AxV5yV6V/n8lLjSS9T0GXJBr1+s+MhRI+j/My/oA8LPcVxfgogFZxcw1aNE8kF5L0sexcXVxPM+vwXyd9w1CvgXZaHUnrap03fAPXJp1HTzwrwA+FCXElmEC4s0xUVnHtk1kaNjvqGBlnPqRxziOSiorHbsLrfzZ70laJgpVoiLidkl74tLGEzyfEXFRrr/LgbcUDGR1U/gewuHzpdEbOTnWKfu+BKNgUBmoDAWDw5SP5YjoGHIvaXVgzRQRhKSvAodHK71tQ2AXrAgvMOjxuR2FKwEdhz1Kbc8tKZ+vwik1dQ9IQ5kjkz0uIuJvuKJVt3Z30jy6cExSfk0cReLTfjC/398MhoO6DqmbmcgRVcQr0v+vBT6DOUy2xpxZa2CP8ja0F4ioXUwlKqr1ZpB5V96AyYPHJK0cEbenrzejPYLjGMx9NReTSr8OeLukt+GU/Xn8Nz2uyU0wVB1A0s9wBbDLKaSyJDyNdsPIQNGLE1ZOP3ohrrr6r2HJNuoIp+7m38+RtGrFXNgT692XlnzXDb+nGUdsp/l0LHCKpHuwftE2n/rsd2tg9+S4qtuvaPHEzqAmon7V0TFcmKaT0XMcE7TflPq5Mf3buXAeQtJG6WW2j2wGPAtH2L+DPveRIeITwPEpYu4NcuXrjTEXa0YRsRTeb++BedQgx+CzwMElfT6Y9OrPRcTjJd/XxgJrtErevbKHW9W2roErK7fcNaSviQxN+h0xjONQ2IVxFMVylKTDyNUxjgFOwqlH2+MwzEuiRewGmFhP0rV4scgONWNM5MbYkJaVKCrLAAAgAElEQVQ3oxEi4jFMMNepzTyCvxr9TblBZZgyjMJYTtb/ZbFSOTf9DfPYHHun107vX047T8kZlBhT53f0+twi4hPp+qrn9n66VMXJY1jjczLHhVyk4biI6EXhRtIy2Mt1OCYKzRNYP4oP3XmuuZvT56OMKkPUXOaP+5vBACFpCeClxc8H5JA6B9hT0serPL+Z0VvSqlineCVwSURcJum+9DtX9WOESOlD++NqotdgHqq/SHoZ1ilWTU3HgJsl7RUR3yg8gyzFapEk9w+SI+/9eK3bJyKKBPiN1uQmmAQd4Hy8Nu+Oq7SOY8L952AurHGGa+Tu1Qm7KPCYpD2KTtgFGVXG24i4T9KbcNGfC/B5YFgydJpPp0v6Fp6nVfOp134vw2P5BXX6lbQ4Lgjx6zq/P0mYzg6msqqj5wIfx2nTW/T7A8V9JLd/APyBAewjQ8K8aDO5avSnaBUT2FPmSlwIy/+kpLfic/scvF9uiAnbH8JGrA2AHbExbGOZC7rnAIUF1mg1g8lDmNQ7w+0Vzd6Pie0zctDzZCK492KreBUystU1SCVHRxGjYFAZBRmGjLXIHYIlPYE9F3dib+79pPBqSSvhRTjPP3ETDjNf0DCU5xYuUlC7GtQQx+dkjot34/D/noxWuGLNu4AfR8QvsJcecFoy9tr2DUkb1Gh2JuWKaCcj0sLAE5Juzr1/hBJDVIpIe2HyNlfen6RbZK4TsOI/K9d/Eat1kO0x2vefUWjbqX2Ttv3KMQptMyxCy2iTYZz2KMxeHVJfwzxqx0vaNiKquEsyLIbLevdVwjyPNN4vwevcVcAmwKUyz93ZOJJoR3y/52MagqMk/TUifpnrKkudWiT7ICL2TAeNuWn9bUPTNXmUEBGHZq9lvpd/4LV5XVr8eyemSImr078r07oyKAzcCbugQtKyhbPBPETE75MDaDfgfQP8G2YH8oeAiwrfNZ5PJf2WYUK/2ChyM3ALHifdcCROcysaTScL85ODqbTqaMJvUhRVt+IhlZC0bkRM2wJpGZIzYB9cZfazeB/8BY6E/Coe86vgyME/pbY/CPOhZrgTGwPPTQbgn2JD/oTq4XUxY7Sqxuepv7k3aTssGaY7NgG+V/jsREzOCczzNmwQEb9NH42Hqx4g6YFJkbJcjjoYBYPKVMowWWN5DBtAl8Ye5WWApVM4+kO0DjqZtznPLXI/Q/JCTwMM7Lklz9JxEbGlpIep74Ebo1UaOl9tahy4FqfS9To+J3NcvEq9l30eBLdVHV6GH9N9Lhf7yfjEssp/78dlkrsdKG6PiINqyFSFs2mNoeXxgT6fbpKXYxOqx9tD2NgxSm3p0P4hnDY1ne+v6bOA1t/4h+n9ssBWFX00QkTcJVd9+iHwa0l7lh0wJK2AdY9FMQHyPnKlz78OQIyDcFrFKyLithRZ9hPgV/jvvUVEjKc0wRek3/8DPhTkjVaZwa0tHSoi/llyP/PW5AHI3yv60gEkLRQRT4DvMa2xZ0V7FbBjcVXF9fHB6FF82BoYhuyEXSCQDLc30DmV7yA8Bz9N7hzQB27G84kUoVkkw649n6r6rcCEfiPiAUnb4vl8VYqkPLt4oaQXAIfi9e+IhmeOgSFzMOXeD8yBNtmIIVYdlfRc7IB4a0Scm/tqMUkn4BTPWQxmPA8bb8Vnw/2Sc+cmSV/ERuRDJd2FeQWXBnbAzoPbqjqLiAslvRv4oaSvRcQVvQg1Y7SqQER8fhhthyXDfIDn4INpHtelzzOsjkkRm+SsDwO9yjEKBpUmMswC/pU7gI8Bi6d2TRARsX7fktfDeERUea6yEFdoHaRm0U72OZ1CnAeJQT63pWiVZj6Y+s90RcztcBY+LC6KIx0WxXwt/cyRyRwX72HqlJK78eGwG7anx/SLiPguQFJAjomIYtWcXlBpaIuIeXwfklYE/pLfG5vIkYyo06Ztaj/f3l9Z23SgfUdE7JB7/7qKLhojIk6VOZ+OA66RdDWObrobRzqujY1tS6ZLHsHOnVWB16fPVsFGkl7wCuCoiLgtyfOwpP3xPX4nUvGGFGkaAJK+z0Rjx1wchVUnuiG/Jk8JBqDPzklRVPkqYBmy9fmiFKEKzOOhmgp0dcLOoLNzJSL+JelQzAPUN/LzqQJN5lPf/UbEJZI2xRxHZ0iajY3W+XUoU74Pob1S23TByBUmUEXV0XTOaar/fwwbyXeWtDxwGk73/kXqcykcmbQITnnP9oxMp+lnHxkYUpTvHult9gyeDVxbiEa+Emc1Za+3BC6IiBsk7fX/2TvvMEmqsm/fs0vOkoMKSPiBggRBDPCCgCioCIJgeAElZ30R+VRAMiZwFSSqBFFAQDKCICDRJQmSHzJIkGWXtMoGYOf74zk1U9NT3V3VXdVd3VP3dc01092nTz/Vc+qEJ5Kca3AI89Q+D+IRCZXSKi8kLY9XNvluGNS5tC1Khl5B0haMTJQZnyDmZ2RCOnAXznYVNWVSQpRBoZJFhkF8sYw+dzFc4ZU6b0XUl6QT6P5YnokrQWBY2bEQXuECPP661apO/UzL35uZHZ72Q8LhdB+rU+JX0sYUc4/kNi7MLG0i+UIwsymkUFrlGH6Rx5yUVtHW6PqyyNFrbcsiRxna5kLIZ3ILHk68Fb6uRUzFx+SCwFfiFnNJK+EhX78PYSCtJJVdAE/iHSfy3hkVahZ7Ph5eFOWE6pQxqC1y2s9ujKeDWA84Ojx3uqRd8ATcg8CSilVtNbNuredpjLBjAnmuydp1cTl8X7guIxUbr5nZ4+F96wJ/MLPEYkh5U9T91Khf8zxHK+NegVvh+X8WwRVdz+FezaeY2SN5y9UBUq/rHSZedXR53OMvqt54gqSppF+TvsHw+L0Zd2TYMqboOQEv/LGFmV0T8zBcnfbXkTx5Bx9zcQZJ9raPuAA3/Nwu6St4hcRtUnzWNXihkZaolFbJLI3HyB/C6H9kO22LkqFX+Akjq+3FJ4Z3cC+eqELLLDzxJZK2wzd574m1f3947Uvh8dLxx2Z2cXj+oVZCdWrkeBfPvzG9Vo6Qu6BuNaKYHM0og0KlVoZB3CV5CoA8Ad92WS2m8opFN9OFsSxPeBuv4jIbgJm9GhanDzJc0vhD5OQm3Ouk+N42lSdCn4UrkuaR9DB+f7wT62cn3BqVxKCZrVHntSRyu0d6dVyEUKLNgetzOJA1DL+Q9Die8Lgec+LVlRrmBTKzeZq8PqSISrq+jHLMRX3r7rQStqVB+yhZadlkLvK7ILQfF/Porff+tpRdIUfNocChkubA548Z+MHjJWD7mhAPzOzxsB95CPgirVXhuw/4iqQTY4ebncPvLXDPi1o2w/OG1CWEptxG8p6lqDk5LW3vZ82LWwzlCgxj5nj8cLwxPk7OwnNHPYh7PNxuZme1I3g9umSE7UVuwb2l40T39MTY40E87HtLSZfiSfoHJU0ws8JCKiXNCXzIzBpVjSuM4Kn12/DTN6Q1oBWNGlcdHYevUUvgc+d84ed23LO/lpcZnksn4cqXefDxOxX4Uuy8tCiujCxqHckNM7sCz2FKbC1+BthKsbBs4CMMh/L/Dh+zX8PPypeb2Z9TfNwzNN7PNaRSWlV0kvUZHnMD+E0fMRmfON5kZLLBAUZu4qKNwSb4hHNR7PnocbyK4EkM51FYDNgvpaxJlWLiRHJ8EfhZzfPRglxbzXAEZTg4l0GGgrmTYSvfAL4JmjNYe2/F47aj69ueYYvLWKfZ97YFXmL8p/iC9RS+AZ2XkUmUX2S4mt+CuCXmDHyz/yWaUOD47NVxsThwIe5q3tYmO0X4xcm4V0hbZFS0JV1fFjk+xrBis5abSti2UfssbduVowxtI6Iw4Z/EHu+T0K4lg1QSZjaTkJ9I0qa40ueyOm2fDiGF69HaYeM4PIzkdklX40avL+IKnaMkPQL81MzeDcq0KHRw33odBmZjeE4ewD2z5iDnOblkWMhpdR5+XVvjCsc1w8/muCKrCJoaYWvaz8ZIr+CxwmaM9rSqxxRJO+BFV3bB9+FHyauFT8cNxnPgCu9JeAXx4+r01YgHzOzg8PdyuFKj22lHeoqcDWhF0qzq6CzgABtZ5KIeB+FFPMDnmVXxsX0EcKyNLB60JsWuI0VzEW7YPErSoXil2+/jRQEws1ny4kkn4rnZ0iiswJWB87Uq1JhVWqlx9aRoJ7SGpP8CqzRou3xN20ZMi7t5ZpQhdb9lpXZiq9lwPoRX1Hgcn1TmxTdrH8E1ufPiLrbRzX0+Xp70/fhh9gZ88tk4/B1xioVqLcE1M63SipgctRvAuBynMqxUi+R4X+zvRpTh4JyLDCUey5swUulxOv6/nIEnbb1Q0qv45mgDmh8MxgpNv7fw2oK4FX1zC2Wb5QlnHwIIG4HrwvNr4+NpGdw9epyk5/FEwzeTfL8UdY/08rjILU+EmdXNk2FmE9L2E6yKnzaz8xJeW5ZsirYR15eXHCVu+1iatiWTubC2+BjZJ/LojcKGE97SqkGqkQwL4nuIQeAzkq6vE872BkEpIWkeRiooFkpoP4SZXSZpD/xAcBh++N7BzM6TNB03gh0q6UVc2TQHcJ6ZnZLiEgbN7Hu1TzaYk1cBtjGz3cLfLSuturAHeAL3JoNhhdE0M0vKeVUEaYywcZZm7BRWGsLMbmn0elgfVjSz68PjXwIT8DF6JP6/PbPO2wfxMfACngR6Fq4s+A8+PurRSuXR3JH0HvyMMwg8bmbPNWi7IT4vbtcp+ZqQmwGtSCzfqqNT8bEGrnhZGD/vbYh/F/EKi9HZ8cTYWbd2bWh5HSkaM3sqGDW/h4d2z4GHPJ9U0/RuM7uyU3KNWaUVngSsnnt5tGn+W/jdzEowGGvbCGO4XHtWGbL024tcgWur44fhbwJHBTf+yfKqfRHTYKiKTFxrW6+aS0uY2fT459XKYWb/JeSniORIkKkeZTg4p5XhvfjEPJu83PyC+HcSKRz+HyUcy2Y2VNZYUrRhnD28dqm8DOthuEXkoEjxMtZJ8b1diHtY7cro723UOJD0cdy7YAA/YN6NK6+uxC2d/4dXcalVyBRyj5R5XMirhn2/zssL4d/v7uFQG2fQzI4KfQh42Mw6ZT3+AJ6f4QozS6rkOvR/Lfj6msnRy23LIkehbfGKgmloySAlrwJ4IB7W8Tf8/n5J0qfxogSL4Hu+K4EXJH29Zr6YHTdcXR2eOg03rEVEoU51MbNfS/oNPhe+YsM5mH4u6UZ8Xv0A8HfgT2Z2aZpra0A9eQZTtElLR/ezZrZy7OFUPH/MSyn6z4WURtj4YW593LNjTBG8MRbA19IZNd4o4F5V32H4f/4x/GD8D3yf+Q98fd8BVwzOwA/Qi+DK0M1wD7speEXAK4F7zeyA4q6qfSQdAhxMLHQy3Pv71VHaLke6nEGdpHSJ1mtR+1VHbyKECoZ5+NKa/jcAjgXulLSXmZ0TXnoc/99uybByHTxXWS7rSNGY2fcl3QR8Elf2nWNm02qa/Z+8sEla3tu8SX3GstKqttxpIxrF+E+nceWIOLUxsllkyNJvmUg7qZ2JH1wvxTeM9+HWkjMKkqvrlOHgnEGGaAKdG/dseRF31V4O/79FcflRmfJWaXcsNxpvkWv+UEJbM9tb0jH4ZmrMWUFjZPrecAXz9sBSzb43ebn1q/HQvcXMbN1wyNzSzPYMbZYAfg58TdKOZvY7yPUe6aVx0UipA76h2inh+UHgqNjjVHOvpNlw6/QKJIRfRIqBJrwZPu8ISbWhArWKqNlx611ElCNiAA8lm07r1/dqeH4RfP1oRK+1LYscRbctzMIsz0N0Gm5suQOv5He1pM/ia9c/8STfJ+BeGwPAlZLWMrMnQzc/ww/hkYHtNOCvWWUJiqpJCc/fS7JnWdnp+H5W0sLA62b2FvDtnD4/D67A58IfB4XoEnjewKOavK8fWZmYB4qkd/H1YhIeGvUG7pWCpMVwb5Nd8Pl+Hdyj5cr4XiDG7cCZkj4MXE+PfL+SvoF7kd2OR2u8hntc7Q38XdJnzOyO+j10hh41oNXSVtVRM2s4rwVPwg3CfvEsSYua2QTzinr34uP7CwlGm1zWkQI4gphHqHk+rmvqtH0O3zO+p87r9ajrUdiMMau0MrN6+RSSyNK2KBl6kUk0PnwNYV72eVNcSbUxbrXbP0Gr24gB3OV+QNIZlKtyIJTj4JxVOXEsXhXCgD0tIVll2JD9EK/ANDFSOHSBp/AY83pECQZHLJ5m9kJC27FES98bDCUzbsY+uCV8F+qUuTWzlyUdiVuaDsGTPNbS6j3SU+MiHMDyCF9oOP8FZeKReIhl5Mo+qg9JLwCnABNinqe1TA/v36fO59Yq2iJF1aCFRO1hc/uImaW99qTPiaqvpfF07bW2ZZGj6LYNE/e3yUG4t8t6Yc8xJx6GdDK+X/m0mb0j6au4B3GkQDlDnn/qi3g4zK5m9m/w0vV4qPKYptP72RBW9hSdDU/KaoS9T9LNuJdVXxthmzCA7w/nw5PRzw/MZ2ZT5QUXojk/SlT/CeB4M3tA0gdpksDezO6XdBKet+jJ2tflFdrK5OX2LTwp+AaRlyVwlaTT8GT0l0tauwR7044a0AqiI1VHzezgoLw7QdKLZvZHvLrgzYBJOhMPWV2SEq8jlqHQlpktV6AoiYxZpVVF8ZjZawwnU03T/llJe+Na+WYlMWcwMn4YfAOzDj5BbhAez0wvcaGU4eDcigz74FaxjeuFd5jZy8A+ISSynsKhcILbeSOvxxnA/ZRnTJSCDnxva+Eu+80s6E/hIcG/lTSveehtnJbukX4dF5L2At40sz+08N6V8PxfC+KJQq/Dv6N64ReHAVtL+lTC/wXcUjwIfNLMaiv0ZGFIEdXi9UVKtdokyP3QtixyFN02KXF7ZIiKaNUgtTrws8gYZmYzJE3Ac1QebKH0eDgEfwxPar4F8D+44uEe4PNWUw2qomt08jDcihH2RPyw3IoRtp8YNLPT67w2neH5IbqvxwGvx9+f4jNeBhalRmklr6o5UdK2JbpvVwF+GFNYAUPGu8/h88x5kjay4QqjHadTBrQisQ5WHTWzk0K44H7AH2vWkQPxfdUg1TrSMmNaaSVpVbxk5Qt4MrG6B5ssbYuSoWIYM3sG34DGn1sx5oq6UlcEq0MZDs4tyrAW7pqdJnTlJmAHSTsDt5VtLJvZs/j1VGQgh+9tBilKfZvZ27HQstq8F1E/ud8jZR0Xkj6DK47exsP1puLKoReDV9n/4Nb7zEor3DV9EFjHzB5o0C4p/CIpV0j0/5o94bUh4oqohOtbKLRZtI3rSyVHj7YtixxFtx1kpEFqJq7Q3iD2XKsGqXH4PRTnkZrfAJjZo8CWYcxOABapo7CtCOS9n5U0DlcWJrEkPlbWVkIO0SicTNL7gLPNbON2ZGnFCIvns6lozEyGFdXR+n8fvpc8FU923dDzJeTN+jKeYPvr+F4BSQvhuTT/CVxbt4POM50gYy1BcbUtvp/+Me4dWmraMaB1CbPiqo7uRcxIE1tHZseVqm/28zoS7rn34x7TrwNPmVfnzYUxrbTCY61/HP4elPRv4Gw8wee/2mhblAz9xojY2Q5RysSBZTg415EhlcIhsBL+/f6GsTeWK+pzE36vnxN7btR9GBb1A3GF56hFrgz3SIc5HHdrj39Xg8CNePLa/9J66eANCeEXaRrXhF8kKa0ia/DH5aWk0yjaDmf09Q3g1Vhbvb66oax90LYschTddpKZDRmkzKs4rZji/WlI6itSYtXzBF0cmJLXQUONq+w1JCk8P0fy2BvlvZ+dG0/ePthAvrgHT9RukOExNw8+31WUBElrMbLAymwAZvaqpKn4GvBLfO9wF66krtfXR3FP4A2BnczsxfD8snhusfF4/syueSwlcBeuGDkh6UUzmyjpO3io2RtmdkxHpauhYANap6mtOjqA5zMcMT5C2GoWzMzWCsrtpBffpoOFIjqNpN3xvIIrM3KuninpNuBX1n5BkTGvtALPrfEBYG3cKrIn8G1JPweOrDk8ZWlblAx9Q5bY2ZyYjB+eK9JzE55QdGVrkJA5KBy2wheB9zPGxnJFQ07G81mdi4f5LMjIMLABfOz8AK8gVB0whpmAJ6ifA1fgLMpwGNW08LgVasMvEpH0Lfx/B27xXlrS/QlNo4PiLngIclpFW/z6VsNDFQ8Jrw1dX40c4Jb5cQmyRJ97dopNZ1naDgLbSTqlSdui5ShD20GaV2tu9lmNuBDYU9L3o1BA3Ivjm3g57yS2Jd+qbxcBy2Z8T60ipgjyCuHJcz/7Fp4svxfohhG2V7mT4ft8AFdwzmlmM/C8PqvgYbm/xvM/vSPpAbw6+Az87LowrvBaEF9X9jez30uaH096fxh+337JzKZ07MrS8XPgz5I+b2ZXJjUws19JWgQ4StLXaOJtVjCHU5wBraPY6Kqjd+DheqOKYmSkp+99SZe38LYH8NDHS4CN8PFxGvAo/t3Oh+/pPwv8SdIVwNdC2GlLVEorwMyeB57Hk98dAPw/4LvAZpK2iVuIsrQtSoZ+QNLyeKLK74aFKuv7FwGWCQ+XD8+tjm+WEgkLV65Kq1bk6DEihcOtkn4EnBFPUlijcFgeeHesjeWK+kjaEk9G+TRe3n0At9DNxJUOhpfAnRtf6DY1s8Rk7WOUtyLLcQLxXCBZuYsQfhE7vCfxAr6hA/gM/r+rl7Pqbty1Pouibej65EmxoxwUMPL64nKAV91ZqY4srwQ532xwXWVqezdu/V0gRdsi5ShD27vx3DRZSWuQOhEPeZ2LUM3QvLjA2UmNQ36Zd4ATJX0aeKjB/ZiW7YMMN9IFz4TYnAx+fw5IupgcD5157QFCzp+mVdRCHpnpZnZXG2K3RReMsL3MJoz0tDodDyGegXvqX4hXE/0LsCtwHrAEsBS+V3gHN7pciXvNrApsL2nX8Pc4vCjTscHDpVSY2TWSvgK8N54APKHdEZLuwD3QP0J3I0WKMqB1jaA8+VgnPzPHdSRvFmCk4WJNfI18osF75sbvwbVxY+NRFiqCxwlh3nvg4+cC4POtClkprWowszeBgyVdin+5t0naKEtbM6vrytqODO32WzKWxpN8H8Lo2O40E/M3GM7LErW/j2GLZB6URY6uYWbTJW0I/BZPXvjT4PL/Ip6DJq5w+CHD1Tmi94+FsTwWSSqEkMRcDJfDfQgfK4uE37PhnnzPAbdY/1dTzZu3SU5anYbD8EPzTZIOB25MUl6Z2UWSngvtl8DDL35fr1NJfyc/RdvQ9ZnZRbiHSvQ5ArYys2+m7Kuij0lrkAq5GVPPM2Z2FV7NC0mv4uEPbRUaMbO7JJ2Oe3ftEcIf86CVORn8+4ge35yTLEPksQeQtBiu1HgbmJaQY3M/XMnRFaVVu0bYsUaUbwxAUuShMnt47VJJv8bXnHfx73RCvb4kbcVwxdH5cA+s9+Ee2xdSc0+E9W7x2FMLtXMtrWJmF6Rsdw1QhoTdRRnQxgzBMHcRPl91q8p6Ima2UfyxpBuBe80sKR1E1Oab+Jr4ebwAwlFJ7UJo7imSpgDnS/qSmV3cipyV0qoOYWPxSTz57A34gTxVW0kfNbN2XQ0L67fkvIAnVGzGH3GrbJwlcIvMHl2Wo68IMetfDAfFz+Ixywvg1pUhhYOkLzboYyyO5b7FEgoh1Gl3AX5QqWiTYJn9YOyp9WlxDTez2yRF4RfXADMkPUmK8IvWrwBorGjbAvf6ODI8bvn6KvoLSXPjOWCutxbKkcf6WbcVbxx5Jbg8vRyOwUOYfhB+t03Z5+Q29wCX4+FJAEgaxD33/mxm/4t7BHQzPKmREbai8b3zbvg9VKzBzPaWdAwwI+w/6xLy5IzIlRM8744F7pS0l5nF82luCCxX081zjcXPl3bmITP7axEytUk7BrSeIISdtuIZe7SZ3Rn+Xo70HtW9wNeBv5rZn8P5sCFmdoGk/XFnj0pplTdm9mLYrNyFuzanbXuBpE3M7N1G72lBhtz67QRqnHA0GuBrSKpNcPp0zXunmVltZZ/I/Tz+ecvii2PbyUqDJe9PKdqNkqNfMTOjcfXBZu/v2bFcUVECPg98LvZ4ToIVWdICjEwwvVyzzszsr5JWwpUBm+BhFUnhF7cAF9VLMNqIjIq2T+Hz937hcVvXV9FXLI57TaxLe+v7xODl9IOk8azR1eoWwcfjhnh+JUn6n6SObbha3fuB883sE/WECGvhcXj+xzFDm3uAS/CDTjw8KfL8GKo+WlE6nsLXlnokFmswsxckbSHpE3jUwmPAxVanIIKk7YETzWxxM7sF2CAovs6SV6SdEPr9VJvXkwcN56FaJC0N/ALYhmLz2qUiTwNaUUh6mubRLoN42oPrGI6WmR/33JsdDzN9CXgWmIivQ9Ni718MH9tJHqoLht8fkRR5ob1vWLz215FOI2k1M4vnd1wDOC5jN1fjCv6WKNUgKyNh4twW37g3vAFibW8Gvodb0/KUIdd+O8Dd1P/OIsvL31L0YwxPkAOS6nm9LRQ+b3dJtW6sg2Z2FAyFljxsZu1M/qWsQlh2engsV6TnLQoIMxnrBI+CISQdAmwXHm6AV0qK5ttU4ckhJPCK8JOIpM8Ch0o6KqXiaiF50uVTaKBowzffS8YMFGcBnzOz94TPTbo+GFkhrJHM2+JeD78ws8fL3Da03wnYH9jdzOrlDSuNzAV/F8vjyqJTYm3zWHPPwD2btpF0kJmdVfN6bbW6+GfOC3w//EQkVaubG1ivmSBm9oPs4rdMaebkNvYAD5vZuXVeKzw8qQ0jbC2jjLD9TMgp1cjYOQO4H89zCQyFUV0JbMzIe/BESfvW8fidC1cyxz/74HAWOEHSi2b2xxYvI2+azUMASBqPh1/9EFemnNcxCRuTqwGtIP5CuhQtU/ECMEsCX8AVVi/j3psfwMfhcgwrWg4xs+MAwjx2bq0iVNK8od9B4KSEz8xtHekUklbAla3bhpBV8DGZtcjBy7gXf0tUSqsUG9OAQhoAACAASURBVCEzu13Sn4HPS1rBzJ5s0vYkPIb//EZtW5Aha7/dJi+LRlRp4Dk8PO2yBm1nAjslPD/IyHjbdjbAz5HftfUb/TqWK1JinmS3uj+KZybDa/jfKe47PwBYvFFugxrewN2/ZzZRtEVVnqKqgLWKqNrruwc3TOyaVmb8EDMVPxyXuS24q/3qeFh6Q6VVSWTOta28Am20kR/Ax8W6kq4jJ4OUme0m6VS81PwZknYB9jazqHLgW8DueOLwFYBH8JyVSRUze4YOz8nd2APMpPjwpCKMsGMeM3sWWKvm6R/i3r8/wQ/9r+GJyA/DK5HOY2anp+z/pBAuuB+ezqPrpJiHCJ44JwEfwr1L9zez27sicA1FGNDyxhISgtcjeL0+iHvzfdjMlpS0Cp4wfc/QZgl8XP5E0iQz+x31r+st3Cu4lmVxj+GPJrxWNr5OCHWWtBDu6fpP4NpYm1dw7/wsLEoblTDHutLqVnxiTMN3cO3gSynaHo1raNO0zSJDln67juWcWNnMpuE3zNw5dNfyJBrkqJJGj6Zvx3JFazSxTmdhTFmnA+8wnO+j3utR8tpXaWFOCnmtmoVffAg4Jx5+0aTbQTwHzWaMVk7EFVGvA2dSp3IbNdcXQiTOSbmufAg4B1eMJclRtrZR+wcytO22zHm3jSutosefBNYJj3MxSAUvtk9K2gH4MXCPpF/hnoGH4pv1V3CF6hkWq+wlrxa8OzDBvOpgW0iaDa/StAKeDH0OPPxkEvCImT3W7md0mI7sASStxshk2u+jeKVV3kbYivp8FbjEzOLzwc3yymu/AX4l6WEzuzVlf3tRskTh7cxDJaRTBrRcCN5g2wFnhvDkfXBjys4M5yge8X2b2cvAPpLmw3PXJSZSl7SKmT1KguFJUlRA4hlyXEeKwIarOi+LKyHHA1uaJ1WPuAPYmjoJ2OvweeDeVuUa00or84ozqVymw+bhkynbvoK7GeYtQ+p+xzqS9gLeNLOOl5TuF1pUOPwn4X1JOcmqsTw2aGSdzsKYs06b2QZNmszCcy5kJmP4xSJ4TodR4RcJRIq2p/FwsKTXI0XUx5v0VXt9kRxpiNrOW0eOsrWN2k9kZE6lTsvRtbbm5ceHDFKSDsQrhy3RpO9aUs03ZnaOpIvxA8h+wLfwMLPj8dLdUxPeNieubPkzbnVuCUnvBY7Ev4t5SVa0DUp6AT/ElvZwE6eD+9mjgNrCL828E9sibyNsRUOWwe/DEZjZLEm7AysB50paMxhsGtJKPsZO0eI81GkKN6B1mPmB0/AiNM/jnn5X0kShHBRWGwDLhhBAiM3dIaz9TklfNrO/NOgql3WkSOSJ53fDvRsfBL4U5vc4ZwOXSfoWKSpcSvoG8HFgx1blGtNKq4rikbQqvjF5AbjbzFIl8m6QtypiRXyDOwuvXDEDn+in4hPPtsBMSX+3DKWVW5AjLb9vR44uUSkcKtqlsk4Xx10kbOxTkiX84i1S7hUiRVs4WCyY0CSLoq32+lLLEWv7Zh05ytY2aj8zQ9tuy1zkd0G9tjkbpGZjeDwO4Pk5HmpwUPx3+L0kLR425MUPbsOv7TI8CbDh3lUzcG+rRfA8SZvh9+TWkj6V4AU5Vvk/4PDY490Iyl5Jn8FDcCKq/KO9x6vUmSfM7B1J2+Ehc+dL2tx6v6BP1nmooxRpQCsKeTXzr9c8fZ6ZXYLnVRrAq34+j8+786fodjye32oQP3deiycjj7y3/oSHlDer8Nj2OpI3weMvqmQ7P55gfhyec/DYkJtuBGZ2haTL8H3aKg36nh04EDgCuLmdtbtSWtUg6Spcuz1RXklmrmABbKttUTL0ACvjrq/glsN/49rZU0KehXocDkzGS60nsRTJ7uDT8QlhMTyh3op49ZJWaSZHM8bjVqOJbcrRDfJQOPwYOB2GKjP18liuyEhlnS4OM7sNP/y2Qpbwi6eAD+OhP2lZnuQEnakVbQnXF8mRhqjt5DpylK1t1H7VDG27LXMhbYPSYRG8quV/JW2IK1VfNLPJwP/gSXJb3viGBMd74QqhhYDf4h5NRwNnBqXrPmZ2X/x9wdPjDdIr3pL4GX7oWSeewyaB24MsHwaux72L0uaVKw1F7GfN7Jmaz/gXwdMDH2utKvMb0qoRtiIzNwBfkfSjpLA4M3sphKtfA1wuabdRPfQArc5DJaQdA1pRrIKvIdF3t1r4+5Kg+JyGK43APcOOwEPYGzEbrux6wMxm4kamh0PqgsvxqqbrN1Oi5rSO5M1UfF4Dv46F8bDrDXEjwMPxxpIOx0O0J+Fe1FHurzPwHJBv4sqv1fGQwMXx73nrdoSslFaj2RxP1jcRV3w8L2nTOoevLG2LkqEXeAfPXbA2sCU+uL8trzB1ZLj5kzgwJLsbhaS/4weanzOyBPL0sDn6LR6fnAd15WiGpCUZLsvcU+Qx3iSthy/C0B9juSIDks6i/bLug2aWNk9KX1NzABwA5m7xAJg6/AIvUbw3btlOI+N4vDT3HQn9N1S0Nbm+q4G9JX3XzF5vIkYk82tJcpSwLfgB7Pt4yEAzyiBzUW0PxxPVRpb7G3Elz43AprgBab4mfdRF0heAn+KeTHcA+9pwtcYvBC+OXwJ3ycvSH1ITXtTW5+OHgOObKKyGMLP7Q9LynelBpRWd2c/Gw5Mexw+gRdCqEbYiG0cDd+JzwWFJDczsZklb4/l2nsfHwDhJl7f4mf8ys32aN8uHHOah0tCmAa1IHo95f99S89oMhsPRT8YLf5yLV6gfoUwKe5Gt8FxjUXskzQV8Ex+vzwAbmdmklLK1u47kipldClwafy4UMDgWD3ncy8ziSr0NGVkZchKwAPA1vBBPxCDuTXYwOeRmG/NKK0mP4JPjXSQnYBtP8OjJ0rYoGXoVM3seX1gul3QAXp3nu8BmkrZpccF/K0oWl0BZ8j+UOXliQ1pUOKyHa9jfxDX3tZVDen4sV2RiKvUrhWwGPI7nP6pIR/wAuDitHwBTh18AOwD7k65qH/ghYwW8VHdWRVuj6zshyHGWpC/VJASt5QR8fVkYzxHSiDK0Bc8ZNg5YVNK4Pru+rN/FHfhasgu+J1qU4TV9WnicGUl/xT2IJwO7mtkZtW3M7AJJ1+JK3b2A7ST9wMx+Hfv8dpI6j8OLEGThZVq85k5T0H52dxp/Z7MYLhVfNK0aYStSYmaPSFodWFjSQL2Drpn9RdJdeOTF/PiZNk2YVxLzNm+SDznNQ10lRwNat3iXMGeY2fTg0ftHPM/n5PAzTpIB78UVXI/hc9luIT/T6vhc9kvgUPMiXWlpdx0pHDO7BdhA0jH4vmtRM5sQXkuMxAmKvA/gnoNvAc/mqWwd80orXHP6MeAruNZ7EPiRpE1w7eAgw4thlrZFydDzmNmbeKnjS4ELgNskbVST82kp2iiLGd57G26dbYd25ZgU+miaLLKEtKJweBA/mCyKH1yhj8dyRWPMbL96r0l6GjjdzE7uoEg9RYEGjSzhF2fg1XNPwzdxq5nZgwmyLoxbHPcA/mRmkcdQXUVUluszs1ck7Rz6+pukvRvIcQTueTEI/D9Jz5a8bfS93Y4ra/rt+rK0XR4fJxeZ2Vm1bXDlVaub/Q1xK/khZlZ3XQ+efLtI+j0+7k8FosPiO7h3d6vcBewg6VQze6dZ43Ag/DJ+YOoFct/PpvBKe4kOenoUZIStiBFCQJ9J0S5VgaySkcc81G3yMqB1i1nE8t2Z2WRJe+NhcAfi3r5fxUPangNuwcMLX8PXoGn4GWkePBRxaeDJqL/gcf6jms9cOPZ3u+tIxzCzgyW9CJwg6UUz+2ODttOpCSXMkzGvtDKzi4CLYChZ2Aw8OeY03MI8gC9Mj+NlGu/FXfgnpmx7R9BW5i1D037LjpndJemTeL6GGyR9NHKtNC8v2ogBYBVJ38U14nPgIS8R6wPjLCF5XEYZG8oR/l9fwBU0k4GrzSxKskc4EDa7llLSrsJhLI3lioqCKMqgkSX84nxcSf0W7s7+T0n3hvdPxjdtH8Q34nPjG7kZkvaluaIt0/WZ2Z8kfRlXpDWT43zc3f20Hmq7M34Y6NfrS9N2Htz4Ua/C0Nu07q37ETO7P21jM7sxeHzEC7LMIoSiyZPvblXztqWadHsYbky7SZ4X5MZ6yitJHw3tNwR2Sit3N+nGftbMzsfHV8dJaYStyIA8HO4MM5vY4vvnxz2UJlhN5eqSkMc81FH6MCJoFm6EWw6I0r/Mjc9P24S/B81s9+gNGg4b/KGZ3RCe2wTfT/1D0q5mFhWBGI+HDtYSOTC0u450FDM7SR4uuB+urETS/+I5qnZN400laUV8n3eUmd3bihxjXmklaekoxMzM3pYEvoD+TsP5iA7AN+Lr42V2dzCzNZq0XStqS6gukJMMqfvtBczsRUmb4hPhBZI2sZDETtJa+IZtJfwA80MzeyJs5NbCLdJR+exZ+OYocs2ek6DtDRPCirGPXS6LjE3kuAh3HY2YLukAMzs1y2f0C2N5LFckI2lbPAnmc/hm58EmoU8VgaIOgBnDL4R7Aa2Ne1D+Dd9g7RlrOhU3PpyEh2ekUkS1en34XPytRnJYKDkt6YZeagtcIs+/0TMy59x2RTxZ7vTQ/iuMrD67Pi3uXbMcFGPvmYHn40DSwYxUpC4FnJXwtrppAczsNklb4B4T1+AK3ifxAjIz8GtbGP8eFsRzn+xvZr/PKns3GKt7gEZG2IrM7IoX/kiltJI0D7CYmT0bnpoHDy2+CK/mFm+7LLCVmf0yP3Gzkcc8ZGbH5C5YY/oxImgA93iKOxY8U+fvRMzseuB6ST8FzpO0mJmdbB4mvFiDt7a1jnSJvRjp5bw7MJA2/C+cmz+I35v7tiLAmFda4S6NL+Ia5DvDc5E2NRowZmbXyrPiv4gnJfteo7YkD8C2ZcjYb09gZi+Eg+3NwPeAY8JB6VY87vgfuKVxYrD8X4Ufas7DLQ+r4uEH6+KL0XWSDgG2Cx+xAZ6sMfoua/Ms1SWFHHcC/4tPbpEcJ0l60syua+kLKREtKBzG9FiuSGRD/HA6Hh8DUyRdgie0bTVp6pigyANghvCLSXjlsjiHSpoDP1zPSNi0pFVEPYqHxN1hZrekvT4zWwPfRDeTA/OKcz3TtixydKutvMhKnM8Dn4s9zsUgFd67I55bZjn8oDsZH3NL4Gte3ANqGeDTeHhIlCT+cVqwiJvZXyWthHvVbYLvHZbCrfvv4PmbrsRDUi5KeygoCWN2D9DICFuRmU+G9SANH8dDbvcOjxPzNUqaF6+EtpikM4OXXFdpMA89gxfluMLM/hNr/xncQ7qjSquiDGgd5muS1gl/LwhDob5fbrdjMztI0kvAiZJexo17P2vwlqVpcx3pNAnr0Ep4xcssXI2veS1RKa18oKwXfjYNz/1C0oG4ln8QWEPS/VnaWixELE8ZMvZbFgaaNTCz2+UVcg6WdD4+Ib8KfNzMnpc0N3AxbsW6O/T5nJk9Bzwn6SY83vgg4Drc4yoa33/HF4RWaCbHp2NeCkly9DpZFQ79PpYrWuNqXIm8Gp4faTd8LHxW0v5W5QCpRyEHQBUYfpFR0XYmrpCYJimqypXp+oJFM9Vc0mttyyJHN9ua2f/GH+dhkJL0TWACXu3oLeAJ/KA4Hz4e58WVR5PwoiKz4wfKgfDc5CDbLFoM/zcPCbwi/PQTue4BJP1PTnK9ZWZ3N2/WHklG2KI/s0/ZLfykZYAGa6CkRXEly3LABiVRWDWah7YCvg68LOk7ZnauPJTtXLrggdODHpTPAffEHt+LJ05/T3h8BxnW4cAs4FlcUTcKM5sQvC2/h587P96gr1zWkS7zHiDr3v1ZXGHXEmNeaWWes+jy8IOkWXgStmdwq9oAcAjwE+AV3A3yZjPbtFFbSfG2R+clQ5Z+S8KtpNeqHo1XHXgJv9lPClpwzGyapMOAz+AHnR1x7yfC69Ml/QH/3mBkCeRX8WR6rdBQDqsJq0mQox9IrXDo87Fc0Qbm4T53S7oS38gcHX4ekied7onwlw5TlBI4dfhF8DZdFrg9ZvEdCr+Q9CjuNv5VvGLMasHiOJHm3stXp72+0EetHHE5B2JyLI4fAL5tZo/3QNuFgIfwQ9UVfXh9Wdp+GJhD0mlm9kJtW9o0SEk6CDe63Ip7Rt9oMe9hSePwPcsR+Lj8FZ6GYBywp5mdluXzxhoF7AH+hs8D9YyfcYVlIx5lZJhpq2Q2wprZk83eUzGMmY1r3moYSV8HTjSzheu8/hXg58B/gE+Y2RPtS9keGeehc+RhjdviioK9Oi9xb3lQmtl5eDRO9Hj/pHaS1s7Y9TZ13jctGPD2BOYPCr5VM/bda0zFvYOzMJ02KnWOeaVVHaaY2SXBTX1P3HXwXlx7vCawZItti5KhtJjZFNzilKbtK3hS88hl9r81TSLLyFQz2yChi6kERRUhyV5mgUfTUI4674nL0Re0qXDoi7FckRuTgfcFy+FleBWdsyXJzA7tsmylomAlcNrwi0PwEK7vSIo2p/Hwi/PxzfQk4AV8UzJ7kDGNoi2t0egd3FBxLKPDFWvlmB93XV9d0lphHSpz2xfweXFbXFE5SmlVQpmLajsLV1z9vU7blg1SktbEx8/pZrZnUptwcLxOXpb+9/g6B/DzPBVW8rxWn8Dvh8eAi82sdq8Rtd0eP5Qvntfnd5h29gDrNnhtAD/0/4Dm4yBLOfp6tGqEregwklbGw293wQ2uf8Bzw3U91LZM81AG+jWK4m7y8Vwz4IPm4e+Tc+ivF3gMr7KYBdGGV1mltBrNX/GcBRAbyEGhcm34aaVtUTL0K/fhJdlPjFkfdg6/tyC5UsxmuDUNPKfA8SWQo9/IqnCoxnJFLVOAeeQJK18BdpL0T+A4SYNm1rUKOT1CXkrgtOEXkWfBmQmvfTF8/uXAdmY2M3hm3YbnKWrFI7ne9T2Jz8fvoQZJ+8XlwN3+L8SNIAfiFX9L2zZ8b6/j+ZoOiLctq8wFfxfRGBrRNtCOQerbeHhC3cq4EWY2KGlXYCPgX2aWi/e0pDnxfFUbM9Jr50RJ+9YxAM0FLJLH53eBtvYAZnZPo9eDIv2JZu3yoFUjbEVHWDB4Ao3DjSpzhOdvAPaxcuVW6vo8lJU+jqJoNXVMLW/l1E9XkFeET6O8exr3NvsHfp99PIRERpFP15tZ4r5S0lz4Wv+3VuWslFY1mNlmsYev4xvIxNK1WdoWJUMvIukqvOTlxOACO5eZ1d7wxwGXALeHEJIP4wekQ4Cj5OVXf2pm78qTuUYhe/uCV+jBN73t0pYcfUgmhUO/j+WKloisUMvhIdeY2c/D4eM4SU+Y2e/qvXmMk4sSOEv4haS3ge+Y2Qk1zy+MK5KeB75qnp8IMzNJ5+C5gSKFQ1pFW93rk+cTvKiOHEfG5ZDn3LoXn3OG5Chr23Ap8+KeHPHvrbQyF/ld1BlDEe0YpDYC/mhmb6dpbJ4O4EJg85T7ljT8EPfW+QlebfM14CP43uFsSfOY2ekt9FtK2t0DSPo8Ho5cj3G41+hcDdpgZhek/cyKnuRt4I/4eFgIDwVdA/dm/GbYV5TF620jWpyHCpUqOz0fRWFmraaOGYGk90q6tma+S2qX1zqSN9eTTmk1Cc9xvBzutLEVbmy7GveC/meD9/4K99g7uVUhK6VVDfI49FPM7EHzEqO/yKNtUTL0KJvji8tEvCTo85I2jU8eZnaZpD3wJJaH4TfKDmZ2nqTpeFWGQ4Nl5b24VeUlfMKMcmTM3e5k0KIc55nZKe18bonJpHAYA2O5ojnX4JvIiCm4t8QC8UbmSSzXBX4s6VzzRMUVMbqkBK43h34P/x8eYGa1oTePMezFlVrR1uT6ssgRtY3LUea2UftJjA6HKqvMRX4XSW2Btg1SS+CK1iwYXtp7JZrsW1LyVeASM4sr426W9GngN8CvJD1sZrdm7LeU5LAHOAWv3NiI7zZ5fRAoRGlV4kPoWOMtM/u/+BPy5Os74uvINpIOMLOs1c6KoJ15qCz0RRSFpLOA94eHcwKr0FjxksQgsDfpQoebnn+7gZntmratpEXwa94XV0BdhyuHDzCzqxLar4o7gHwWD3O/vVU5K6XVaPbCqwo8KGkJfPBuaWZ3ttm2KBlKT/BGuhO3kEbVW+Ia3fH4ZDECM/u1pN/gN/YrFpKeByXJjXgy4Q/gyVj/hFf1WxmfDBYnp8kgqxxmdmk7n1cy2lU49NVYrshO7SJmZlMlvdfc3byWvYHVKoVVMl1SAj9IjSJFXsVoX+BhkpOuzhZ+MinamlxfFjmitndGcpS8bdR+eWL7spLLXOR3AbExVKMYaMcg9V9SJo6N7VvmZni/0nTfkoJlSPAUM7NZkiLl2LmS1jTP2dXrtLsH+BjlPquU8hBaAeb5hX4ur5Z7MvBreQLt/SyW9LwLpJ6HYozHPVlKQZcMaEUwFXgj/D0fnr8zerwZ8DgeEtcSrZ5/ewUzu1XSRrjX1eWSpuDXORn3kP0gnscK4Kd4/sGWKfNC0BEk/RkfTHcysjxmxOKEQ3uWtkXJ0KMcim88voIP2kHgR5I2wTcwg/iNO4qgIJqU8Py9kjZmeDKIEv8VMhk0kgPYJ4/PKCMtKByuxj3P+nUsV+RAnfGDmb2Oh0hVJNMNJfA5eMLVP5jZNeFzz8Pn1v2tpoJqYE08uXhWRVuj68sixznhcxYDXuiBtlH7XxHWmR6QucjvAmJjiJGKgXYMUo/hFuFfpmgb7Vt2YFhxlWrf0oRXGVnIYAgze0fSdni+kPMlbW5m7ya1LSt572ctuYJkvc9eDTjezD6T9j1Z6fdDaD9iXo11R0nX4Ary+XEPrG6RZR6KWIcSKYX6JYrCzIbyikkS8LCZbR0eP40nyz85PF4B9/KdhedwehsvPPNfYoYXSTvhldbBFTdb4IVG5sZzf+WxjuRK8J76Fp7o//WE14/GnTZGjVkzu0Ne+GBHPFxwbTwH4wzgOTwM/hTz6optMeaVVniSvo/hybWXwQfQAZI+gFsHBxlekLK0LUqGnsPMLgIuApA0Oz6QL8OrueyA38SXS3ocD++7F7jDmidObFkZVtE6jRQOkv5EH4/linyQtICZvdm85dimJAaNX+Nz7FWSXsMP3OOBH5nZjbWN5YmmtwSi1+oqojJeXxY5fo2HYX0GmInnTCpzW4CzgROAJSVN7rPry/RdSHoUD0F/WNLHwtN5KAYuB46Q9CEze6hRQzO7SNI/cGPMj/DcWnnsW27Ai7v8KElZZ2YvyasFXhP6T1MsoUx0cz87DthUwzk3i6Dad5aPSbhCuyHmBYTmBU6TdJaZ3VC8aImknocAwr2zHfkUl8qL0kdRSFoGX3tqeRdfh/6De1VNwSvaNbtvZ8P3JD/F5//Z8ZQw8+LpYSJexL8b8HV8G+AMvIjMNuSzjuTNosDBuPJthNJK0oq4Eu5X9d5snp/tt+GnMAYGB6vzY0QY4P/CFSzjgA1xV8FXcMtXNKDuwQd8qrZmltq1MIsMWfrtJpKWNrMXY49nAd8ws99JWhK/wb+Fu2muhWtpFzCzNTJ8RqQMOwWfDDbGLbXv4u6d3ZwM+oq0Cod+HMsV7ROzZlUb+ybIy0l/DC8zHR0AHwAuxQ+AfwQ+a2bXFSzHHPgcvSHwJnChmV1Sp+09+H1+Br5hfJHh+X4JPPfgZ83s2qzXl1GOL+PKhil4/pCyt906XNsTeALbfru+LG1/iisF3sRD7+fEx81f8cPRccDnzezqpPfXQ9J8uJfDTOBzjQ6Mkj6Ob+AXwdMOTCaHfYs8v8eduEX7sAbtPoOHXMwXPmPBXpszO70HkLQsHsqzspk90W5/KT6v2nf2IJLWty7mjMs4D60A/JkwD3UrZDjBwFR3Xe+GfEmEveYjQK1H7gC+pswVfpbBve8ihfrsIVz7aeBnMU+runtXSasAD9W+JmkD4G9mNj60eQTYKc/zbx7EvqsVzeyp2PNLALfg3mSfMC8KsAiuKF6s0+NxzCutJI2Pu1/XUagci8cSRwNqppmtkKVtUTLk9DUUSrieF/HJ7k78Wr5lZie2M9l1QhlWMZJmCod+H8sV7RMtjpahgl1F7yiBW1W09cr1VXSWvBUD8pw21+OHlTPx8fhPXEE2P7A6HsrxLXzs3oKHveeybwkyLIeP7XvrhEZG7RYH9sDXyQXNbOOsn9VpurkHkCfengSsZWZZkymn/Yxq31nRNhnmoShB9hZmdnMXRAXKY0DLQloDqaQT8eqH43GF1it41fh/AJdbqDrZRGmV+FqYHwZCf0/hHkv757GO5EkkP7BSpLQKz12Me5JtYGb/Cs93TWlVhQfC1OACHilU4kSbiZuDVfgtfBDfJ+krjdpGT0pKzF3QqgwZ+y0LS+ET3XrApuG5X4RJcCJ+jWtIut/M/g1DE3oz7pb0CvAQPmkCfCj8jr43C9/bWa0InlKORMzsH62+t+QMNHit38dyRQYkrYMrIOIsBwzKE/fHx9JrZvZ4eN+6eDWgpq7z/Uz8AGhmL/gegitrDki/YfgAuCNuve2aEtjMjov+jimiHgNWYzj/3zlhnrgPX1PvMbOne+H6Koonrhgws7fDuLijZlwcwLBi4It4qEVTxYCZ/UPSh/E8G3uEn1oG8MIqv8cPaKn2LWkxs2eAZ1K0mwQclaXvEtDNPcD08HuOnPpL4nl5tej49UXy57LvrOh/MsxDtwB7Wg75gNoh47reiwamq/HwuPtwZeJu+P38WUn7RwqbFlgf/x8+AnwqPJfLOlIAA8BGkj6Jr3nb44qszSxDbsEiqZRWbrX7KK5QOTo8d7qkXXBXyEE8x8RAlrY2XGHuDZpTVL+lwDwH0uXhJ9I8H4hv2j6N3yiHAD8JSqh/4kkHm21kBvE43I0YngwOCgrFvCaDi4BlM75ngD7Ia9CiwmFj3Dq0Cp7XBvpoLFdk5hZGHyCicTMx9ngQuArYUtKl+NgZlDTBzA7siKTlpOeUwBkVbYfgHjPTCthx6QAAIABJREFUJO1Z01Upr6+iIxSqGAgHkC3l4WSb4OvVQsBbeHjZDWb2QPw9KfctN5vZ0TRAXsnsDDNrmoOnzvvnx3PbTOj2QbYO3dzPRh5eRZ5tMhthKyqSaGUe6ha9aEBrgZnh95W4AeTo8POQpL3x+SsrUwDM7ODgufQoOawjBfKb2N+vATuWRWEFldKKsHEY2jyEjcnxeP6CjfEBdRbumv4gPqCuM7OvN2orKWp7u5mdlZcMWfotOVPM7BJJf8fdMr+Ma+bXwl3/X8ETD94I/CFln2fiOSAuJL/JYHvg9oxy9AuZFQ7A98LvQWACbg3v97FcUZ/NGK34rMcUSTvgB4Fd8Lw+R0m60MzuaPzWvqUXDRpZvJevwa9vfXrn+iqKpyOKATN7Fs+9lpZm+5YlU/SxK14htSWlFV6NahfcoFY6pVUR+1lJS+FjohlzULDBsEUjbDcPoRUlp4V5qBv0nAGtDSYD7zNP3H8ZcDJeKOW0nPrPYx0pig3wENX18SIk90jaz8xO76JMQ4x5pVUdLGiPz8O1x1vjcadrhp/NGbbuZWlblAy9xl9xDS7EqsiYV3u5Nvwg6XXgm8AeaVxMJZ0JXJPnZGBmdwXLaGo5+oi2FQ7htX4eyxUNaJZjJlgYVzSz68PjX+IeBGeGx+sAOzFciWVM0aMGjSyKtuj6ToCeub6KgummYkBe/XJ93OPhzlhYSKp9S0o+GTwVWqEXD4Lt7gH2B/4fzasORka0TudLLPMhtKIHaTAPdYteNKC1yhRgHg1XId1JUlQAJA/yWkfyZhB4KeS0ekDSaXjI5KmSFq9ZXxuliSmMSmk1mieAt8Pf0YCaZl7Gs1a7nKVtUTL0HGa2Wezh67g3zlMJTY/B44p/EH43I89NZTty9AU5KRw2oY/HckVjQlj1AnjYxgzzsrhxNsUTU34wPP4Y7q0XcTme1LZimFIrgXNQtJX6+iq6RtuKAUlH4ekEtjSz1xJeXx/PY/U+fJy+K+loMzsiw74lDbsxdvYSeexnTweuyfCZhSRhr0NR+86KPqWdeaijgsboUQNaq0wOv5fDo34ws5/LCz18X9KOZva7FvodAGaZ2RXhcbvrSKGY2Sw82mEycKKk58J1T8UdOaZ2WqZKaVWDma0cezgVtwC/1G7bomToRSSdBJxiZg+a2QzgF0ntzOxFSccB70/Tb86bypbl6BdyUjgsb2bnhcd9N5YrmrIynsgRAEnv4q7Hk3CL3Rt4ZRIkLYZX0nk89v7HyJ5Trp/pVYNGWkVUr15fRbHkpRj4OnB/nYPiCnguk9mB/8P3DtsCP5R0N7AFKfYtzbAxVjU1j/1s8HAvpZd7UfvOir6m5XnIzK7qqKSN6RcD0zW4R1vEFGAWfv6JczZ+xvmxpHPN7J2MnzMIDEhard11pCASvafM7JQwLk+UdIOZPY9/Fx2nUlo1wMzeAr6dd9uiZOgh9sLDfR6Ul/z8J25xGHUoMbMfpO00rTKsFbLI0UfkqnDo07Fc0ZwB3DNiPryU8/zAfGY2VV6Rde7Qbv7wO+5S/kbs+TFPjxo0UiuievT6KgomR8XAUnjuyyROxeeazWN5Wa6U9H58/vocKfctFcn04x6gyH1nRd/SzjxUFqVV3xiYIkVgSJRO2Ju+N4Sp1zIIbNdIYSVpS+Ab4eF8uKLq4uhvYG3Kt468hHtPJV0zwA+BD+BnwK5RKa3qIOla4JuWImt+lrZFyVBmJP0Zj3m+E7gnocnijNRyt0pqZVhFanJROPTLWK5oiUGrn8RxOq7shOGNzziGq0DFn6+I0SsHwFYVUb1yfRXFk6NiYBwJm3JJn8FD2c+LDoqxfcszuMKqlrz2LWOCPt4DVPvOiqyknodiXIN7XpWCfjcw1VFYzQAeNrNbm7x9LuA94e8PA88CK5IcTleKdcTM3qSB91TYj32pcxIlUymt6rMpwYsk57ZFyVBmbsBDx3YGlsEPoQdI+gBekXGQBgdTSbPhrqYr4BPBHMA0YA/g7/hkXqQyrJkck4BHzOyxvD6rROSlcOiXsVyRLzOBOcPfkcJzIUKZYGBhRipCK+jdA2BaRVSvXl9FYeSlGHiJ5Cp0x+Jz0aGx56J9y8b4ej+LDPuWilEUugeQ9F7gjBqvvCI+p1NG2Ir+Jcs8FPEasEiRQrVKyQ1MLSUMl7RAUOQMYWbPAKs3e6+ZXQBcEPo5EF9H1gNWo1pH2qJSWrWIpPmALcLgzK1tUTJ0EzMbqrggaRngX3jo2GrAPuGlc0I51XvDzz246+mReDz3vCRPPh/BN7TjyKgMS0vYDDWTY1DSC8ApeDLy6e1+bg+Qm8KhV8ZyRftIWovhe2hFwjpkZq9KmornSIuKAHyIKj9IEj2nBM6oiOq566vIjwIVAzcAX5V0TBTeIWkfPJn7L82rJgHD+xZJh+PFIBYkxb7FxlaF4dzIYQ8wL+6lUjRtGWErKsgwD8VYBvhPB2VMRckNTI+TrBxsSAgTfBgY364ArZ5/q3UkmTGptJK0AHBpnZd3DEnG4m3jLo+DuJVvPLAuQZsaa/9wTdstcG+U8+Jts8iQpd8yImm8mb0LYGYvhLDhK0MCvyXxBH6/Ad7BJ+0d8WucC98oXgZcBxju1TQD93JaBBCwGZ4AcE7gSXKcDCStBNyWQY7DgK0lfcrM/pvpi+oBkhQOYSxfhFsQrpUUKaqWBp5P6KNnx3JFLtzJcEnyAVzhO2cI+7kVVw5HSqvt8fuvIgMlVQLnpogq6fVV5EdRioGfAvcB10u6EFgF99h+Cjgk3jC2b9kYeBS3lDfbt8zEPbHHFJ3az0qaHZjNzKa1J3HrVIfQihxIPQ/F2Bg/e5SN0hqYQvW7ejmampHVQ+st4ObaJ1s8/47JdSQNY1JphR+uo4P1F4HrcQ32lsA8CW3nAV7AN0/gg3PjOn2vgh/g38STms1Zp10WGbL0W0amhgU8KUFftPG8OR7DLelKXCm4jpk9kNRpmAxuB86U9GFcmTiPmW2e42TwsyBjXTkCcTmuB47Ck8X2G6MUDvg88gZeJnZtvNLTf4BPkZxsspfHckX7bMJIxefpeKWcGfj9eqGkV/ES9hsA+3ZDyG7R7waNBtc3Hs/lcWpN+566vor2KUoxYGaPStoOOAOfW8D3DV9NMDJNlWR4SoBLal6rt29ZMOUl9huF7mdDoZfTgC8A4yRNBHYzs4cbva8IqkNoRbtknIeQ9BFgfTx8sKcou4FJ0joMn2kWx9eSNXBj6rqMVF69ZmaPh/etC7xlZg8BmNm/8DNPLa2cf8fqOtKUMam0MrP/4J45SJoF7GNmj4W/R7WVNMiwtQ180/Qo9S19h4T+ds5Dhiz9lpSNgY/ilsqjw3OnS9oFDwEYBJaUNGBm0Xf6SeD4JoqipMngo+F3XpPBhinkGMLM7g9JY3emP5VWSQqHmWa2taSt8M39I7gSAuDCOv306liuaBMzG7JGSZoc/pw9vHappF/jHovvAgd142DSZXrOoJFR0TYLWCf8PT/wX9zD7tP4xvzUkW/v/vVVdJYiFQNmdnlQhK2Oj6nHY/uOOBvjCdgn44oraLJvMbMxmX+vyP2spPF43tLlgZPwXJpfw71U1jCzSTXtB0jwkgheF3lQHUIr2ibDPER4/VO4Yqtj9LsBLXALHjET5/zwe2L4HRnorwK2lHQpvh8blDTBzA5s0H/m8+9YXUfSMCaVVgmkcTPP4oreitt63jKUBjObyPDNH21qjsc3gxvjE8JZwCmSHsQn5jnx0taNqJ0MBoGFJd1EfpPBuBRy1PIysGjG9/QEKRQO4J4x7+Lf/5N1uurJsVzREo3crKOk/ZGSEzPbW9IxwAwzm5z8tv6lRw0aqRVtwRA0H66I+jJegXR/2jQEVfQVhSoGQijy3U3atLJvud3MzkorRx+T5352Rzz9wtpRsRtJx+G5zg4C4gfGAVyRmUTb+WkC1SG0IhfSzEOh3eN4fqZO03MGtBbYjGFPq2ZMkbQDHhK5Cx4NcJSkC83sjqQ3VOtIvlRKKydN7GqW+NZWqhXkLUPZsWA1PQ+3mm6N5w5bM/y8Cewg6dQoUWFCB0OTQbCuRfHLl5LfZHBXMzniBDm+jIcy9AOZFA74hu1/8APopFHvSNdvRf/wFLBqg9cjRcyIA0VJk3p2i9IbNFpVtOH5y9LMBZWSe2zRNcWApPcDfwP2MrO/1LzcbN+yOb7nGOvkuZ/dFviDxaozm9lkSb8E9mOk0gpckVUY1SG0ohM0mYc6Qo8a0DJhZrc0el3SssCKZnZ9ePxLvNjWmeHxOsBOeHXbDB9brSOtUCmtKrrBE3hlQBg+jEwzL199J4CkPwA3AjfJq/fcWE9pJOmjeDgRwKVmNiHHyeCwFuTYEJ/Eep2WFA7ApLCpLEaqip7BzN6mcfLQGcD9eGhPRTK9aNDIW9FWtuurKJCiFAOSFk7x8YsDywFL1LRvum+pKIQ18DQEtVwF/EzS/GY2NTw3aGbHd060IapDaEVq2pmHzOzVouRKQekNaFkJjgYL4Eb4GWHPiqQ58erVawHfwatagxcI+V6si8vx6rJpqdaRNqiUVhUdx8xWjj2cCpzAyAqNmNltkrYAfo3nM5gh6Ung3/hBdzZgYTyv0oJ4XpRJwE2hi1wmgxbl2N/Mft/K55WJSuFQUTRm9iy+KajoL3pR0VZRbvJQDEwm/cFrRBERM4sbZxL3LRWFsAheCKmWF/A5ZBH8/9EtqkNoRVZanofIL8y1FXpmXZd0ecqm8zJcWG1Q0jt4pM/reB697UObqCDEXIwM1XwMWDatXGnOvxX1qZRWFV3FzN4Cvl3ntb9KWgnfjG6Ce/0shedAeQefVK7EE+ldZGavxd6e22TQphx9S6VwqKioqKjoAHkpBp4CPoAfGn+DG15qWQTPy3ghkFgEotG+pSJ3oiTItZTCo6M6hFa0QC7zUEVDFmDkHLEmno/riZp2c4ffhjsj3IgXiFkGV1q9FWszf/gdD0V/I/Z8Jqp1JDuV0qqia0i6Fvhmo/w1IRTvivCTmrwng1blqKioqKioqGidHBUDwkP3D8VzT+5vZlePaCCtgB8W/2hmF4/qIMW+pSJXJuMHyHtqnl8GP5RO6bhEdagOoRUpaXseqmiMmW0UfyzpRuBeMzug5nkBD5vZKgnPb4dXK50rPB0pwcYxnNM3/nxqyraOSPpaTl29YWZX5dTXKCqllZN1wGWtJFhEotm0/ZaZTQlul3lStslgDDIWx3JFRUVFRcG0oxgws3eBMySdi+efvFTSn4HdzeyVlN0Usm/pM/LcA9yHe7nXhvtsDjwXy2cFMCBpv4S+Bs3sxIwyZaLad1akJad5qKIzzGS4CmLkYbUQw8ryhRnpeZWWsq0jeaW0eRTPN1gIY1JpFcptnxF76gRJU0lYaEPbAeAX4akBIEslh4NIWIyzyJCl334ifEcH4xrtQTx2+GIz+2+d9tsDJwKLkvNkEPJafSKLHGa2eJ4ylJVqLFdUFEqlBB5Jv19fRR3yUgyY2XTg+5J+D5wDPChp5zwsxGE93MLMLmi3r16h4D3ARaG/n5rZ0+HzFsKTH1+S0P6XCc8N4nvDIinbIbSi5BQ5D1U0R9JqDIedx59fC0+CD56veDbwJPhhXvsgng4GPFn7UwXI1ul1ZPmc+hn1febJmFRa4a59S4W/bwPmCz+34/GrtW3fBhYLbdcD3ovnMkrKXfRyeA08MfjnY3+3KkOWfkuBpAWAS+u8vKOZPV/TPh6zPQhshSdVjRRFESdK2rdOovO58DjwZrKlngxCBYkrGa5YlJscfURfj+WKik7SJ0rgurLWMQT9otF7aijD9VV0h1wVA2b2kKT1gB8Bl0n6DZ77ZAA4QtK+seZp9i1b4Ov/ecCYUVpR7B7gHDxM6g5JZ+D5f/4XmAf4SU3bwfB86RiLysyKdCTMQycDp3RZrCT6xoAWwi8nkuy1eyc+p43D92KDkuY0sxnArcC2DCuttsfnvHjf7Z5/O76OhBzFpWdMKq3M7E1ggwxt58jQ91Kxv5fMQ4Ys/ZaIWQy7TH4RuB5PgrclyZuKVXCL2pvAN4EDgI/jN/D7cQXhR4AjgXMkHYJXEIozqlpEDpPBD/Hk6z8BTorJcRhwtqR5zCypHPOYYQyM5YqKTtJzSuCMirZx4ffi+PWtjxd0eAU3DtXS9eur6A1aUQyEKrkHSvorcC7D+70PkX3fMmdCm76nyD2Amb0raXPgVLz0/Hjg78AeZvZyQvukpNZt0YuH0IreImEe2oIuFxvoEwNaxNcJCe+Dp+YlwD9xJVQtm+DnzrOB3YHTgdnD+38DXCjpVWBJfN7bt+b97Z5/O76OSHoQWLrdfsxs4RzEqcuYVFpVFI+Z/QcvSY2kWcA+ZvZY+Lseh4Q2O+MHk+uATWMbgpslfQF4AFg5/MQng2sS+mx3MvgqcImZfT/23M2SPo1PXr+S9LCZJU18FRUVFZnoUSVwakWbmb0p6d/Admb2VPgbfCM8ShFVkuurKJhuKwbM7BpJHwUuwysEQ/Z9S0UBhDw/20iaDRhfhGKqCT13CK3oTWrmoW4rfHrOgFYPM3sRQNKyeEGt8fj9u2hC25tDInZwbyxwpRVmdqmkX+OOC+8CB5nZwzXvb/f82w1+i1dcrGUZYFfgeHzO6yqV0qo+N5F8U7bbtigZyk4azXy8zRK4hn/TeAMzmyppRbws6frAD8zsrgIng2Xwm3UEZjZL0u7ASsC5ktY0s1db6H+s0E9juaKiIkaPKtoqykXXFQNm9kQ4MK6D7zGy7lsq6tP2HiBUcX6nacOc6dFDaEWPUjMPPdRFOfpmXZc0P7Abrmx6EPiSmU2RtCiNlYNRlcDZoyfMbG9JxwAzzGxyio8v/TpiZhOSnpf0EWAX4Gdm1nXlY6W0qoOZfaqItkXJ0AOksRjE27wOzJ/UyMzekbQdHh44QdKGTfptZzJ4FViwiRz/AM6XtHmoClJRQ5+N5YqKbtPvSuB+v76KGsqiGAgFVm4Khvas+5aKOnRgD/AWcHPBnxFR+kNoRW8TzUPdlqNXkbQDrqQCP0uuinuOHQMcG8IxwZOorzq6hyGi9Wd8/MmMxUB6Zh2RtC7wcTM7oUm7IwEzsz90RjKnUlpVlJWJwOfqvWhmL0kaxPNLjcplVUM7k8ENwFck/cjMRm1Cghzb46GJl0vabVQPFRUVFTnSo0rg1IqoHr2+inypFAMVqTGzfwGdmjd65hBaUVEwZTUwTQUixdJ8wMLA+4ANgQuBh2Eol5hJOhzPsxmxUPg9A7gfmFm8yKXgo3hy+khpNQ14jJiHq6S9gUPwwgEdpVJaVZSVk3HX/2YL/z54+N4A8IMC5DgaryRxOO5WOooQ/7w1cD7wLD5ZVlRUVFQEKkVURUYqxUBFRUVFiSnrum5ml1KTI1HSBsCxwJ2S9jKzc2IvbwgsV9PNc6Gq3lpFylpmQr6uVWEoMf/xuAfbcWZ2cKflqZRWFWXlKTyXxXWSBpK8nAK3AgL+DdyFu3BulJcQZvaIpNWBhRvJYWZ/CYn79gDWpk5IYUVFRUVFRUVFRUVFRUVnMLNbgA1CPqqzJC0a5XIqq/KtDEhaBfgysB+uN9rRzH7fDVnGrNJK0jTSu5bP3eC1QWB6yn7MzIY0thllSN1vH/ECQAOFFeH1SSH/RJocGJkxs2eAZ1K0mwQcledn9wrVWK6oqKioqBibVHuAioqKXsDMDpb0InCCpBfN7I/dlqnbSHoaL2YyDzCvpCjp+vzAHOHvs4Hvm9nLXRARGMNKK+AnpF9gN2rQ9i3cwycNtVUGssiQpd8ykvU6jwQubuPz5pV0ehvvByD0cYaZTWzaOPn98+PulBPM7JF25SkxY2ksV1QUSr8fAPv9+ir6hqxjdJCxG7KY+x4g7J/SJvo9AXgEOCXhtUEz+2IOslVUVPQBZnZSCBfcDyhaadUL68hFuE5oDTwc8rfh+YWA1YD1cG+r1yUdZmZdSYMzZpVWZnZ4huZHlECGniLEvp4Re+oESVNJf/NuD6QpmVqvv7nwMp1J7bNMBrviIYgtKa1wrfUu+ITQt0qrfh7LFRVdoOeUwBkVUbM1aDsFODVlP5WS+/+3d+fhslTVwcbfcy/zjIqigmKCLEAiEnFAo6g4GxEFhxhno0GcPhXUGIegiUpEiBMGB0RENKIRcYwGUUGjSFRUkAUEBUVFJgEFLnjv+f6oOty+556hh6qu7qr39zznud1Vu/dZDX1W71q1a5f6FhFPAL7Uc+eo+ftHHbe8mo4WrWoaA8yw/l2kHwScD1wxb/uGFAsu/zVwWs/2zYD7VxzXNByEakItl4cmSctPML2I4lixUtP4PZKZhwFExIuBnTLzH3r3R8TtKNaQfgXFzcmekZlfH2eM0OGilWq3Arhj+fjbFIOJLYDvsPCdJi5n7d0JfgfcAbgPcH1EPKun3cYUhaQ5n46IucszD4iI35aPH7NIXMMkgweWlx8Ow7WtJA1kSovAlRXaMvN9FfSj6VZHYeCzwDURcTLw8XKNk16jjlv+uuexRpSZ1zHvjoDlwd8bM3O9mfjluqKzmfmInm27AueOEsc0HoRqoi2XhybJ1J1A61dmXlNT1637HsnMK4HDy6uPPgT8V0S8MjPfM844LFqpFuVg40EDtL9jz+Pty3WpNi1/jp/XvPfL/549j9/es//15eNrGD0ZvKD8kSQtYEoLbZoQYyoMPB94GvA84AUR8SuKy89Oysyfjjpu6fd1GqsqDrhbdxCqRi2ZhxqNbB6/1wfXgu+RRb9HM/M3wOMi4v3AURHxpcz8v3EFZtGKWwdLz6WYnbMrxeyYG4FLgG8BH87MiwZtW1cMXZCZK4Z9bVnw2jUzL5jX58DJYJQ4usrPsiRpQLUXBjLzI8BHyksdnkJx4Pga4DUR8VPgROCTmfnL0d5Kt41zDBARd87My6roazEtOAjVBDEPaYJ9DPh8H+0OAb42zoIVwMzsbBUnIaZXROwDnAzcCfhf4Dzg18C2wE4Ui7BDMXPn2/22zcwj64hhkH4nXUScDjwzM39Vcb8LFq1Uv65+lqW6tL0I3Pb3p+rU8d0eEXemOGh8GnBvYA1wBsWB42cy8/fz2tcybmmLuscA5ey7Z89dHhgRZwBnZuY/lJcHnpeZK3var7etDo47NYpB85CWFhGnVtTVLzPzxRX1dSu/R4bT6aJVROwA/JTiS/UlmfmDBdrcAXgjcDBwE3BOn22fm5kn1BBDX/12mcmgGX6WpWpNaxG430LUtL4/NaPuwkBE/DnwdIrZD/cAVgFfBk5caA0lrWscY4CI+Cvg/My8MiJeCBwDPCAzz2q4aOW4U5WY1Dw0TSeYIuIbVHNp8CWZ+ZwK+lEFul60ehvwDGC3zPzDMm1/QvFHum0fbT8K7JOZu1QcQ9/9SuPmZ1mqzrQWgQcoRL2D4nbTU/X+1JxxFgYiYg/g7ynWndmk7qJHG4xzDBARTwQ+BbwmM48qtzVWtJLqMCl5yBNM3RMRWwP/A9y/vES6cV1f02ov4AvLfbmWbgJW0l/l9mPAMyJi88z8Y4UxDNKvNG5+lqXqvBi4HnjkYn9TmXk58OLyDOjrgUaLOmWh7csUA9r9lylE/SPFjTKm5v2pWZn50OVbjSYidqGY4TA3ywGKy3S0vNrHABGxOfDa8uedcwUrqU0mKQ8N+L1+RET8zhNMrbABxWSdiakVTUwgDVkFbNln2zXlv7f00Xauz37aDhLDIP1K4+ZnWarONBaBBym0HQBsPmXvTy1UXo4zd4B4T4q7J/2A4o6En6x7oe8WqXwMEBHbAseWT28D3I9iAf6DM/PDwwQpTaIJzkNTdwINICI2A7bLzEv6aHtX4IDMfFf9kU2VWaq5zLISXS9afRM4PCJ2WWqNhIjYELg9ReFqJ2C5tocC387MmyuOYZB+GxcRN1LNhz0zc68K+lG9WvtZlhowjUXgQQptvwD26bMQNSnvTy0RETux9gBxL4oDxAsoxnl/AnYH3gK8pbjCbGBdHLfUMQZYCWxXPt4W2Jji/9VtF2k/ExFvYO1t22/Xb/DSuC2Rh94MnJSZFzYX3a2m8QQawBOB91AUuxdVzt48GdguIj5SxaVw03T8GxFPBU5aZPcMcOW878B9KC4bnG82M2utK3W9aHUM8HzgzPJa/OMy89q5nRExAxwAvI6iaHVJn213B/atIYZB+p0ER1DNH+2VvU+mKRl0TJs/y9K4TWMReJBCWwIPoDgRdO5ijSbs/WmKRcSOrD1A3JtiQP4r4CiKA8QfRsQ/UcO4pSMqHwNk5pXArZeFRsRWFDM/3hgR9weenpk3lbtXA9cBr5zXTacOQjXZ+slDDYa3kGk8gdaXiLgd8DmKcciDKly7qZbj35r8kGI2X78upfjMvg34XbntDsBrKo5rPZ1eiB1u/cB+GHg8xRfebykWl9sG2AHYFDif4ov4wn7bZuZCVciRYxik37aqclCZme+roB+V/CxL1YiITSgWPN2OYnCw7AFgZp7dRKw9Mb0SOBy4dx+Ftm8CewJ/ZEren+pVd2GgvPsgwFXApykOEF2vqkLjGgNExF8AXwPOBp6QmatHDH253/dPOO5UBaYtDw34vf4NYHVmPnhM4S0qIv4WeE9mLjjTKiKeRlEo/APw2Em58+E0mH8n33Hd8KLzRas55X/wRwO7AFtR3MbzUuCMzPzmsG3rikGaZH6WpdFNWxF4iELb/sDLmJL3p3rVXRiIiBOBjwNfrbvI0XXjGANExG4Ui1Mfn5mHVtGnVLdpy0PTeAINFi5alQvcP4ZiIsoeFP8fXpaZ1zQT5WSJiDcD/5aZVy/TzqKVJEla1zQVgYcptE3T+5M0OSLiecDRwJ0mYA0dqZWm7QQa3Fq0OgG4HFgBbA1sVO7+OvDmSZ7h1oSIWA3slpkXRMQGwMHAXwIXA++bK+41VbTq+ppWGpPyjhLPpahw70qRPG6kWCejvscaAAAgAElEQVTsW8CHnZopSevLzKRYA2rilWvQPGGQQtQ0vT9Nr4h4K/A8ikH5smfWI+JewLeBn1Es5uu4ZcJk5nER8b8WrDQthshDu1AsfP2czPx83fEtZJjv9QlxC/AfFEWrbShmgu1JsZ7mcyPiosz8TZ0BTNnx70zP4y8B+wE/Bw4EnhkRe2fm9Y1EhjOtNAYRsQ/FnRnuRDHF9DyKCv22FIvfPaRs+vrMPHLAvqcpGUiSpAZExI+AizLzoD7azo1b7gxcDXyBisYtmm6OOzWKQfJQz2u+AVyemU+tLbCWWWxNq3LW2LMobtiwJfDKzPxwTTHUdvxbh7kZVMDdgc8Dh2bmURGxLcU6pJ/MzLc600qtFBE7AF+m+EPdPzN/sECbOwBvBI6IiN9l5gl99j0/GZzBusngFcArImIikoEkSVpeTYWBHYDP9PG7e8ctXwMekJnPntdmqHGLqlMeSP1ZZv7vGH+n406Nqq88NM93gSfWEEvnlLPGjoqID1Dc8fSDEfGXwEszc83Sr+5fnce/NZqbyXQQ8BuKS6/JzGsi4p3Ay4G3NhRbd4tW5Qe0X7suse8m4Bd99nNjZv5syBj67nfCvBi4HnhkZv5hoQaZeTnw4nKQ+nqKa5CXNKXJoLU68lmWJNWsxsLAlhRrsSzn1nELxRn5A+c3GGbc0mYNjQEeCXyQ4jKl2jnuVEX6zUO9LgXuWEMsnVUekz4rIr4CHE/x/+VZFf6KWo5/qxYRjwWeM2/zTsDPMrP3crxzy+2N6WzRiuI2uf1eG7limf39VmaT4nraYWIYpN9JshfwhcX+YOf5GPCMiNi8j/UJpiIZdEgXPsvSWLS9CNz296fh1VwYuBK4bR/tbh23RMRK1l3nY75Bxi1t1oUxgONOVaHfPNRruTyk9f2OYobakjLzpIjYHDg2Io7PzK9X9PvrOv6t2hbAjvO2LZTLZ1n3Mzj29aW6XLR66ABt91xi3030v4DsDSPEMEi/k2QVRfW6H3Ptbumj7bQkg67owmdZGpepOwAcsBA1de9PY1NnYeAHwMOAty/TrnfcsjfwyyXaDjJuabMujAEcd6oK/eahXsvloVpM8wmmzPwaxeXd/bT9YET8LDPPrDCEuo5/K5WZnwI+BbfePRCKy/AfEREzPbOt9ii3z/l6RMzFu+E4Yu1s0WrAuxzUckeECb3TQtW+CRweEbvMLdi2kIjYEDgU+HZm3txHv1ORDLqiI59laVym8QBwkELUUu1+CTx7if29JvkAV8OpszDwH8BHI+IBmfmdJdrNjVv+iuLSwA8u1GiIcUtr1TUGiIjrWTxfbABsEhHX9dFVZuZ9RgzHcaeq0G8eAiAi7swSeahmnTnBVHHBCuo7/q3T3Eyq/6QYh70UeHdEbEWxcP0p5f5340yr8YmI44G79Nl8N2DjRfb9qM8+ZjNzvxFi6LvfCXMM8HzgzIh4G3BcZl47tzMiZoADgNdRJLR9++x3GpNBa3XksyyNxZQWgSsrtGXm9yvqS9OnzsLAx4GXAf8ZEY/MzB8v0u4Y4AXA6RQD8w/17hxh3NJaNY4B3kk1B0dXVtCH405Vod88RERsQ1FAWEG5KPaYTeMJtElR1/Fv7TLz8xFxOnB0RLwEuD3we+Dfyv3/r4m4ZmZnx14omwgR8R6KOzgs5JHAhcDPy+f3BDZdpO3W89ouKjPXufPDgDH03e+kKW8v+mHg8cBqigUIfw1sQ/H+NwXOB56fmf/TZ5+bUCzQuh3QVzLIzLOrek9aV1c+y9I4tL0I3Pb3p+FFxCuBw4F791EY+AawOjMfPED/dwTOpFjk/b3ARzPzpz37b08xq+H1ZZtZKhq3tFkXxgCOO1WVAfLQ68o2z8zMk5qIVcOr4/i3ThGxBtg1My+IiI2AF1HMfv4F8L7MvKLJ+DpbtFpKRPwceEdmHlNl27pimBYREcCjgV0o7vZyI8UdMc4YZmbBtCWDrmrjZ1mq0zQeAA5YiLo7sMkC22eBzZnA96fxGEdhoJy9cAzwFIrLIW4ErgY2o7hD4QzwK+CFFJ/DysYtXTTOMUBEPAq4qcbLFR13qhKD5KHM/EpDMR6PJ5hGVvXxb10i4iPAa8t1IydOZy8P1PhlZtL/ovX99Hcl8IRpSQaS1I/MfOli+8oDwA9MYBH4euDaRfbNL7QtVWS4F5P5/jQGmXlTROxLURh4J/CvEbFYYeDhw8xkyczfA0+PiDdSFMD2orib1yqKscPpwKmZ+ae5l4z2rjQO5VjwP4CfAfvU8Tscd6oqQ+ShJgzyva5FVH38W5fMfG7TMSyl00WriDiIYjX8SykG0T/NzDWjtq0rBi1sWpJB2/lZlrqrqkJb2VYdNq7CQGZeBBw5aj8qNDkGiIhdgS9QzFSpfQam405VZZLz0JSeQFNLdbpoRbHo2cHASorLEq6KiM9S3Ib01BHa1hWDNMn8LEsVaXsRuO3vT6OzMDB1GhkDRMTTgWMpZljtn5m/ret3SVLXlGusnQg8JjNXNxVH14tWAF+muJ54D+BVFHeMmQUeHREvy8xfDtm2rhikSeZnWarG1BWBByxETd37U3tFxB0oLkF8TGZ+tel4pthYxgARsQHwGOAVFLnk34FDM/PGKvqXmjCJecgTTN0UEQ+nuNHJ6RSX5O9HMV6zaNWkzLwJODsivgDsCfxz+XNuRBySmScO07auGKZFRPxlRV3dmJk/q6gv1ayNn2WpIdNWBB60EDVt70/tNgPsHBFXVtBXZ8ctVY8BIuINwH3KpyspFum/B7Ax8DWKxfjPrCp+qWEzTQcwjyeYBtSS49+HUuTZ0xv6/euxaLWuK4EdM/OkiPgcxV0dPlquq9B328x8Qx0xjNhvE86mSHCjSoq7BAGtSQZd0KbPstSIKSwCD1SImsL3p3Z7LzWMWzqqqjHApsCW5eOVFHcY3ZDi4H6Ghe9EWinHneo4TzANppbj3zF7GMWNLdYTEect8pp/yMzP1RWQRat1XQVsFhHbZeYVwLMj4hyKBfLOpri17bJtI2I2M99YdQwj9tuEh1bUzw3znrchGXRBmz7LUtOmpgg8ZCFqat6f6jEhhYHDWPrulv2aP27pokrGAJn5uvnbImJj4FHA3wNfjYiTgZdm5u8qjL+X4051mieYBlLX8e9YlJN19gaevkiTXYFPs/6dJS+vMy6LVuuamxK+E3AFQGYeFRGzFLde/lGfbY+MiIsy84SKYxil37Gr8ba/U50MOqQ1n2VpAkxjEXiQ2cvT+P5UrUkoDPykxrFL19Q2BsjMVRSXJp0aEQ8FTqA4oH5CZv5w9NDX47hTKniCaRkt+A55E/DZzFzqbs6vz8wLxhUQWLT6CrBNz/OrgDUUt1a+VWYeHRFPAPaMiA0y80/LtL0P8PaIOKlsW1UMg/TbuIg4HrjLiN3MZuZ+vRtakAzaqrWfZWkCTGMReJDZy9P4/lStJgsDfwAOB14YEa8d8fevN27piEbGAJl5ekTsSXF3qzMi4lGZ+e1R+lzgdzju1DjM5aGLmg5kCZ5gWkZdx7/jEBFPBZ4EVDXzuTKdLlpl5hfnPb8+InbIzIWmtx0A7DH35bpM20N621YYQ9/9TojrWX/q4JxHAhcCS1VxFzTNyaDNWv5ZlsatDUXgJQtRwAd62k7j+1OFmiwMZOYfgcMj4j0U6yYtZOhxSxc0OQbIzKsj4gDgNODzEbHbIr93KI47NQ5zeajpOJbhCabl1XL8W7eyYPURillUi61b1ZiZ2dkqZmJLg4mInwPvyMxjhnjte4AdFtnddzLIzCcO+rslqSkRcYeFDsQiYhuKA8BG76AVEY8DtsnMj5fPtwSuBh6dmafNa3sS8BDgLnMHrpP+/lSvugsDEXEX4MrMHOoSrVHGLRqPiLgNcEhm/nPF/TruVCVGzUPjNur3utY1id8jEfEa4BkUl9UfMbeOYEScAGxPcbOLBwKbZubNEbEG2NXLAxsWEVtl5nVVt60rhi7KzJcutq9MBh+YpGTQZX6WpeosNnMgM38PNF7QGXWmxaS/P9Wu7rPTPweeS7H+0a0iYmuKs8uHZ+Y5I/SvecY9BsjMqykWh666X8edqspU5SGvouiElay9I+uGPds37PlpnEWrHuXisOex+NTwodrWFcM0iIiDKG6ReinFGiY/zcw1zUalcWjbZ1lq2jQWgQcpRE3j+1N1xlAYmFlk+yYUS0D8e/m7HLdUwDGAtKC+8tAk8wTT8qbpeyQz3wq8NSKeAxwbEZdm5nsy828AImIn4P8aDBGwaLWQxZLJqG3rimHS7QscTDFomQWuiojPAm+nuPPLUKYpGXRcmz7LUmOm9QCw30LUtL4/tVIt45aOqnwMEBHnAY/JzEuq7nuZ3+u4U8ITTH2auu+RzDw+IjYE/i0iPp+Zvyh3TcRaUp0tWkXE3sCKeZt3AmbLRV97v2jvDFxWPt4NuInif+BCba/JzAvL33Ef4IbMPLeCGPrudwJ9GXgKxZf9q4AXUPz3e3REvCwzfzlEn1OXDNqsQ59lqUlTVQQeohA1Ve9P1ZugwkAd45bWGvMYYFdg4xHCHZbjTnWeJ5gGMnXfI5n5wYg4EPgH4O+bjqdXZ4tWwBnARvO2zX2pfrfneW91cf4X8uwCbb8I7B8RpwD7U3xhH52Zh44YwyD9TpzMvAk4OyK+AOxJsebAPwPnRsQhmXniEN1OXTJosc58lqW6tawIvF4hqmXvT9WamMJATeOWthr3GGDRM/8RsQewF/DDzPzpAH32w3Gn5Ammvk3p98ibgdMi4o1V3oV1VF0uWj2S9QfNi7krEMArgHcDtwGeB7wE+Nm8tldFxDOBhwPPp1h1/y0RcXJmfm+EGAbpd5JdCeyYmSdFxOeAY4CPRkRk5hsG7WxKk0EbdfGzLNVl6orAAxaivsX6C3tO9PvTWNVZGHh0RNxu3rYty/4PLAse9wK2jYhXlvt3ocJxS0tVPgaIiI2BG1m4QHV+MeHjVkdk5usi4jCKAucMRa44LDOPGvztLM5xpyrQTx6abzYzj64/tLU8wVSpSo9/65SZ34mIy4DHAcc1Hc+czhatMvOMpfZHxF2Bnedu5xkRpwHvnPtgRcRtgXtm5r8v0PZdwNGZ+ZHy+d7As4F1DsiHiKGvfifcVcBmEbFdZl4BPDsizgGOjIjZzHzjkP1OTTJoo45+lqW6TGMReJBC2/8A/0hxoPfActungPcv0O+kvD+NUY2FgaeVPwt5Qfnv3Of2yPLfWYAaxi2tUdMY4Bbg1fS3nsr3IuIvgLcBRwMnUtzC/YiI+Fpm/mTAt9QPx50aVj95aL5Zis/2OE3dCbQJVtfxb12+CTyUhYtWj6C4hH+sOlu0iogZYCtgNbAqM2+Z1+ThFGf4di/b3h84PCI2LNueCrx8ftvy+f2B1/b01dt2qBgG6XfCXVn+uxNwBUBmHhURsxR/uBdl5gmLvXgJ05YMWqWjn2WpFlNaBB6o0EZx+c5e9BSiKN7D9yb0/akZVRYG7tZnu8Mp1jL9u/L5DhSzA3ei2nFLa9QxBijXMjuSPkXEu4Fv9Rwk/ygi9qIoArys334G4LhTw+g3D02CaTyBNqnqOv6ty5eAixbaMTc2G7fOFq0opnufN/ckIlYD1wG/A+4HXAtsXu6+H7AZcHpP2xuALSJiy962EbEdxW1LL+z5XRdQXGI4dAwD9jtJvgJs0/P8KmANxeDmVpl5dDmd9O0RcVJm/mnA3zNtyaBtuvBZlsZiGovAgxTayvf33vLnxMy8ZV4hauLenxpTWWEg+7zbXEScDGwz1z4irqaecUubTMIY4EEUOaXXScCLR+x3MY47NbB+89AkmNITaJNiXMe/tcjMz/Q8vYnixE2jd0vtctEKiimNBwNbUFxLvCWwRWZeHxE3AJuW7eaKVy/qabsT8KwF2m5Z/nttz++5tmf7sDEM2u9EyMwvznt+fUTssMjCbocAe/T5BzvVyaClWv1ZlsZoEg4ABzJgoW0XigW3HwQcVr6/VcAGEfEaJvD9qTG1FQaiWP/o5Fx7W2/K/usat7Rd02OAnYD5a+icS3UzWxx3qnKL5aFJMI0n0CZFm75Hypgf2nQcXS9azWbmBxbZdxPFQBnWXk//4cxcDRARuwNPX6LtCoo/cuZtHzWGfvudWIv8wZKZvwfO7LOP1iSDFuncZ1mqUdMHgIMaZPbytuW/r6S4S9yW5esPnOD3p/EYZ2HgCOBy4BdRLIr8BeAFC61/VMW4pQNqGQNExK+X+p3AgzLzYopcee28/deW20fmuFM16TsPNWDqTqBNMr9HRtP1otVSbgY2Lh//ofx3G4oBFBR3ELx2gbbXLtN22Biq7LdREbFVZl5Xdb8mg4nWys+yVKNpLAIPOnv53Zk5t8j17sCTy+2T+v5UszoLAxFxDPB94Cx6DsRKK4H7AncE1jtYrGvc0iGjjAG2Bz4IXD1v+wxwGGuPZW5m/buSbkixoHstHHdqUKPkoYZM2wm0ieX3yGgsWvUoF2ycuyvCzqz97zP3B7g7xZ0UAB4N/DYi/rK3bWZeHRHXz2t7D+DiUWIYtd9JERFBkaRX1tC3yWCCtP2zLDVoUovAVRXaJvX9qQEVFgbWUKxvdCzFZ2wWeFZ5Ccz5ZZv1iqF1jlvarOIxwDsz84IFfsere55eAewI/Lhn244Us0Jq4bhTQxgqDzVoGk+gTRy/R0Zn0WpdZ7H2LgkzFLfr3Lhn/0Gs/YJ9Xfnv93vbZuYqikFUb9unAt8eJYYK+p0kM8s3GYzJYCJ14bMsjUULisDLzV6+H/DHqk8EafpVVRjIzJeU/W0C7E2xsOwK4KXAvSgOro6MiG8DPyx/5mY7VD5u6YBxjwF+AuwH9M7WeyjrFrEq47hTwxg2D5V/N5PGE0yDmcjvkYg4tY9m11DczfVfFtk/m5lPqC6q9Vm0Wtd+rHtQ8AHWTjVeAxxS3kVm+/L584BL5rVdBXwIOLmn7YOAl4wYw6j9jl1514j5t0rdiWLgch/W/eO9JjMvLF93H+CGzJy/oOZyJjIZdFhrPsvSBJi6IvCAs5c/RPH+qj4RpClWR2EgM28Cziy65vjMPCEidqZYf+Vi4C4UCwzfDfgtxULDdY1b2mzcY4BTgKMi4n2Z+X8R8WfA8yn+/9XFcaeGskweOovirvUvAXYDLqX4G2pcC06g1a6B499RbcW6M+LuTVF4/EXPtlsovofnLgfdjGLh/a/3PK6VRasemfmtuccRMXfHmt7r4z8IvIli2uNhc3esmd82M0+JiN62r87M+dctDxzDKP025Axgo3nb5v5Qv9vzfJbizNj+EXEKsD/FH/bRmXno/E6nMBl0Uss+y1LTprEIPMjs5R8BFwHHMD3vT+NRSWEgIi6kuPX6WeUPrB2oX1/++1jWHRvfCfhk+XjocUsXNTAG+BjwCuB/I+J/KA6iLi23j8Rxp6rSZx46OTO/WrbfmAkpWJWm7gRaA2o5/q1LZj6k93lEfB/4fGa+eYHmjyjb7Aqcm5mPmHtcd5xdL1otNRCaux53rmg1k5mHRMS/UNz288ol2rJE21FiGKTfSfBI1v+SX8xVEfFMirObz6c4MHlLRJycmd+b13aqkkGHtPmzLDVqSovAg8xevifwzMw8b4renyo0hsLAGygWOX4q8HaKMcIREfFw4Afl83+kmO3Xj0HGLV1Q5xhg2XVxMvPm8v/lUcBewJeAV2ZmFQuxO+5UVfrJQ7fOLC2LQZNU9JzGE2jjVtfx7ySZXeRxbbpctLqYYsrlYtaU/67sbZuZly3T9laLtB02hkH6nQiZecZS+yPirsDOmXla+fxdwNGZ+ZHy+d7AsynOSPTqQjKYNq3+LEsNmPoi8DKzl2dYd/ZybyFqKt6fKldrYSAzP0k5ayoi5g6yvgDcCDy37PttwP8B55Q/Z2Xmf8/1McK4pe3qHgOcEhELremzzsFSZv4WeHqffQ7Ccacq0WceOjUiFs1DTZrSE2hjVePxbyMiYsfM/GXTcXS2aFWeecklmqyiWLzx5kHa1hXDIP1OiijuhLEVReJatcDZrodTrDWwe/n8/sBre/afCrx8fr9tSwZt0PbPsjRm01oE7rfQdjGwW2bmIoWoSX1/qtfYCgOZeUu5lsyZ5Voy2wO/ppgVcBOwB8UsgccBvQeLQ41b2q7mMcBHl9h3DmNY6Nlxp+qwTB66hmJh9r9i/Tw0TlN/Am3c6jr+rUtE7FT+zsfMH2dFxAbAVyPi2Mz8t3HFtJDOFq2Wk5mXUEwvrrRtXTFMqF0oFlAFICJWA9dR3H74fhQDjc3LfdtR3Db1wp7XXwDcdX6n05YM1IrPsjQ2U1oE7rvQ1vv+FilETeL7U80aKAz0ztyZm7FzC3Bcz/bV5WyCkcYtXTfKGCAzn1txOANz3KkaLZSHfl6uafWpBuLpNa0n0JpWy/FvjTamOFEzt+boU1m7vtrhFDcn6ecOg7WyaKW6zQAHA1sAW5Y/W2Tm9RFxA2vvQrBl+W/vGbNre7b3mrZkIEmVmcQicJWFtkl8f6pfA4WBzVg7Q+CG8vXXUc+4RdPNcafqslAe+n1z4aw1pSfQJsW0fY/ceql1Zl4MEBH/ALwGeOrctiZZtFLdZjPzA4vsu4niix3W/rGsYO10097t801bMpCkzrIQpT6MuzBwEHA6cGVmXg8cEMW1OnWNWzTdHHeqDuvloYbj6Zvf60uaxu+RWbh1VvMRwIHAwZn5mQZiWY9FKzXpZtZORZz7ct8GuKp8fBsWX6tgGpOBJEla3DgLA5+kWPj4hIjYFng/8OFlXjPKuEXTzXGn6rBQHnp9Zl7UbFiq0SR+j8wAH4iI2wB7ApcCj83Mr405jkVZtNJYRcRerHur1A0AMvPqiLieYtr/3LoW96C4nnpQk5gMJEnS0morDETEq4HvA2eXMxp6FxjeCHgK8NUFXjeOcYumm+NO9aXPPHQcYNGqRabke2QLihNDMxSzmrfv3RkRdwGeVj7drtx2GHD7cQRn0UrjdhZr7w40Q3Gb6o0zcxVwJsU02bk/2qcC3+6n0ylJBpIkaTijFgYeDBwK3CYiLqIocD02Ii4BLlnidbWMWzTdHHdqSMPmIU23Sf8emQX+NjMvjog7A4cBx0XEA4AXZ+Ya4O7A2+e97oie19fKopXGbT/W/ZL/AMUChKuADwEnR8TVFNXdB1Hc9rUfk54MJEnSAKosDGTmX5d97kyxiPsJ5etPBramGHQ/D5iJiEcAPyxv2V7XuEXTzXGnBtZnHjo0Iu4F/JC1eUjTbWq+R8q7P/6/iDgVOIVihvNzyzv3rljyxTWyaKWxysxvzT0ubyMN5V0zMvOUiPgg8CaK6f6vzszz1u9lQVOTDCRJUl8qLwyUa8VcFBEnAEdm5gkR8WDgGxRjhhmKA8gtI+LszLzf3GsrHrdoujnu1NCWyUM3AY8FXscCeUjTp8bj39pk5tcj4uHA1yPi/Mw8YtkX1ciileo2s8S+uXUo5m71SmYeEhH/QnG7677PLExjMpAkSUuqrDAQEV+lKIJ9j2JNGVh7ScPcbd0/Djw0M7cpZ0L8+bxuKhu3aLo57tQw+sxD783Mr5btF8pDmnxjOf6tyC0UC6/fMn9HZp4VEW8AXhURR2bm6vVePSYWrVSni4Hdlti/pvx3Ze/GclricqYpGUiSpAFVXBg4Dbgf8BzgThQHioeVB4XnlG1+TTlumZsJMa+PUcYtmm6OO1WFfvLQresDLZKHNNnqPP6tXGZeDNxtiSbvAv6ryYIVWLRSjTLzFtaeNVjIKuDHFIurDmKqkoEkSepLbYWB3ksbImJHikWPLwLuBbyY4kDxo8API+IcigPIH2Tm+T3dDDtu0XRz3KlK9JmHToyIH1LkoIXykCZYjce/jSgXYW98pqhFKzUmMy8B9hrida1KBpIkaXyFgcz8ZUQAnFKuJbM9xSyr91GsJ3Mv4PEU4+Rdel431LhF081xp+owbB7SdJuW75GI2Cozr2s6jjkWrdQ605IMJElSoeHCwNzlON+dW0sGICI2XKS9dCvHnaqIeUgTIYpq6nnMO0nUJItWkiRJmmg1FAZ2oJjNAGsLYqvm/c71FqaVpAqZhzSplrpcf+xmZmdnl28lSZIkSZKkVoiIvYEV8zbvBHwCuD/rFq+uycwLy9fdB7ghM88dR5zOtJIkSVInlYsh7wjcFtgcuAa4CsjMvL7J2CR1g3lIDToD2GjetrlC1Xd7ns8CXwT2j4hTgP2B2Yg4OjMPrTtIZ1pJkiSpMyJiP+C5wIOBO7PwZRCrKe7c9SXg/Zn5m/FFKKntzEOaBBHxINafabWYqygu038/8FJge+AtwAMz83v1RFiwaCVJkqTWi4iHA0cBuwNnAt8AvkVx2/mrgD9QzHS4LbAnsC/wGOAOwAnAYZl57dgDl9Qa5iFNk4i4K7BzZp5WPj8N+E5mvqF8/hng8sw8pM44vDxQkiRJrRYR/w48B/gI8OTMXOxOhZeXP+cBn4iIFcCBwKuBn0TEQZl51hhCltQy5iFNmoiYAbaimNW3aoGF/x8OvIqiyArFOlev7dl/KvDyuuO0aCVJkqS2uw9w38z88SAvysw1wMkR8WngUIpZDx4sShqGeUiTZheK4igAEbEauA74HXA/4FqKddaIiO2ATYALe15/AXDXuoO0aCVJkqS2u29mrh72xZk5C7yjPCstScMwD2kSzQAHA1sAW5Y/W2Tm9RFxA7Bp2W7L8t/ey1Ov7dleG4tWkiRJarVRDhTn9eNisJKGYh7ShJrNzA8ssu8mitlVUNxBEIqF23s/y7V/HvtdKV6SJEmSJEndcDOwcfl4bobVNj37b8O6M69q4UwrSZIktVJEPGmIl12RmWeUr98JODUz71lpYJI6wzykaRIRe1FcMgiwM2XNKDOvjojrKRZlP6Pcfw/g4rpjsmglSZKktvr0vOdzlzEstSbMN4CHlY83phiUS9KwzEOaJmex9msuWC4AABU3SURBVIq8GWA2IjbOzFXAmcBBrC1aPRX4dt0BWbSSJElSW92t5/EM8AngXOAtS7zmplojktQ15iFNk/1Yd6bVB4ANgVXAhyjuZHk1sD3wIOAldQdk0UqSJEmtlJmX9D6PiJuA6+Zvl6S6mIc0TTLzW3OPI+LK8uGG5b5TIuKDwJsoFmN/dWaeV3dMLsQuSZIkSZLUPUtdpjp3l8AN5zZk5iHAjsAdM/PoOgOb40wrSZIkdVJEbAD8N/CSzPxp0/FI6h7zkBp0MbDbEvvXlP+u7N2YmZfVFtECLFpJkiSpKz4G/Kbn+TuBPYHrmglHUgeZhzQRMvMWIJdosgr4MXDzeCJamEUrSZIkdUJmHjf3OCLeAhwMHJCZlzYXlaQuMQ9pWpTrru3VdBwWrSRJktQZEXEn4P3Aw4GnZ+aXGw5JUseYh6T+WbSSJElSK0XEPYG9y6dbAvcHngBcCuybmWc3FZukbjAPSaOxaCVJkqS2ejzwlnnb/gQcudCBYnlwuUnPpp3qC01SR5iHpBHMzM7ONh2DJEmSVLmIWMHaW3VvAdwTeEb5cybFZTmX97S/EPizni5mgNnMXOfOSZLUL/OQNBqLVpIkSeqUiNgNOBnYBtgvM7Pcfl9g0/ntM/Ob441QUtuZh6T+WLSSJElS50TE1sApwG7A/TPzF81GJKlrzEPS8lY0HYAkSZI0bpl5LfA44I/A8c1GI6mLzEPS8ixaSZIkqZMy8wbg2cD7mo5FUjeZh6SleXmgJEmSJEmSJo4zrSRJkiRJkjRxLFpJkiRJkiRp4li0kiRJkhYQETMRcZum45DUXeYhdd0GTQcgSZIk1SEijhviZedn5r+Wj3cBzgNWVheVpC4xD0mjsWglSZKkttqn/HdLYHvgwp59GwE7ARcDf+rZPv9KhJm6gpPUCeYhaQQWrSRJktRKmbkbQEQcBBw397zctitwLrBvZv56iW681bakoZmHpNG4ppUkSZLabqEDPg8CJY2TeUgagjOtJEmS1AkRsRFwJ+CapmOR1E3mIWkwFq0kSZLUdlsAmwPXARuW237RWDSSusg8JA3BywMlSZLUWhFxb+DdwCXAm4AnAy8vn88AT2ouOkldYB6ShudMK0mSJLXZccB3gQMy88ae7e+NiLcB/xoRn83My5oJT1IHmIekITnTSpIkSa0UEbsDewAvn3egOOcNwO+BA8camKTOMA9Jo7FoJUmSpLb6c+CPmXn+Qjsz80/Aj4CdxxqVpC4xD0kj8PJASZIktdUqYOOI2KA8MFzINsBNABHxaGD3nn3b1RyfpPYzD0kjsGglSZKktjqbtYscf2r+zojYGdgLeEe56W/Ln16zdQYoqfXMQ9IIZmZn/fxLkiSpnSLi/cBTgRdk5md6tu8BnAisBPbMzDUNhSip5cxD0vAsWkmSJKm1ImIT4BTgkcCvgYuA7SnWmbkEeGRmXtxchJLazjwkDc+ilSRJklovIp4EPB64E3At8A3gI4vczUuSKmcekgZn0UqSJEmSJEkTZ0XTAUiSJEmSJEnzWbSSJElSq0XEjhX1c6cq+pHUPeYhaTgWrSRJktR250bEC4d9cUTcMSK+APxdhTFJ6hbzkDQEi1aSJElqu78D/iUizo2IF5R38lpWRNw9It4HXAD8CTimziAltZp5SBqCC7FLkiSp9SLi9sAbgGcDGwDfBc4AfgFcCdwA3Aa4HbAnsC+wC3Ae8LbMPGn8UUtqE/OQNDiLVpIkSeqMiNgKeBrwYOCBwA7Ayp4mNwI/A74JfCkzTxt7kJJazTwk9c+ilSRJkjotIrYGNgeuycwbm45HUveYh6SFWbSSJEmSJEnSxHEhdkmSJHVSRDwgIjZuOg5J3WUekpZm0UqSJElddQZw16aDkNRp5iFpCRatJEmS1FUzTQcgqfPMQ9ISNmg6AEmSJKlqEbEB8IBFdp+VmTfNa/+UeW2+CGxHceeu3WsIUVLLmYek0Vm0kiRJUhttDXwD6L3r0Ez5fDfggnntP1nu620zA0TdgUpqLfOQNCIvD5QkSVIbXQPsBdyb4qDvicBfsvSlOA8B7rJMG0nql3lIGpFFK0mSJLVOZq7JzHMy80flpvN7Hi/mt5n5q7pjk9QN5iFpdBatJEmSpIIzGyQ1zTwk9bBoJUmSJEmSpIlj0UqSJEmSJEkTx6KVJEmSJEmSJo5FK0mSJEmSJE0ci1aSJEmSJEmaOBs0HYAkSZJUtYhYAezas2nniNgAmO2zi03xBK+kEZiHpNFZtJIkSVIbbQv8lLUHh5+nuJV8vweLP6gjKEmdYh6SRmTRSpIkSW10LfCIRfZdusC2FwG/7XksSaMyD0kjmpmd7bfIK0mSJLVHRKwBds3MC5qORVI3mYekpXl9rCRJkiRJkiaORStJkiR11UNZ+BIdSRoX85C0BC8PlCRJkiRJ0sRxppUkSZIkSZImjkUrSZIkSZIkTZwNmg5AkiRJqkNEvLqirq7KzA9X1JekDjEPSaOxaCVJkqS2entF/ZwPeLAoaRjmIWkELsQuSZIkSZKkieOaVpIkSZIkSZo4Fq0kSZIkSZI0cVzTSpIkSZ0QESuBewO7AlsDNwKXAGdl5rVNxiapG8xD0mBc00qSJEmtFhEzwKuAQ4HtgJl5TVYBnwBek5lXjDk8SR1gHpKG4+WBkiRJartPAEcA3wf2B/4c2BS4E/AA4EPAQcB3I+KOTQUpqdXMQ9IQnGklSZKk1oqIJwOfBP4mMz+1RLu7Ad8CzsjMp48rPkntZx6ShudMK0mSJLXZk4CvLHWgCJCZPwf+CXhieRmPJFXFPCQNyaKVJEmS2ux2wMV9tr0I2AjYqr5wJHWQeUgakkUrSZIktdnFFOvF9OPBwNXewUtSxcxD0pAsWkmSJKnNjgP2jIh3RcRGizWKiAOBfwD+fWyRSeoK85A0JBdilyRJUqtFxEuBo4GrgROAnwG/BrYBdgKeCvwFcCrwlMy8pZlIJbWVeUgajkUrSZIktV5E3Bs4FHgksG3PrlXAd4FjM/OTTcQmqRvMQ9LgLFpJkiSpUyJiO4pFjm8ELs/M1Q2HJKljzENSfyxaSZIkSZIkaeK4ELskSZIkSZImjkUrSZIkSZIkTRyLVpIkSZIkSZo4GzQdgCRJklSHiDi1oq5+mZkvrqgvSR1iHpJGY9FKkiRJbbUVUMVdhzavoA9J3WQekkbg3QMlSZIkSZI0cZxpJUmSpFaKiL2BzUbsZjYzz6giHkndYx6SRmPRSpIkSW31MSAW2Td3ucHMMn3MAisri0hS15iHpBFYtJIkSVJbHQBsssD2GeCLwPHAp8YZkKTOMQ9JI7BoJUmSpFbKzFxsX0TcDFyWmeeMMSRJHWMekkazoukAJEmSpLpExGYR4ZhXUmPMQ9LwnGklSZKkNjsCeFFE/Bo4Gzgd+AzwXeCyJgOT1BnmIWlIVnslSZLUdgmcBGwI/AtwKbAx8Msmg5LUKeYhaQgWrSRJktR2/5eZr83MxwOvAq4AdgXOioh3R8Sot6OXpOWYh6QhWLSSJElSl1wJrAb2AF4GPB/4dkTs2GhUkrrEPCT1yaKVJEmSuuRKYHtgZWYeA9wX2IzigPFujUYmqSvMQ1KfLFpJkiSpS64CZoCdADLzXGBf4I/AaRFxu+ZCk9QR5iGpTxatJEmS1CVzB4u3zmbIzN8CD6OY6fApb00vqWbmIalP/iFIkiSpzV4GPKHn+VXAMcC5vY0y8zfAC4ErMnPN+MKT1AHmIWlIM7Ozs03HIEmSJE2EiFjhwaKkJpmHpLWcaSVJkqRWi4g9+23rgaKkOpiHpOE400qSJEmtFhFrKC7D+Tjwicy8pOGQJHWMeUgajkUrSZIktVpEHA48BQhgFvgO8DHg05l5dZOxSeoG85A0HItWkiRJ6oSIuBfwdODJwF2Bm4GvUMx8+Hxm3tRgeJI6wDwkDcailSRJkjonIh4IPA04CLgDcD3wGYoDx69npoNkSbUyD0nLs2glSZKkzoqIFcDDgL8BDgC2BX4LfBL4eGb+b4PhSeoA85C0OItWkiRJEhARGwKPojho/Btg48zcoNmoJHWJeUhalx9+SZIkdV5EbAk8gWKh5IcBmwK/aDImSd1iHpLW50wrSZIkdVJEbA7sT3GA+ChgE+B3wMnASZn5Pw2GJ6kDzEPS0ixaSZIkqTMiYlPg8RQHiI+hmMlwHfBZ4CTgtMxc01yEktrOPCT1z8sDJUmS1GoRsQnwOIoDxMcCmwGrgC9SHCB+MTNvbi5CSW1nHpKGY9FKkiRJbXcFxQHiauA0igPEz2bmHxqNSlKXmIekIVi0kiRJUtudA3wcODkzr2w6GEmdZB6ShuCaVpIkSZIkSZo4K5oOQJIkSapTRKyOiGcusH2LiDgqInZpIi5J3WEekoZj0UqSJEltN1P+zLc58HJgp7FGI6mLzEPSECxaSZIkqcsWOoiUpHEyD0mLsGglSZIkSZKkiWPRSpIkSZIkSRNng6YDkCRJksbg3hHxh3nbtgFmgQdGxBYLvSgz/7P2yCR1hXlIGtDM7Oxs0zFIkiRJtYmINUO+dDYzV1YajKROMg9Jw3GmlSRJktruoU0HIKnzzEPSEJxpJUmSJEmSpInjQuySJEmSJEmaOBatJEmS1GoR8YqIODsitu2z/d0j4gcRsW/dsUnqBvOQNByLVpIkSWq7pwFXZOY1/TTOzAuBNcBz6gxKUqeYh6QhWLSSJElS290NOGvA15wO3K+GWCR1k3lIGoJFK0mSJLXd1sCvBnzNpcAda4hFUjeZh6QhWLSSJElS211DccA4iNXAxjXEIqmbzEPSECxaSZIkqe1+CjxwwNf8BXBZDbFI6ibzkDQEi1aSJElqu/8EHhsRu/bTOCK2AZ5CsZ6MJFXBPCQNwaKVJEmS2u6DFGvDnBIRS64PExEbAicCWwHvGkNskrrBPCQNYWZ2drbpGCRJkqRaRcTuwBkUt5D/J+BjmXldz/4VwKOAtwJ7Aq/JzHc0EKqkljIPSYOzaCVJkqROiIi7Ucxe2IdigeMLgSuBzYBdgM2BG4BDM/PYpuKU1F7mIWkwFq0kSZLUKRGxH/BEYC/gtsAqist2TgeOz8yrGwxPUgeYh6T+WLSSJEmSJEnSxNmg6QAkSZKkSRIRmwJPAp6VmY9qOh5J3WMekgoWrSRJkiQgIh4MPBs4CNgS+GOzEUnqGvOQtC6LVpIkSeqsiPgz4Fnlz12BPwH/BXwC+FyDoUnqCPOQtDiLVpIkSeqUiNgSeArFbIYHArPADHAy8KLMvKbB8CR1gHlI6o9FK0mSJLVeRMwAj6A4QDwA2BQ4D3gdcBJwCXCBB4qS6mIekgZn0UqSJEmtFhFvB54B3BH4HXAs8LHM/GFPm4aik9QF5iFpOBatJEmS1HavBm6iOEg8LDNd2FjSuJmHpCGsaDoASZIkqWYvA34CHAxcFhEfjoiHNBuSpI4xD0lDmJmdnW06BkmSJKl2UVx78xzg6cAOwGXAx8ufHwP/nJlvbCxASa1nHpIGY9FKkiRJnVIuhrwfxe3lnwhsVu76PPDyzLykqdgkdYN5SOqPRStJkiR1VkRsBjwZeCbwEIpbzv8Q+DTw2czM5qKT1AXmIWlxFq0kSZIkICJ2oJj18AxgV2A2M1c2G5WkLjEPSeuyaCVJkiTNExH3A56ZmS9pOhZJ3WQekixaSZIkSZIkaQKtaDoASZIkSZIkaT6LVpIkSZIkSZo4GzQdgCRJUtdExLHAdpn5pIh4CHA6cJ/MPHteu+2BbQbs/prMvHyR37sxxV2pFrM6M2/paf824CGZuc+AMUiSJI3MopUkSVIFImIFcNwyzU7JzFOA2wK376PbfwaeP2AoxwIHL7LvWmDjJV77OeCAnufbAncc8PdLkiRVwqKVJElSdbboebw7sAtwSs+2jQbpLDP/Dvi7iLgzcBjw3sy8qLdNROwCHAK8PTN/20e3HwNOWGD7O4EtImLXnm2DzvKSJEmqjEUrSZKkCmTmGuCguecR8U/AoZl50KIv6t/mwMuBrwEXzdu3e7nvXX32dXFm/vf8jRFxDbAf8LN5uy4ZLFRJkqRquBC7JEnS5PtD+e/WC+zbel6bUXwuM2fmfiguNZQkSWqEM60kSZLqsQWwySgdRMRdKC4pnLvscOeI2Hlesz8v/71DRGwNrMrMX47yeyVJkiaBRStJkqR63BVYGRF3zszLIuLrwGblvruz/mV4C/kqED3PDy9/FvKT8t9zgT2GiBdgo4i4Xc/zkYpukiRJo7BoJUmSVLGImAH2KZ/uA3waOJ21d+5b6DK/hdwDmBnw188O2L7XY4Ar5m1zTStJktQIi1aSJEnV2we4E3AOcCDw6cx8y9zO8g592y/24vKywM0W27+ciAD44yKXCd5u3h0C52wGfAd4U8+2lwN/MWwckiRJo7BoJUmSVL2XUhSAjgGOn7tEcIDXnwDsO2IMpwEPX2D7i8ufhXyu986CEXEQFq0kSVJDLFpJkiRVKCL2BJ4CPA74OvA24M3A8/vtIzMfsszv+Abwp8xcqCi1VL+uUSVJkqaGRStJkqSKRMQGwAeBr2XmV8ptrwc+GhH/kZlfbTTAHhGxI/D3wH4UC8NvDawGrgLOA74AHAm8o6kYJUlSt1m0kiRJqkC5+PqxwM70XFKXmR+LiAOBT0TEvpn50wH7/QXFnQgX2jd/0fXMzIXWq5r/uicBJwIXAscBP6IoVq2gWGvrAcBrgFdRLM4uSZI0dhatJEmSqnEw8AzgrxdYv+pZwLcoLhkcqGhVOoHiMsOlvB7Ye7mOImKbsr+vAU/KzNXzmvwY+GpEvBs4C/hoP/1KkiRVzaKVJElSBTLz/RFxZmb+ZIF910XE/TJz1ZDdX5OZ5y/VICJ+32dfAWwOfHKBgtWtMvPqiPgi8JKImMnM+bO6JEmSarWi6QAkSZLaYqGCVc++YQtWVbsAuAF4WkSsXKxRRGwLPBb4kQUrSZLUBGdaSZIkTb5tI2K5taq26aejzLwmIp5LcdnfDyLiwyy8ptULgVngwKGjliRJGoFFK0mSpMn3rPJnOdlPZ5n5qYg4i+LugX8LvAnYClgDXE1x98B3Ah/KzOuGiliSJGlEM7OzzvaWJElqSkTcl2Jh9AMz89ym45EkSZoUFq0kSZIkSZI0cVyIXZIkSZIkSRPHopUkSZIkSZImjkUrSZIkSZIkTRyLVpIkSZIkSZo4Fq0kSZIkSZI0cSxaSZIkSZIkaeJYtJIkSZIkSdLEsWglSZIkSZKkifP/AVw1KJbbgsg2AAAAAElFTkSuQmCC"/>
          <p:cNvSpPr>
            <a:spLocks noChangeAspect="1" noChangeArrowheads="1"/>
          </p:cNvSpPr>
          <p:nvPr/>
        </p:nvSpPr>
        <p:spPr bwMode="auto">
          <a:xfrm>
            <a:off x="802973" y="3017583"/>
            <a:ext cx="281354" cy="28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793" y="2285324"/>
            <a:ext cx="1959117" cy="163067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173" y="4199512"/>
            <a:ext cx="2001738" cy="172756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128" y="2349651"/>
            <a:ext cx="1596333" cy="161722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3968" y="4207069"/>
            <a:ext cx="1598141" cy="173470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02973" y="1461484"/>
            <a:ext cx="4660130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62" b="1" dirty="0"/>
              <a:t>판매수량 </a:t>
            </a:r>
            <a:r>
              <a:rPr lang="en-US" altLang="ko-KR" sz="1662" b="1" dirty="0"/>
              <a:t>&amp; </a:t>
            </a:r>
            <a:r>
              <a:rPr lang="ko-KR" altLang="en-US" sz="1662" b="1" dirty="0"/>
              <a:t>매출액 둘다 탑</a:t>
            </a:r>
            <a:r>
              <a:rPr lang="en-US" altLang="ko-KR" sz="1662" b="1" dirty="0"/>
              <a:t>10</a:t>
            </a:r>
            <a:r>
              <a:rPr lang="ko-KR" altLang="en-US" sz="1662" b="1" dirty="0"/>
              <a:t>중 </a:t>
            </a:r>
            <a:r>
              <a:rPr lang="en-US" altLang="ko-KR" sz="1662" b="1" dirty="0"/>
              <a:t>8</a:t>
            </a:r>
            <a:r>
              <a:rPr lang="ko-KR" altLang="en-US" sz="1662" b="1" dirty="0"/>
              <a:t>개가 광케이블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05" y="3063624"/>
            <a:ext cx="2291646" cy="1754541"/>
          </a:xfrm>
          <a:prstGeom prst="rect">
            <a:avLst/>
          </a:prstGeom>
        </p:spPr>
      </p:pic>
      <p:sp>
        <p:nvSpPr>
          <p:cNvPr id="28" name="텍스트 개체 틀 3"/>
          <p:cNvSpPr txBox="1">
            <a:spLocks/>
          </p:cNvSpPr>
          <p:nvPr/>
        </p:nvSpPr>
        <p:spPr>
          <a:xfrm>
            <a:off x="2333968" y="3940026"/>
            <a:ext cx="3561733" cy="332345"/>
          </a:xfrm>
          <a:prstGeom prst="rect">
            <a:avLst/>
          </a:prstGeom>
        </p:spPr>
        <p:txBody>
          <a:bodyPr/>
          <a:lstStyle>
            <a:lvl1pPr marL="26670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pitchFamily="2" charset="2"/>
              <a:buChar char="u"/>
              <a:tabLst>
                <a:tab pos="266700" algn="l"/>
              </a:tabLst>
              <a:defRPr kumimoji="1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1778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pitchFamily="2" charset="2"/>
              <a:buChar char="l"/>
              <a:tabLst>
                <a:tab pos="266700" algn="l"/>
              </a:tabLst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2pPr>
            <a:lvl3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tabLst>
                <a:tab pos="266700" algn="l"/>
              </a:tabLst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266700" algn="l"/>
              </a:tabLst>
              <a:defRPr kumimoji="1" sz="11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kumimoji="1" sz="11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kumimoji="1" sz="1100">
                <a:solidFill>
                  <a:schemeClr val="tx1"/>
                </a:solidFill>
                <a:latin typeface="+mn-ea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kumimoji="1" sz="1100">
                <a:solidFill>
                  <a:schemeClr val="tx1"/>
                </a:solidFill>
                <a:latin typeface="+mn-ea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kumimoji="1" sz="1100">
                <a:solidFill>
                  <a:schemeClr val="tx1"/>
                </a:solidFill>
                <a:latin typeface="+mn-ea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kumimoji="1" sz="11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r>
              <a:rPr lang="ko-KR" altLang="en-US" sz="1108" kern="0" dirty="0"/>
              <a:t>매출액 </a:t>
            </a:r>
            <a:r>
              <a:rPr lang="en-US" altLang="ko-KR" sz="1108" kern="0" dirty="0"/>
              <a:t>TOP 10</a:t>
            </a:r>
            <a:r>
              <a:rPr lang="ko-KR" altLang="en-US" sz="1108" kern="0" dirty="0"/>
              <a:t>중 </a:t>
            </a:r>
            <a:r>
              <a:rPr lang="en-US" altLang="ko-KR" sz="1108" kern="0" dirty="0"/>
              <a:t>8</a:t>
            </a:r>
            <a:r>
              <a:rPr lang="ko-KR" altLang="en-US" sz="1108" kern="0" dirty="0"/>
              <a:t>개가 광케이블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64127" indent="-164127">
              <a:lnSpc>
                <a:spcPct val="150000"/>
              </a:lnSpc>
            </a:pPr>
            <a:r>
              <a:rPr lang="ko-KR" altLang="en-US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품목선정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47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 bwMode="auto">
          <a:xfrm>
            <a:off x="583865" y="969650"/>
            <a:ext cx="3655791" cy="332345"/>
          </a:xfrm>
          <a:prstGeom prst="rect">
            <a:avLst/>
          </a:prstGeom>
          <a:solidFill>
            <a:srgbClr val="FFC000"/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 w="165100" prst="coolSlant"/>
          </a:sp3d>
        </p:spPr>
        <p:txBody>
          <a:bodyPr wrap="none" rtlCol="0" anchor="ctr"/>
          <a:lstStyle/>
          <a:p>
            <a:pPr marL="164127" indent="-164127" algn="ctr">
              <a:lnSpc>
                <a:spcPct val="150000"/>
              </a:lnSpc>
            </a:pPr>
            <a:r>
              <a:rPr lang="en-US" altLang="ko-KR" sz="1292" dirty="0" err="1">
                <a:latin typeface="HY헤드라인M" pitchFamily="18" charset="-127"/>
                <a:ea typeface="HY헤드라인M" pitchFamily="18" charset="-127"/>
              </a:rPr>
              <a:t>SARIMA</a:t>
            </a:r>
            <a:r>
              <a:rPr lang="en-US" altLang="ko-KR" sz="1292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92" dirty="0">
                <a:latin typeface="HY헤드라인M" pitchFamily="18" charset="-127"/>
                <a:ea typeface="HY헤드라인M" pitchFamily="18" charset="-127"/>
              </a:rPr>
              <a:t>결과</a:t>
            </a:r>
            <a:endParaRPr lang="en-US" altLang="ko-KR" sz="1292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40" y="1800154"/>
            <a:ext cx="2523961" cy="1105277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723426" y="1545477"/>
            <a:ext cx="2427651" cy="211190"/>
          </a:xfrm>
          <a:prstGeom prst="rect">
            <a:avLst/>
          </a:prstGeom>
        </p:spPr>
        <p:txBody>
          <a:bodyPr vert="horz" lIns="84406" tIns="42203" rIns="84406" bIns="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rgbClr val="22274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ko-KR" altLang="en-US" sz="1108" dirty="0">
                <a:solidFill>
                  <a:srgbClr val="000000"/>
                </a:solidFill>
                <a:latin typeface="맑은 고딕" panose="020B0503020000020004" pitchFamily="50" charset="-127"/>
              </a:rPr>
              <a:t> 가공 </a:t>
            </a:r>
            <a:r>
              <a:rPr lang="en-US" altLang="ko-KR" sz="1108" dirty="0">
                <a:solidFill>
                  <a:srgbClr val="000000"/>
                </a:solidFill>
                <a:latin typeface="맑은 고딕" panose="020B0503020000020004" pitchFamily="50" charset="-127"/>
              </a:rPr>
              <a:t>48C (SKT)</a:t>
            </a:r>
            <a:endParaRPr lang="en-US" altLang="ko-KR" sz="369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56" y="3042552"/>
            <a:ext cx="2508239" cy="1118589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1182925" y="2844902"/>
            <a:ext cx="1502736" cy="234500"/>
          </a:xfrm>
          <a:prstGeom prst="rect">
            <a:avLst/>
          </a:prstGeom>
        </p:spPr>
        <p:txBody>
          <a:bodyPr vert="horz" lIns="84406" tIns="42203" rIns="84406" bIns="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rgbClr val="22274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ko-KR" altLang="en-US" sz="1108" dirty="0">
                <a:solidFill>
                  <a:srgbClr val="000000"/>
                </a:solidFill>
                <a:latin typeface="맑은 고딕" panose="020B0503020000020004" pitchFamily="50" charset="-127"/>
              </a:rPr>
              <a:t>배선용</a:t>
            </a:r>
            <a:r>
              <a:rPr lang="en-US" altLang="ko-KR" sz="1108" dirty="0">
                <a:solidFill>
                  <a:srgbClr val="000000"/>
                </a:solidFill>
                <a:latin typeface="맑은 고딕" panose="020B0503020000020004" pitchFamily="50" charset="-127"/>
              </a:rPr>
              <a:t> 24C (SKB)</a:t>
            </a: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3818218" y="1432135"/>
            <a:ext cx="1697861" cy="354111"/>
          </a:xfrm>
          <a:prstGeom prst="rect">
            <a:avLst/>
          </a:prstGeom>
        </p:spPr>
        <p:txBody>
          <a:bodyPr vert="horz" lIns="84406" tIns="42203" rIns="84406" bIns="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rgbClr val="22274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US" altLang="ko-KR" sz="1108" dirty="0">
                <a:solidFill>
                  <a:srgbClr val="000000"/>
                </a:solidFill>
                <a:latin typeface="맑은 고딕" panose="020B0503020000020004" pitchFamily="50" charset="-127"/>
              </a:rPr>
              <a:t>MSLT, 12C(SKB)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634" y="1718631"/>
            <a:ext cx="2558401" cy="115439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951" y="3003454"/>
            <a:ext cx="2525819" cy="8346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4365" y="3835703"/>
            <a:ext cx="2520405" cy="271259"/>
          </a:xfrm>
          <a:prstGeom prst="rect">
            <a:avLst/>
          </a:prstGeom>
        </p:spPr>
      </p:pic>
      <p:sp>
        <p:nvSpPr>
          <p:cNvPr id="22" name="제목 1"/>
          <p:cNvSpPr txBox="1">
            <a:spLocks/>
          </p:cNvSpPr>
          <p:nvPr/>
        </p:nvSpPr>
        <p:spPr>
          <a:xfrm>
            <a:off x="713636" y="4171111"/>
            <a:ext cx="2299070" cy="189946"/>
          </a:xfrm>
          <a:prstGeom prst="rect">
            <a:avLst/>
          </a:prstGeom>
        </p:spPr>
        <p:txBody>
          <a:bodyPr vert="horz" lIns="84406" tIns="42203" rIns="84406" bIns="0" rtlCol="0" anchor="ctr">
            <a:normAutofit fontScale="925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rgbClr val="22274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ko-KR" altLang="en-US" sz="1108" dirty="0">
                <a:solidFill>
                  <a:srgbClr val="000000"/>
                </a:solidFill>
                <a:latin typeface="맑은 고딕" panose="020B0503020000020004" pitchFamily="50" charset="-127"/>
              </a:rPr>
              <a:t>가공 </a:t>
            </a:r>
            <a:r>
              <a:rPr lang="en-US" altLang="ko-KR" sz="1108" dirty="0">
                <a:solidFill>
                  <a:srgbClr val="000000"/>
                </a:solidFill>
                <a:latin typeface="맑은 고딕" panose="020B0503020000020004" pitchFamily="50" charset="-127"/>
              </a:rPr>
              <a:t>72C (SKB)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40" y="4390553"/>
            <a:ext cx="2510754" cy="951437"/>
          </a:xfrm>
          <a:prstGeom prst="rect">
            <a:avLst/>
          </a:prstGeom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3449423" y="4165370"/>
            <a:ext cx="2299070" cy="189946"/>
          </a:xfrm>
          <a:prstGeom prst="rect">
            <a:avLst/>
          </a:prstGeom>
        </p:spPr>
        <p:txBody>
          <a:bodyPr vert="horz" lIns="84406" tIns="42203" rIns="84406" bIns="0" rtlCol="0" anchor="ctr">
            <a:normAutofit fontScale="925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rgbClr val="22274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ko-KR" altLang="en-US" sz="1108" dirty="0">
                <a:solidFill>
                  <a:srgbClr val="000000"/>
                </a:solidFill>
                <a:latin typeface="+mn-ea"/>
                <a:ea typeface="+mn-ea"/>
              </a:rPr>
              <a:t>배선용</a:t>
            </a:r>
            <a:r>
              <a:rPr lang="en-US" altLang="ko-KR" sz="1108" dirty="0">
                <a:solidFill>
                  <a:srgbClr val="000000"/>
                </a:solidFill>
                <a:latin typeface="+mn-ea"/>
                <a:ea typeface="+mn-ea"/>
              </a:rPr>
              <a:t>, 12C (SKT)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5631" y="4358958"/>
            <a:ext cx="2499032" cy="983031"/>
          </a:xfrm>
          <a:prstGeom prst="rect">
            <a:avLst/>
          </a:prstGeom>
        </p:spPr>
      </p:pic>
      <p:sp>
        <p:nvSpPr>
          <p:cNvPr id="26" name="제목 1"/>
          <p:cNvSpPr txBox="1">
            <a:spLocks/>
          </p:cNvSpPr>
          <p:nvPr/>
        </p:nvSpPr>
        <p:spPr>
          <a:xfrm>
            <a:off x="689415" y="5275165"/>
            <a:ext cx="2299070" cy="189946"/>
          </a:xfrm>
          <a:prstGeom prst="rect">
            <a:avLst/>
          </a:prstGeom>
        </p:spPr>
        <p:txBody>
          <a:bodyPr vert="horz" lIns="84406" tIns="42203" rIns="84406" bIns="0" rtlCol="0" anchor="ctr">
            <a:normAutofit fontScale="925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rgbClr val="22274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US" altLang="ko-KR" sz="1108" dirty="0">
                <a:solidFill>
                  <a:srgbClr val="000000"/>
                </a:solidFill>
                <a:latin typeface="맑은 고딕" panose="020B0503020000020004" pitchFamily="50" charset="-127"/>
              </a:rPr>
              <a:t>MSLT-</a:t>
            </a:r>
            <a:r>
              <a:rPr lang="ko-KR" altLang="en-US" sz="1108" dirty="0">
                <a:solidFill>
                  <a:srgbClr val="000000"/>
                </a:solidFill>
                <a:latin typeface="맑은 고딕" panose="020B0503020000020004" pitchFamily="50" charset="-127"/>
              </a:rPr>
              <a:t>가공</a:t>
            </a:r>
            <a:r>
              <a:rPr lang="en-US" altLang="ko-KR" sz="1108" dirty="0">
                <a:solidFill>
                  <a:srgbClr val="000000"/>
                </a:solidFill>
                <a:latin typeface="맑은 고딕" panose="020B0503020000020004" pitchFamily="50" charset="-127"/>
              </a:rPr>
              <a:t>, 12C(SKB)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240" y="5465112"/>
            <a:ext cx="2523961" cy="958208"/>
          </a:xfrm>
          <a:prstGeom prst="rect">
            <a:avLst/>
          </a:prstGeom>
        </p:spPr>
      </p:pic>
      <p:sp>
        <p:nvSpPr>
          <p:cNvPr id="28" name="제목 1"/>
          <p:cNvSpPr txBox="1">
            <a:spLocks/>
          </p:cNvSpPr>
          <p:nvPr/>
        </p:nvSpPr>
        <p:spPr>
          <a:xfrm>
            <a:off x="3424365" y="5288461"/>
            <a:ext cx="2299070" cy="191802"/>
          </a:xfrm>
          <a:prstGeom prst="rect">
            <a:avLst/>
          </a:prstGeom>
        </p:spPr>
        <p:txBody>
          <a:bodyPr vert="horz" lIns="84406" tIns="42203" rIns="84406" bIns="0" rtlCol="0" anchor="ctr">
            <a:normAutofit fontScale="925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rgbClr val="22274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ko-KR" altLang="en-US" sz="1108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난연</a:t>
            </a:r>
            <a:r>
              <a:rPr lang="ko-KR" altLang="en-US" sz="1108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108" dirty="0">
                <a:solidFill>
                  <a:srgbClr val="000000"/>
                </a:solidFill>
                <a:latin typeface="맑은 고딕" panose="020B0503020000020004" pitchFamily="50" charset="-127"/>
              </a:rPr>
              <a:t>288C (SKB)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9423" y="5480263"/>
            <a:ext cx="2470783" cy="956459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6146192" y="1620362"/>
            <a:ext cx="2746288" cy="480295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tIns="33231" bIns="33231" anchor="t" anchorCtr="0">
            <a:noAutofit/>
          </a:bodyPr>
          <a:lstStyle/>
          <a:p>
            <a:pPr>
              <a:spcBef>
                <a:spcPts val="554"/>
              </a:spcBef>
            </a:pPr>
            <a:r>
              <a:rPr lang="ko-KR" altLang="en-US" sz="101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■  </a:t>
            </a:r>
            <a:r>
              <a:rPr lang="en-US" altLang="ko-KR" sz="101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ARIMA </a:t>
            </a:r>
          </a:p>
          <a:p>
            <a:pPr marL="167058" indent="-86460">
              <a:spcBef>
                <a:spcPts val="554"/>
              </a:spcBef>
              <a:buFont typeface="Wingdings" panose="05000000000000000000" pitchFamily="2" charset="2"/>
              <a:buChar char="§"/>
            </a:pPr>
            <a:r>
              <a:rPr lang="en-US" altLang="ko-KR" sz="101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 ARIMA(Autoregressive Integrated Moving Average</a:t>
            </a:r>
            <a:r>
              <a:rPr lang="en-US" altLang="ko-KR" sz="1015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)</a:t>
            </a:r>
          </a:p>
          <a:p>
            <a:pPr marL="80598">
              <a:spcBef>
                <a:spcPts val="554"/>
              </a:spcBef>
            </a:pPr>
            <a:r>
              <a:rPr lang="ko-KR" altLang="en-US" sz="1015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시계열데이터 기반 분석기법으로</a:t>
            </a:r>
            <a:r>
              <a:rPr lang="en-US" altLang="ko-KR" sz="1015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15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과거의 </a:t>
            </a:r>
            <a:r>
              <a:rPr lang="ko-KR" altLang="en-US" sz="1015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관측값과</a:t>
            </a:r>
            <a:r>
              <a:rPr lang="ko-KR" altLang="en-US" sz="1015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오차를 사용해서 현재의 </a:t>
            </a:r>
            <a:r>
              <a:rPr lang="ko-KR" altLang="en-US" sz="1015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시계열</a:t>
            </a:r>
            <a:r>
              <a:rPr lang="ko-KR" altLang="en-US" sz="1015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값을 예측</a:t>
            </a:r>
            <a:endParaRPr lang="en-US" altLang="ko-KR" sz="101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554"/>
              </a:spcBef>
            </a:pPr>
            <a:r>
              <a:rPr lang="ko-KR" altLang="en-US" sz="101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■  </a:t>
            </a:r>
            <a:r>
              <a:rPr lang="en-US" altLang="ko-KR" sz="101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SARIMA</a:t>
            </a:r>
          </a:p>
          <a:p>
            <a:pPr marL="167058" indent="-86460">
              <a:spcBef>
                <a:spcPts val="554"/>
              </a:spcBef>
              <a:buFont typeface="Wingdings" panose="05000000000000000000" pitchFamily="2" charset="2"/>
              <a:buChar char="§"/>
            </a:pPr>
            <a:r>
              <a:rPr lang="en-US" altLang="ko-KR" sz="101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 SARIMA(Seasonal Autoregressive Integrated Moving Average</a:t>
            </a:r>
            <a:r>
              <a:rPr lang="en-US" altLang="ko-KR" sz="1015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)</a:t>
            </a:r>
          </a:p>
          <a:p>
            <a:pPr marL="80598">
              <a:spcBef>
                <a:spcPts val="554"/>
              </a:spcBef>
            </a:pPr>
            <a:r>
              <a:rPr lang="ko-KR" altLang="en-US" sz="1015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계절에 따른 독립적인 </a:t>
            </a:r>
            <a:r>
              <a:rPr lang="en-US" altLang="ko-KR" sz="1015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ARIMA</a:t>
            </a:r>
            <a:r>
              <a:rPr lang="ko-KR" altLang="en-US" sz="1015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모형이 합쳐져 있는 모형</a:t>
            </a:r>
            <a:endParaRPr lang="en-US" altLang="ko-KR" sz="1015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  <a:p>
            <a:pPr>
              <a:spcBef>
                <a:spcPts val="554"/>
              </a:spcBef>
            </a:pPr>
            <a:r>
              <a:rPr lang="ko-KR" altLang="en-US" sz="101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■  </a:t>
            </a:r>
            <a:r>
              <a:rPr lang="en-US" altLang="ko-KR" sz="101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ARIMA &amp; SARIMA </a:t>
            </a:r>
            <a:r>
              <a:rPr lang="ko-KR" altLang="en-US" sz="101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결과</a:t>
            </a:r>
            <a:endParaRPr lang="en-US" altLang="ko-KR" sz="1015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  <a:p>
            <a:pPr marL="167058" indent="-86460">
              <a:spcBef>
                <a:spcPts val="554"/>
              </a:spcBef>
              <a:buFont typeface="Wingdings" panose="05000000000000000000" pitchFamily="2" charset="2"/>
              <a:buChar char="§"/>
            </a:pPr>
            <a:r>
              <a:rPr lang="en-US" altLang="ko-KR" sz="101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 </a:t>
            </a:r>
            <a:r>
              <a:rPr lang="ko-KR" altLang="en-US" sz="1015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자기상관성</a:t>
            </a:r>
            <a:r>
              <a:rPr lang="ko-KR" altLang="en-US" sz="1015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평균이동등을 고려한 </a:t>
            </a:r>
            <a:r>
              <a:rPr lang="en-US" altLang="ko-KR" sz="1015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ARIMA</a:t>
            </a:r>
            <a:r>
              <a:rPr lang="ko-KR" altLang="en-US" sz="1015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분석과 계절성을 고려한 </a:t>
            </a:r>
            <a:r>
              <a:rPr lang="en-US" altLang="ko-KR" sz="1015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SARIMA</a:t>
            </a:r>
            <a:r>
              <a:rPr lang="ko-KR" altLang="en-US" sz="1015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분석을 실시하였으나 데이터가 </a:t>
            </a:r>
            <a:r>
              <a:rPr lang="en-US" altLang="ko-KR" sz="1015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stationary</a:t>
            </a:r>
            <a:r>
              <a:rPr lang="ko-KR" altLang="en-US" sz="1015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 특징을 보이지 않아 예측이 어려움</a:t>
            </a:r>
            <a:endParaRPr lang="en-US" altLang="ko-KR" sz="101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554"/>
              </a:spcBef>
            </a:pPr>
            <a:endParaRPr lang="en-US" altLang="ko-KR" sz="1015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  <a:p>
            <a:pPr marL="80598">
              <a:spcBef>
                <a:spcPts val="554"/>
              </a:spcBef>
            </a:pPr>
            <a:endParaRPr lang="en-US" altLang="ko-KR" sz="1015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  <a:p>
            <a:pPr marL="167058" indent="-167058">
              <a:spcBef>
                <a:spcPts val="554"/>
              </a:spcBef>
              <a:buFont typeface="Wingdings" panose="05000000000000000000" pitchFamily="2" charset="2"/>
              <a:buChar char="§"/>
            </a:pPr>
            <a:endParaRPr lang="en-US" altLang="ko-KR" sz="1015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4311" y="2644409"/>
            <a:ext cx="813240" cy="681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23"/>
              </a:spcBef>
            </a:pPr>
            <a:r>
              <a:rPr lang="en-US" altLang="ko-KR" sz="1477" b="1" dirty="0">
                <a:latin typeface="맑은 고딕" pitchFamily="50" charset="-127"/>
                <a:ea typeface="맑은 고딕" pitchFamily="50" charset="-127"/>
                <a:cs typeface="Times New Roman"/>
              </a:rPr>
              <a:t>ARIMA </a:t>
            </a:r>
          </a:p>
          <a:p>
            <a:pPr algn="ctr">
              <a:lnSpc>
                <a:spcPct val="150000"/>
              </a:lnSpc>
              <a:spcBef>
                <a:spcPts val="23"/>
              </a:spcBef>
            </a:pPr>
            <a:r>
              <a:rPr lang="ko-KR" altLang="en-US" sz="1477" b="1" dirty="0">
                <a:latin typeface="맑은 고딕" pitchFamily="50" charset="-127"/>
                <a:ea typeface="맑은 고딕" pitchFamily="50" charset="-127"/>
                <a:cs typeface="Times New Roman"/>
              </a:rPr>
              <a:t>결과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0" y="5001067"/>
            <a:ext cx="813240" cy="681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23"/>
              </a:spcBef>
            </a:pPr>
            <a:r>
              <a:rPr lang="en-US" altLang="ko-KR" sz="1477" b="1" dirty="0">
                <a:latin typeface="맑은 고딕" pitchFamily="50" charset="-127"/>
                <a:ea typeface="맑은 고딕" pitchFamily="50" charset="-127"/>
                <a:cs typeface="Times New Roman"/>
              </a:rPr>
              <a:t>SARIMA </a:t>
            </a:r>
          </a:p>
          <a:p>
            <a:pPr algn="ctr">
              <a:lnSpc>
                <a:spcPct val="150000"/>
              </a:lnSpc>
              <a:spcBef>
                <a:spcPts val="23"/>
              </a:spcBef>
            </a:pPr>
            <a:r>
              <a:rPr lang="ko-KR" altLang="en-US" sz="1477" b="1" dirty="0">
                <a:latin typeface="맑은 고딕" pitchFamily="50" charset="-127"/>
                <a:ea typeface="맑은 고딕" pitchFamily="50" charset="-127"/>
                <a:cs typeface="Times New Roman"/>
              </a:rPr>
              <a:t>결과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kern="0" dirty="0" err="1" smtClean="0">
                <a:solidFill>
                  <a:srgbClr val="000000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단일변수</a:t>
            </a:r>
            <a:r>
              <a:rPr kumimoji="1" lang="ko-KR" altLang="en-US" kern="0" dirty="0" smtClean="0">
                <a:solidFill>
                  <a:srgbClr val="000000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 기본 </a:t>
            </a:r>
            <a:r>
              <a:rPr kumimoji="1" lang="ko-KR" altLang="en-US" kern="0" dirty="0" err="1" smtClean="0">
                <a:solidFill>
                  <a:srgbClr val="000000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예측모형</a:t>
            </a:r>
            <a:r>
              <a:rPr kumimoji="1" lang="ko-KR" altLang="en-US" kern="0" dirty="0" smtClean="0">
                <a:solidFill>
                  <a:srgbClr val="000000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 </a:t>
            </a:r>
            <a:endParaRPr lang="ko-KR" altLang="en-US" dirty="0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493461" y="2808619"/>
            <a:ext cx="2426746" cy="233932"/>
          </a:xfrm>
          <a:prstGeom prst="rect">
            <a:avLst/>
          </a:prstGeom>
        </p:spPr>
        <p:txBody>
          <a:bodyPr vert="horz" lIns="84406" tIns="42203" rIns="84406" bIns="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rgbClr val="22274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>
              <a:spcBef>
                <a:spcPts val="0"/>
              </a:spcBef>
              <a:defRPr/>
            </a:pPr>
            <a:r>
              <a:rPr lang="ko-KR" altLang="en-US" sz="1108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난연</a:t>
            </a:r>
            <a:r>
              <a:rPr lang="ko-KR" altLang="en-US" sz="1108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108" dirty="0">
                <a:solidFill>
                  <a:srgbClr val="000000"/>
                </a:solidFill>
                <a:latin typeface="맑은 고딕" panose="020B0503020000020004" pitchFamily="50" charset="-127"/>
              </a:rPr>
              <a:t>288C (SKB)</a:t>
            </a:r>
          </a:p>
        </p:txBody>
      </p:sp>
    </p:spTree>
    <p:extLst>
      <p:ext uri="{BB962C8B-B14F-4D97-AF65-F5344CB8AC3E}">
        <p14:creationId xmlns:p14="http://schemas.microsoft.com/office/powerpoint/2010/main" val="355258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628" y="1923280"/>
            <a:ext cx="2631438" cy="4448885"/>
          </a:xfrm>
          <a:prstGeom prst="rect">
            <a:avLst/>
          </a:prstGeom>
        </p:spPr>
      </p:pic>
      <p:graphicFrame>
        <p:nvGraphicFramePr>
          <p:cNvPr id="22" name="차트 21"/>
          <p:cNvGraphicFramePr>
            <a:graphicFrameLocks/>
          </p:cNvGraphicFramePr>
          <p:nvPr>
            <p:extLst/>
          </p:nvPr>
        </p:nvGraphicFramePr>
        <p:xfrm>
          <a:off x="502399" y="2099622"/>
          <a:ext cx="3988135" cy="437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직사각형 16"/>
          <p:cNvSpPr/>
          <p:nvPr/>
        </p:nvSpPr>
        <p:spPr bwMode="auto">
          <a:xfrm>
            <a:off x="5170220" y="1700808"/>
            <a:ext cx="2791695" cy="332345"/>
          </a:xfrm>
          <a:prstGeom prst="rect">
            <a:avLst/>
          </a:prstGeom>
          <a:solidFill>
            <a:srgbClr val="FFC000"/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 w="165100" prst="coolSlant"/>
          </a:sp3d>
        </p:spPr>
        <p:txBody>
          <a:bodyPr wrap="none" rtlCol="0" anchor="ctr"/>
          <a:lstStyle/>
          <a:p>
            <a:pPr marL="164127" indent="-164127" algn="ctr">
              <a:lnSpc>
                <a:spcPct val="150000"/>
              </a:lnSpc>
            </a:pPr>
            <a:r>
              <a:rPr lang="en-US" altLang="ko-KR" sz="1292" dirty="0" err="1">
                <a:latin typeface="HY헤드라인M" pitchFamily="18" charset="-127"/>
                <a:ea typeface="HY헤드라인M" pitchFamily="18" charset="-127"/>
              </a:rPr>
              <a:t>SARIMA</a:t>
            </a:r>
            <a:r>
              <a:rPr lang="en-US" altLang="ko-KR" sz="1292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92" dirty="0">
                <a:latin typeface="HY헤드라인M" pitchFamily="18" charset="-127"/>
                <a:ea typeface="HY헤드라인M" pitchFamily="18" charset="-127"/>
              </a:rPr>
              <a:t>결과</a:t>
            </a:r>
            <a:r>
              <a:rPr lang="en-US" altLang="ko-KR" sz="1292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292" dirty="0">
                <a:latin typeface="HY헤드라인M" pitchFamily="18" charset="-127"/>
                <a:ea typeface="HY헤드라인M" pitchFamily="18" charset="-127"/>
              </a:rPr>
              <a:t>예시</a:t>
            </a:r>
            <a:r>
              <a:rPr lang="en-US" altLang="ko-KR" sz="1292" dirty="0">
                <a:latin typeface="HY헤드라인M" pitchFamily="18" charset="-127"/>
                <a:ea typeface="HY헤드라인M" pitchFamily="18" charset="-127"/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 bwMode="auto">
          <a:xfrm>
            <a:off x="1100618" y="1700808"/>
            <a:ext cx="2791695" cy="332345"/>
          </a:xfrm>
          <a:prstGeom prst="rect">
            <a:avLst/>
          </a:prstGeom>
          <a:solidFill>
            <a:srgbClr val="FFC000"/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 w="165100" prst="coolSlant"/>
          </a:sp3d>
        </p:spPr>
        <p:txBody>
          <a:bodyPr wrap="none" rtlCol="0" anchor="ctr"/>
          <a:lstStyle/>
          <a:p>
            <a:pPr algn="ctr">
              <a:defRPr sz="1862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92" dirty="0" smtClean="0">
                <a:latin typeface="HY헤드라인M" pitchFamily="18" charset="-127"/>
                <a:ea typeface="HY헤드라인M" pitchFamily="18" charset="-127"/>
              </a:rPr>
              <a:t>데이터 기본 특성</a:t>
            </a:r>
            <a:endParaRPr lang="ko-KR" altLang="ko-KR" sz="1292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4167" y="776481"/>
            <a:ext cx="8175678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23"/>
              </a:spcBef>
            </a:pPr>
            <a:r>
              <a:rPr lang="en-US" altLang="ko-KR" sz="1600" b="1" dirty="0" err="1">
                <a:latin typeface="+mn-ea"/>
              </a:rPr>
              <a:t>ARIMA</a:t>
            </a:r>
            <a:r>
              <a:rPr lang="en-US" altLang="ko-KR" sz="1600" b="1" dirty="0">
                <a:latin typeface="+mn-ea"/>
              </a:rPr>
              <a:t> &amp; </a:t>
            </a:r>
            <a:r>
              <a:rPr lang="en-US" altLang="ko-KR" sz="1600" b="1" dirty="0" err="1">
                <a:latin typeface="+mn-ea"/>
              </a:rPr>
              <a:t>SARIMA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분석결과 자체 데이터의 패턴을 찾기가 힘든 데이터 특성을 보이며</a:t>
            </a:r>
            <a:r>
              <a:rPr lang="en-US" altLang="ko-KR" sz="1600" b="1" dirty="0" smtClean="0">
                <a:latin typeface="+mn-ea"/>
              </a:rPr>
              <a:t>, </a:t>
            </a:r>
            <a:r>
              <a:rPr lang="ko-KR" altLang="en-US" sz="1600" b="1" dirty="0" smtClean="0">
                <a:latin typeface="+mn-ea"/>
              </a:rPr>
              <a:t>표준편차값이 </a:t>
            </a:r>
            <a:r>
              <a:rPr lang="ko-KR" altLang="en-US" sz="1600" b="1" dirty="0">
                <a:latin typeface="+mn-ea"/>
              </a:rPr>
              <a:t>평균 대비 많이 높고 패턴이 뚜렷하지 않아 오차의 범위가 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830366" eaLnBrk="0" fontAlgn="base" hangingPunct="0">
              <a:spcAft>
                <a:spcPct val="0"/>
              </a:spcAft>
              <a:defRPr/>
            </a:pPr>
            <a:r>
              <a:rPr kumimoji="1" lang="ko-KR" altLang="en-US" kern="0" dirty="0" smtClean="0">
                <a:solidFill>
                  <a:srgbClr val="000000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데이터 특성 및 기본 예측 모형 결과 </a:t>
            </a:r>
            <a:endParaRPr kumimoji="1" lang="ko-KR" altLang="en-US" kern="0" dirty="0">
              <a:solidFill>
                <a:srgbClr val="000000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89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2107808" y="1702738"/>
            <a:ext cx="1234819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92" b="1" dirty="0"/>
              <a:t>광케이블</a:t>
            </a:r>
            <a:endParaRPr lang="en-US" altLang="ko-KR" sz="1292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147419" y="3926076"/>
            <a:ext cx="1159258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92" b="1" dirty="0" err="1"/>
              <a:t>선행자재</a:t>
            </a:r>
            <a:endParaRPr lang="en-US" altLang="ko-KR" sz="1292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195047" y="3573438"/>
            <a:ext cx="845563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92" dirty="0"/>
              <a:t>Lag Shift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78" y="4192999"/>
            <a:ext cx="2607456" cy="143524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167327" y="1693386"/>
            <a:ext cx="2327796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92" b="1" dirty="0"/>
              <a:t>광케이블 </a:t>
            </a:r>
            <a:r>
              <a:rPr lang="en-US" altLang="ko-KR" sz="1292" b="1" dirty="0"/>
              <a:t>&amp; </a:t>
            </a:r>
            <a:r>
              <a:rPr lang="ko-KR" altLang="en-US" sz="1292" b="1" dirty="0" err="1"/>
              <a:t>선행자재</a:t>
            </a:r>
            <a:r>
              <a:rPr lang="ko-KR" altLang="en-US" sz="1292" b="1" dirty="0"/>
              <a:t> 겹친 것</a:t>
            </a:r>
            <a:endParaRPr lang="en-US" altLang="ko-KR" sz="1292" b="1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805" y="1989031"/>
            <a:ext cx="2582464" cy="141342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831" y="4192999"/>
            <a:ext cx="2626438" cy="1435244"/>
          </a:xfrm>
          <a:prstGeom prst="rect">
            <a:avLst/>
          </a:prstGeom>
        </p:spPr>
      </p:pic>
      <p:sp>
        <p:nvSpPr>
          <p:cNvPr id="35" name="아래쪽 화살표 34"/>
          <p:cNvSpPr/>
          <p:nvPr/>
        </p:nvSpPr>
        <p:spPr>
          <a:xfrm>
            <a:off x="6040610" y="3613087"/>
            <a:ext cx="232094" cy="244453"/>
          </a:xfrm>
          <a:prstGeom prst="downArrow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37" name="TextBox 36"/>
          <p:cNvSpPr txBox="1"/>
          <p:nvPr/>
        </p:nvSpPr>
        <p:spPr>
          <a:xfrm>
            <a:off x="5600194" y="3959120"/>
            <a:ext cx="2219646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92" b="1" dirty="0"/>
              <a:t>패턴이 </a:t>
            </a:r>
            <a:r>
              <a:rPr lang="ko-KR" altLang="en-US" sz="1292" b="1" dirty="0" err="1"/>
              <a:t>비슷해짐</a:t>
            </a:r>
            <a:r>
              <a:rPr lang="en-US" altLang="ko-KR" sz="1292" b="1" dirty="0"/>
              <a:t>!</a:t>
            </a:r>
          </a:p>
        </p:txBody>
      </p:sp>
      <p:sp>
        <p:nvSpPr>
          <p:cNvPr id="38" name="타원 37"/>
          <p:cNvSpPr/>
          <p:nvPr/>
        </p:nvSpPr>
        <p:spPr>
          <a:xfrm>
            <a:off x="3113700" y="4192999"/>
            <a:ext cx="409244" cy="1560114"/>
          </a:xfrm>
          <a:prstGeom prst="ellipse">
            <a:avLst/>
          </a:prstGeom>
          <a:noFill/>
          <a:ln>
            <a:solidFill>
              <a:srgbClr val="DA4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918884" y="2170456"/>
            <a:ext cx="2279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6918884" y="4430399"/>
            <a:ext cx="2279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878" y="2013994"/>
            <a:ext cx="2585931" cy="1388463"/>
          </a:xfrm>
          <a:prstGeom prst="rect">
            <a:avLst/>
          </a:prstGeom>
        </p:spPr>
      </p:pic>
      <p:sp>
        <p:nvSpPr>
          <p:cNvPr id="43" name="타원 42"/>
          <p:cNvSpPr/>
          <p:nvPr/>
        </p:nvSpPr>
        <p:spPr>
          <a:xfrm>
            <a:off x="3342627" y="1962391"/>
            <a:ext cx="379723" cy="1440067"/>
          </a:xfrm>
          <a:prstGeom prst="ellipse">
            <a:avLst/>
          </a:prstGeom>
          <a:noFill/>
          <a:ln>
            <a:solidFill>
              <a:srgbClr val="DA4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48" name="직사각형 47"/>
          <p:cNvSpPr/>
          <p:nvPr/>
        </p:nvSpPr>
        <p:spPr>
          <a:xfrm>
            <a:off x="1209671" y="5862122"/>
            <a:ext cx="7168741" cy="72838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tIns="33231" bIns="33231" anchor="t" anchorCtr="0">
            <a:noAutofit/>
          </a:bodyPr>
          <a:lstStyle/>
          <a:p>
            <a:pPr marL="167058" indent="-86460">
              <a:spcBef>
                <a:spcPts val="554"/>
              </a:spcBef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광케이블 공사가 들어가기 전 꼭 공사가 들어가야되는 자재들 뿐만 아니라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지정자재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전체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(2077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품목을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탐색함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554"/>
              </a:spcBef>
            </a:pPr>
            <a:endParaRPr lang="en-US" altLang="ko-KR" sz="1015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  <a:p>
            <a:pPr>
              <a:spcBef>
                <a:spcPts val="554"/>
              </a:spcBef>
            </a:pPr>
            <a:endParaRPr lang="en-US" altLang="ko-KR" sz="1015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  <a:p>
            <a:pPr marL="167058" indent="-167058">
              <a:spcBef>
                <a:spcPts val="554"/>
              </a:spcBef>
              <a:buFont typeface="Wingdings" panose="05000000000000000000" pitchFamily="2" charset="2"/>
              <a:buChar char="§"/>
            </a:pPr>
            <a:endParaRPr lang="en-US" altLang="ko-KR" sz="1015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추가변수</a:t>
            </a:r>
            <a:r>
              <a:rPr lang="ko-KR" altLang="en-US" dirty="0" smtClean="0"/>
              <a:t> 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ko-KR" altLang="en-US" dirty="0" smtClean="0"/>
              <a:t>예측하고자 하는 자재 대비 공사에  선행적으로 수요가 발생하는 자재들을 데이터를 기반으로 도출함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0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90" y="2427736"/>
            <a:ext cx="1987505" cy="301660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763799" y="2969259"/>
            <a:ext cx="930565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92" b="1" dirty="0">
                <a:latin typeface="+mn-ea"/>
              </a:rPr>
              <a:t>광케이블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740434" y="3470016"/>
            <a:ext cx="930565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92" b="1" dirty="0" err="1">
                <a:latin typeface="+mn-ea"/>
              </a:rPr>
              <a:t>선행자재</a:t>
            </a:r>
            <a:endParaRPr lang="ko-KR" altLang="en-US" sz="1292" b="1" dirty="0"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84535" y="3835096"/>
            <a:ext cx="1230824" cy="433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8" b="1" dirty="0">
                <a:latin typeface="+mn-ea"/>
              </a:rPr>
              <a:t>Lag</a:t>
            </a:r>
            <a:r>
              <a:rPr lang="ko-KR" altLang="en-US" sz="1108" b="1" dirty="0">
                <a:latin typeface="+mn-ea"/>
              </a:rPr>
              <a:t>를 </a:t>
            </a:r>
            <a:r>
              <a:rPr lang="en-US" altLang="ko-KR" sz="1108" b="1" dirty="0">
                <a:latin typeface="+mn-ea"/>
              </a:rPr>
              <a:t>shift</a:t>
            </a:r>
          </a:p>
          <a:p>
            <a:r>
              <a:rPr lang="ko-KR" altLang="en-US" sz="1108" b="1" dirty="0">
                <a:latin typeface="+mn-ea"/>
              </a:rPr>
              <a:t>하며 </a:t>
            </a:r>
            <a:r>
              <a:rPr lang="ko-KR" altLang="en-US" sz="1108" b="1" dirty="0" err="1">
                <a:latin typeface="+mn-ea"/>
              </a:rPr>
              <a:t>겹쳐보기</a:t>
            </a:r>
            <a:endParaRPr lang="ko-KR" altLang="en-US" sz="1108" b="1" dirty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926053" y="1325554"/>
            <a:ext cx="1677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상관관계 값 기준</a:t>
            </a:r>
            <a:endParaRPr lang="en-US" altLang="ko-KR" sz="1400" b="1" dirty="0"/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/>
          </p:nvPr>
        </p:nvGraphicFramePr>
        <p:xfrm>
          <a:off x="5369148" y="1627950"/>
          <a:ext cx="2791695" cy="2222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996">
                  <a:extLst>
                    <a:ext uri="{9D8B030D-6E8A-4147-A177-3AD203B41FA5}">
                      <a16:colId xmlns:a16="http://schemas.microsoft.com/office/drawing/2014/main" val="2709517214"/>
                    </a:ext>
                  </a:extLst>
                </a:gridCol>
                <a:gridCol w="1445699">
                  <a:extLst>
                    <a:ext uri="{9D8B030D-6E8A-4147-A177-3AD203B41FA5}">
                      <a16:colId xmlns:a16="http://schemas.microsoft.com/office/drawing/2014/main" val="1589334337"/>
                    </a:ext>
                  </a:extLst>
                </a:gridCol>
              </a:tblGrid>
              <a:tr h="289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상관관계 계수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상관관계 정도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031910561"/>
                  </a:ext>
                </a:extLst>
              </a:tr>
              <a:tr h="289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±0.9</a:t>
                      </a:r>
                      <a:r>
                        <a:rPr lang="ko-KR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이상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매우 높다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19580434"/>
                  </a:ext>
                </a:extLst>
              </a:tr>
              <a:tr h="4044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±0.7 ~ ±0.9</a:t>
                      </a:r>
                      <a:r>
                        <a:rPr lang="ko-KR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미만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높은 상관관계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542094798"/>
                  </a:ext>
                </a:extLst>
              </a:tr>
              <a:tr h="4044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±0.4 ~ 0.7</a:t>
                      </a:r>
                      <a:r>
                        <a:rPr lang="ko-KR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미만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다소 높은 상관관계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26622093"/>
                  </a:ext>
                </a:extLst>
              </a:tr>
              <a:tr h="4044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±0.2 ~ ±0.4</a:t>
                      </a:r>
                      <a:r>
                        <a:rPr lang="ko-KR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미만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낮은 상관관계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598528079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±0.2 </a:t>
                      </a:r>
                      <a:r>
                        <a:rPr lang="ko-KR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미만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상관관계가 거의 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없음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478320107"/>
                  </a:ext>
                </a:extLst>
              </a:tr>
            </a:tbl>
          </a:graphicData>
        </a:graphic>
      </p:graphicFrame>
      <p:sp>
        <p:nvSpPr>
          <p:cNvPr id="49" name="타원 48"/>
          <p:cNvSpPr/>
          <p:nvPr/>
        </p:nvSpPr>
        <p:spPr>
          <a:xfrm>
            <a:off x="5369148" y="2616874"/>
            <a:ext cx="1329378" cy="3323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선행자재</a:t>
            </a:r>
            <a:r>
              <a:rPr lang="ko-KR" altLang="en-US" dirty="0" smtClean="0"/>
              <a:t> 도출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63637" y="764704"/>
            <a:ext cx="8616739" cy="676245"/>
          </a:xfrm>
        </p:spPr>
        <p:txBody>
          <a:bodyPr/>
          <a:lstStyle/>
          <a:p>
            <a:pPr marL="0"/>
            <a:r>
              <a:rPr lang="ko-KR" altLang="en-US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예측하고하는 광케이블류에 대해 모든 자재와 </a:t>
            </a:r>
            <a:r>
              <a:rPr lang="en-US" altLang="ko-KR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Cross-Correlation</a:t>
            </a:r>
            <a:r>
              <a:rPr lang="ko-KR" altLang="en-US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을</a:t>
            </a:r>
            <a:r>
              <a:rPr lang="en-US" altLang="ko-KR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수행하여 </a:t>
            </a:r>
            <a:r>
              <a:rPr lang="en-US" altLang="ko-KR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교차상관관계 값이 </a:t>
            </a:r>
            <a:r>
              <a:rPr lang="en-US" altLang="ko-KR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0.4</a:t>
            </a:r>
            <a:r>
              <a:rPr lang="ko-KR" altLang="en-US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이상 인 모든 선행자재들을 </a:t>
            </a:r>
            <a:r>
              <a:rPr lang="ko-KR" altLang="en-US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추출했으나 높은 상관관계를 보이는 경우는 없음</a:t>
            </a:r>
            <a:r>
              <a:rPr lang="en-US" altLang="ko-KR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.</a:t>
            </a:r>
            <a:r>
              <a:rPr lang="en-US" altLang="ko-KR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/>
            </a:r>
            <a:br>
              <a:rPr lang="en-US" altLang="ko-KR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</a:br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369148" y="4152864"/>
          <a:ext cx="2896311" cy="2165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437">
                  <a:extLst>
                    <a:ext uri="{9D8B030D-6E8A-4147-A177-3AD203B41FA5}">
                      <a16:colId xmlns:a16="http://schemas.microsoft.com/office/drawing/2014/main" val="1951023714"/>
                    </a:ext>
                  </a:extLst>
                </a:gridCol>
                <a:gridCol w="965437">
                  <a:extLst>
                    <a:ext uri="{9D8B030D-6E8A-4147-A177-3AD203B41FA5}">
                      <a16:colId xmlns:a16="http://schemas.microsoft.com/office/drawing/2014/main" val="3266370529"/>
                    </a:ext>
                  </a:extLst>
                </a:gridCol>
                <a:gridCol w="965437">
                  <a:extLst>
                    <a:ext uri="{9D8B030D-6E8A-4147-A177-3AD203B41FA5}">
                      <a16:colId xmlns:a16="http://schemas.microsoft.com/office/drawing/2014/main" val="3852261187"/>
                    </a:ext>
                  </a:extLst>
                </a:gridCol>
              </a:tblGrid>
              <a:tr h="441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</a:rPr>
                        <a:t>자재개수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상관계수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광케이블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급전선 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개수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</a:rPr>
                        <a:t>선행자재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개수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556437243"/>
                  </a:ext>
                </a:extLst>
              </a:tr>
              <a:tr h="517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0.4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이상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~ 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0.5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미만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32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552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19567062"/>
                  </a:ext>
                </a:extLst>
              </a:tr>
              <a:tr h="46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0.5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이상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~ 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0.6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미만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143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191747601"/>
                  </a:ext>
                </a:extLst>
              </a:tr>
              <a:tr h="46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0.6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이상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~ 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0.7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미만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24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413093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18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822" y="2662514"/>
            <a:ext cx="3282493" cy="1514165"/>
          </a:xfrm>
          <a:prstGeom prst="rect">
            <a:avLst/>
          </a:prstGeom>
        </p:spPr>
      </p:pic>
      <p:sp>
        <p:nvSpPr>
          <p:cNvPr id="32" name="제목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/>
              <a:t> </a:t>
            </a:r>
            <a:r>
              <a:rPr lang="ko-KR" altLang="en-US" dirty="0" smtClean="0"/>
              <a:t>활용한 예측 모형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</a:pPr>
            <a:r>
              <a:rPr lang="ko-KR" altLang="en-US" dirty="0"/>
              <a:t>교차 상관관계 분석 후 나온 </a:t>
            </a:r>
            <a:r>
              <a:rPr lang="ko-KR" altLang="en-US" dirty="0" err="1"/>
              <a:t>선행자재</a:t>
            </a:r>
            <a:r>
              <a:rPr lang="ko-KR" altLang="en-US" dirty="0"/>
              <a:t> 데이터들을 광케이블 예측을 위한 </a:t>
            </a:r>
            <a:r>
              <a:rPr lang="en-US" altLang="ko-KR" dirty="0"/>
              <a:t>Input</a:t>
            </a:r>
            <a:r>
              <a:rPr lang="ko-KR" altLang="en-US" dirty="0"/>
              <a:t>으로 사용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 이를 </a:t>
            </a:r>
            <a:r>
              <a:rPr lang="ko-KR" altLang="en-US" dirty="0" err="1"/>
              <a:t>머신러닝</a:t>
            </a:r>
            <a:r>
              <a:rPr lang="ko-KR" altLang="en-US" dirty="0"/>
              <a:t> 및 </a:t>
            </a:r>
            <a:r>
              <a:rPr lang="ko-KR" altLang="en-US" dirty="0" err="1"/>
              <a:t>딥러닝으로</a:t>
            </a:r>
            <a:r>
              <a:rPr lang="ko-KR" altLang="en-US" dirty="0"/>
              <a:t> 학습 후</a:t>
            </a:r>
            <a:r>
              <a:rPr lang="en-US" altLang="ko-KR" dirty="0"/>
              <a:t>,</a:t>
            </a:r>
            <a:r>
              <a:rPr lang="ko-KR" altLang="en-US" dirty="0"/>
              <a:t> 검증 및 예측을 실시함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8" name="Rectangle 111"/>
          <p:cNvSpPr/>
          <p:nvPr/>
        </p:nvSpPr>
        <p:spPr>
          <a:xfrm>
            <a:off x="78463" y="1960106"/>
            <a:ext cx="1458038" cy="41635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rtlCol="0" anchor="ctr"/>
          <a:lstStyle/>
          <a:p>
            <a:pPr algn="ctr"/>
            <a:endParaRPr lang="ko-KR" altLang="en-US" sz="1200" b="1" u="none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17331" y="1623201"/>
            <a:ext cx="3506177" cy="29078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indent="10258" eaLnBrk="0" latinLnBrk="0" hangingPunct="0">
              <a:lnSpc>
                <a:spcPct val="120000"/>
              </a:lnSpc>
              <a:spcBef>
                <a:spcPct val="20000"/>
              </a:spcBef>
              <a:buClr>
                <a:schemeClr val="bg1"/>
              </a:buClr>
              <a:buFont typeface="Arial" pitchFamily="34" charset="0"/>
              <a:buChar char="•"/>
              <a:tabLst>
                <a:tab pos="992091" algn="l"/>
              </a:tabLst>
            </a:pPr>
            <a:r>
              <a:rPr lang="ko-KR" altLang="en-US" sz="1200" b="1" dirty="0">
                <a:latin typeface="맑은 고딕" pitchFamily="50" charset="-127"/>
                <a:cs typeface="Times New Roman"/>
              </a:rPr>
              <a:t>가공</a:t>
            </a:r>
            <a:r>
              <a:rPr lang="en-US" altLang="ko-KR" sz="1200" b="1" dirty="0">
                <a:latin typeface="맑은 고딕" pitchFamily="50" charset="-127"/>
                <a:cs typeface="Times New Roman"/>
              </a:rPr>
              <a:t>, A(D)OFC-24C-A-LWPF (SKT))</a:t>
            </a:r>
            <a:endParaRPr lang="en-US" altLang="ko-KR" sz="1200" b="1" kern="0" dirty="0">
              <a:latin typeface="+mn-ea"/>
            </a:endParaRPr>
          </a:p>
        </p:txBody>
      </p:sp>
      <p:sp>
        <p:nvSpPr>
          <p:cNvPr id="40" name="AutoShape 70"/>
          <p:cNvSpPr>
            <a:spLocks noChangeArrowheads="1"/>
          </p:cNvSpPr>
          <p:nvPr/>
        </p:nvSpPr>
        <p:spPr bwMode="auto">
          <a:xfrm>
            <a:off x="114207" y="2038701"/>
            <a:ext cx="144015" cy="144015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0743" y="1927856"/>
            <a:ext cx="1492687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indent="11113" eaLnBrk="0" latinLnBrk="0" hangingPunct="0">
              <a:lnSpc>
                <a:spcPct val="120000"/>
              </a:lnSpc>
              <a:spcBef>
                <a:spcPct val="20000"/>
              </a:spcBef>
              <a:buClr>
                <a:schemeClr val="bg1"/>
              </a:buClr>
              <a:buFont typeface="Arial" pitchFamily="34" charset="0"/>
              <a:buChar char="•"/>
              <a:tabLst>
                <a:tab pos="1074738" algn="l"/>
              </a:tabLst>
            </a:pPr>
            <a:r>
              <a:rPr lang="en-US" altLang="ko-KR" sz="1200" b="1" kern="0" dirty="0" smtClean="0">
                <a:latin typeface="+mn-ea"/>
              </a:rPr>
              <a:t>Input(</a:t>
            </a:r>
            <a:r>
              <a:rPr lang="ko-KR" altLang="en-US" sz="1200" b="1" kern="0" dirty="0" err="1" smtClean="0">
                <a:latin typeface="+mn-ea"/>
              </a:rPr>
              <a:t>선행자재</a:t>
            </a:r>
            <a:r>
              <a:rPr lang="en-US" altLang="ko-KR" sz="1200" b="1" kern="0" dirty="0" smtClean="0">
                <a:latin typeface="+mn-ea"/>
              </a:rPr>
              <a:t>)</a:t>
            </a:r>
            <a:endParaRPr lang="en-US" altLang="ko-KR" sz="1200" b="1" kern="0" dirty="0">
              <a:latin typeface="+mn-ea"/>
              <a:ea typeface="+mn-ea"/>
            </a:endParaRPr>
          </a:p>
        </p:txBody>
      </p:sp>
      <p:sp>
        <p:nvSpPr>
          <p:cNvPr id="42" name="AutoShape 70"/>
          <p:cNvSpPr>
            <a:spLocks noChangeArrowheads="1"/>
          </p:cNvSpPr>
          <p:nvPr/>
        </p:nvSpPr>
        <p:spPr bwMode="auto">
          <a:xfrm>
            <a:off x="4277558" y="1786036"/>
            <a:ext cx="149896" cy="144015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4515145" y="2038701"/>
            <a:ext cx="4476542" cy="3579176"/>
            <a:chOff x="2435800" y="1142924"/>
            <a:chExt cx="4476542" cy="4268938"/>
          </a:xfrm>
        </p:grpSpPr>
        <p:sp>
          <p:nvSpPr>
            <p:cNvPr id="44" name="사각형: 둥근 모서리 48"/>
            <p:cNvSpPr/>
            <p:nvPr/>
          </p:nvSpPr>
          <p:spPr bwMode="gray">
            <a:xfrm>
              <a:off x="5214938" y="1932837"/>
              <a:ext cx="639917" cy="2786318"/>
            </a:xfrm>
            <a:prstGeom prst="roundRect">
              <a:avLst>
                <a:gd name="adj" fmla="val 0"/>
              </a:avLst>
            </a:prstGeom>
            <a:solidFill>
              <a:srgbClr val="FFEE97">
                <a:alpha val="10196"/>
              </a:srgbClr>
            </a:solidFill>
            <a:ln w="12700">
              <a:solidFill>
                <a:schemeClr val="bg1">
                  <a:lumMod val="75000"/>
                </a:schemeClr>
              </a:solidFill>
              <a:prstDash val="lgDash"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SzTx/>
                <a:buFontTx/>
                <a:buNone/>
              </a:pPr>
              <a:endParaRPr lang="ko-KR" altLang="en-US" sz="1200" b="1" kern="0" dirty="0">
                <a:solidFill>
                  <a:srgbClr val="333333"/>
                </a:solidFill>
                <a:ea typeface="맑은 고딕" pitchFamily="50" charset="-127"/>
              </a:endParaRPr>
            </a:p>
          </p:txBody>
        </p:sp>
        <p:sp>
          <p:nvSpPr>
            <p:cNvPr id="45" name="사각형: 둥근 모서리 4"/>
            <p:cNvSpPr/>
            <p:nvPr/>
          </p:nvSpPr>
          <p:spPr bwMode="gray">
            <a:xfrm>
              <a:off x="5404384" y="1932837"/>
              <a:ext cx="639917" cy="2786318"/>
            </a:xfrm>
            <a:prstGeom prst="roundRect">
              <a:avLst>
                <a:gd name="adj" fmla="val 0"/>
              </a:avLst>
            </a:prstGeom>
            <a:solidFill>
              <a:srgbClr val="FFEE97">
                <a:alpha val="30196"/>
              </a:srgbClr>
            </a:solidFill>
            <a:ln w="12700">
              <a:solidFill>
                <a:schemeClr val="bg1">
                  <a:lumMod val="75000"/>
                </a:schemeClr>
              </a:solidFill>
              <a:prstDash val="lgDash"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SzTx/>
                <a:buFontTx/>
                <a:buNone/>
              </a:pPr>
              <a:endParaRPr lang="ko-KR" altLang="en-US" sz="1200" b="1" kern="0" dirty="0">
                <a:solidFill>
                  <a:srgbClr val="333333"/>
                </a:solidFill>
                <a:ea typeface="맑은 고딕" pitchFamily="50" charset="-127"/>
              </a:endParaRPr>
            </a:p>
          </p:txBody>
        </p:sp>
        <p:graphicFrame>
          <p:nvGraphicFramePr>
            <p:cNvPr id="46" name="차트 45">
              <a:extLst>
                <a:ext uri="{FF2B5EF4-FFF2-40B4-BE49-F238E27FC236}">
                  <a16:creationId xmlns:a16="http://schemas.microsoft.com/office/drawing/2014/main" id="{226BDDA8-D5D8-4076-A74E-CC532F35F2EA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2435800" y="1524517"/>
            <a:ext cx="4476542" cy="388734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47" name="직선 연결선 46"/>
            <p:cNvCxnSpPr>
              <a:cxnSpLocks/>
            </p:cNvCxnSpPr>
            <p:nvPr/>
          </p:nvCxnSpPr>
          <p:spPr bwMode="auto">
            <a:xfrm>
              <a:off x="5402579" y="1723043"/>
              <a:ext cx="0" cy="199804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>
              <a:cxnSpLocks/>
            </p:cNvCxnSpPr>
            <p:nvPr/>
          </p:nvCxnSpPr>
          <p:spPr bwMode="auto">
            <a:xfrm>
              <a:off x="6044301" y="1723043"/>
              <a:ext cx="0" cy="199804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3"/>
            <p:cNvCxnSpPr>
              <a:cxnSpLocks/>
            </p:cNvCxnSpPr>
            <p:nvPr/>
          </p:nvCxnSpPr>
          <p:spPr bwMode="auto">
            <a:xfrm>
              <a:off x="5413014" y="1814668"/>
              <a:ext cx="630303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headEnd type="stealth" w="med" len="med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5471796" y="1572567"/>
              <a:ext cx="477904" cy="26897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/>
            <a:p>
              <a:pPr algn="ctr" eaLnBrk="0" latinLnBrk="0" hangingPunct="0">
                <a:lnSpc>
                  <a:spcPct val="120000"/>
                </a:lnSpc>
                <a:spcBef>
                  <a:spcPct val="20000"/>
                </a:spcBef>
                <a:buClr>
                  <a:schemeClr val="bg1"/>
                </a:buClr>
                <a:tabLst>
                  <a:tab pos="1074738" algn="l"/>
                </a:tabLst>
              </a:pPr>
              <a:r>
                <a:rPr lang="ko-KR" altLang="en-US" sz="800" b="1" kern="0" dirty="0" smtClean="0">
                  <a:latin typeface="+mn-ea"/>
                  <a:ea typeface="+mn-ea"/>
                </a:rPr>
                <a:t>검증</a:t>
              </a:r>
              <a:endParaRPr lang="en-US" altLang="ko-KR" sz="800" b="1" kern="0" dirty="0">
                <a:latin typeface="+mn-ea"/>
                <a:ea typeface="+mn-ea"/>
              </a:endParaRPr>
            </a:p>
          </p:txBody>
        </p:sp>
        <p:sp>
          <p:nvSpPr>
            <p:cNvPr id="51" name="오른쪽 중괄호 50"/>
            <p:cNvSpPr/>
            <p:nvPr/>
          </p:nvSpPr>
          <p:spPr bwMode="auto">
            <a:xfrm rot="16200000" flipV="1">
              <a:off x="4612717" y="220382"/>
              <a:ext cx="178829" cy="2682371"/>
            </a:xfrm>
            <a:prstGeom prst="rightBrace">
              <a:avLst>
                <a:gd name="adj1" fmla="val 61935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10479" y="1142924"/>
              <a:ext cx="1215482" cy="328545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/>
            <a:p>
              <a:pPr algn="ctr" eaLnBrk="0" latinLnBrk="0" hangingPunct="0">
                <a:lnSpc>
                  <a:spcPct val="120000"/>
                </a:lnSpc>
                <a:spcBef>
                  <a:spcPct val="20000"/>
                </a:spcBef>
                <a:buClr>
                  <a:schemeClr val="bg1"/>
                </a:buClr>
                <a:tabLst>
                  <a:tab pos="1074738" algn="l"/>
                </a:tabLst>
              </a:pPr>
              <a:r>
                <a:rPr lang="ko-KR" altLang="en-US" sz="1100" b="1" kern="0" dirty="0" smtClean="0">
                  <a:latin typeface="+mn-ea"/>
                </a:rPr>
                <a:t>학습</a:t>
              </a:r>
              <a:endParaRPr lang="en-US" altLang="ko-KR" sz="1100" b="1" kern="0" dirty="0">
                <a:latin typeface="+mn-ea"/>
                <a:ea typeface="+mn-ea"/>
              </a:endParaRPr>
            </a:p>
          </p:txBody>
        </p:sp>
      </p:grpSp>
      <p:sp>
        <p:nvSpPr>
          <p:cNvPr id="53" name="사각형: 둥근 모서리 63"/>
          <p:cNvSpPr/>
          <p:nvPr/>
        </p:nvSpPr>
        <p:spPr bwMode="gray">
          <a:xfrm>
            <a:off x="8138701" y="2700983"/>
            <a:ext cx="673837" cy="2336113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  <a:alpha val="10196"/>
            </a:schemeClr>
          </a:solidFill>
          <a:ln w="12700">
            <a:solidFill>
              <a:srgbClr val="FF0000"/>
            </a:solidFill>
            <a:prstDash val="lgDash"/>
            <a:miter lim="800000"/>
            <a:headEnd/>
            <a:tailEnd/>
          </a:ln>
        </p:spPr>
        <p:txBody>
          <a:bodyPr wrap="none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endParaRPr lang="ko-KR" altLang="en-US" sz="1200" b="1" kern="0" dirty="0">
              <a:solidFill>
                <a:srgbClr val="333333"/>
              </a:solidFill>
              <a:ea typeface="맑은 고딕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242388" y="2074709"/>
            <a:ext cx="477904" cy="27546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ctr" eaLnBrk="0" latinLnBrk="0" hangingPunct="0">
              <a:lnSpc>
                <a:spcPct val="120000"/>
              </a:lnSpc>
              <a:spcBef>
                <a:spcPct val="20000"/>
              </a:spcBef>
              <a:buClr>
                <a:schemeClr val="bg1"/>
              </a:buClr>
              <a:tabLst>
                <a:tab pos="1074738" algn="l"/>
              </a:tabLst>
            </a:pPr>
            <a:r>
              <a:rPr lang="ko-KR" altLang="en-US" sz="1100" b="1" kern="0" dirty="0" smtClean="0">
                <a:latin typeface="+mn-ea"/>
                <a:ea typeface="+mn-ea"/>
              </a:rPr>
              <a:t>예측</a:t>
            </a:r>
            <a:endParaRPr lang="en-US" altLang="ko-KR" sz="1100" b="1" kern="0" dirty="0">
              <a:latin typeface="+mn-ea"/>
              <a:ea typeface="+mn-ea"/>
            </a:endParaRPr>
          </a:p>
        </p:txBody>
      </p:sp>
      <p:sp>
        <p:nvSpPr>
          <p:cNvPr id="55" name="오른쪽 중괄호 54"/>
          <p:cNvSpPr/>
          <p:nvPr/>
        </p:nvSpPr>
        <p:spPr bwMode="auto">
          <a:xfrm rot="16200000" flipV="1">
            <a:off x="8443125" y="2029511"/>
            <a:ext cx="84189" cy="654637"/>
          </a:xfrm>
          <a:prstGeom prst="rightBrace">
            <a:avLst>
              <a:gd name="adj1" fmla="val 6193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6" name="자유형 55"/>
          <p:cNvSpPr/>
          <p:nvPr/>
        </p:nvSpPr>
        <p:spPr>
          <a:xfrm>
            <a:off x="5058514" y="2573987"/>
            <a:ext cx="2180493" cy="2101361"/>
          </a:xfrm>
          <a:custGeom>
            <a:avLst/>
            <a:gdLst>
              <a:gd name="connsiteX0" fmla="*/ 0 w 2180493"/>
              <a:gd name="connsiteY0" fmla="*/ 685800 h 2101361"/>
              <a:gd name="connsiteX1" fmla="*/ 17585 w 2180493"/>
              <a:gd name="connsiteY1" fmla="*/ 624254 h 2101361"/>
              <a:gd name="connsiteX2" fmla="*/ 43962 w 2180493"/>
              <a:gd name="connsiteY2" fmla="*/ 589084 h 2101361"/>
              <a:gd name="connsiteX3" fmla="*/ 79131 w 2180493"/>
              <a:gd name="connsiteY3" fmla="*/ 527538 h 2101361"/>
              <a:gd name="connsiteX4" fmla="*/ 96716 w 2180493"/>
              <a:gd name="connsiteY4" fmla="*/ 422030 h 2101361"/>
              <a:gd name="connsiteX5" fmla="*/ 131885 w 2180493"/>
              <a:gd name="connsiteY5" fmla="*/ 369277 h 2101361"/>
              <a:gd name="connsiteX6" fmla="*/ 158262 w 2180493"/>
              <a:gd name="connsiteY6" fmla="*/ 316523 h 2101361"/>
              <a:gd name="connsiteX7" fmla="*/ 167054 w 2180493"/>
              <a:gd name="connsiteY7" fmla="*/ 281354 h 2101361"/>
              <a:gd name="connsiteX8" fmla="*/ 175846 w 2180493"/>
              <a:gd name="connsiteY8" fmla="*/ 307730 h 2101361"/>
              <a:gd name="connsiteX9" fmla="*/ 184639 w 2180493"/>
              <a:gd name="connsiteY9" fmla="*/ 870438 h 2101361"/>
              <a:gd name="connsiteX10" fmla="*/ 202223 w 2180493"/>
              <a:gd name="connsiteY10" fmla="*/ 923192 h 2101361"/>
              <a:gd name="connsiteX11" fmla="*/ 211016 w 2180493"/>
              <a:gd name="connsiteY11" fmla="*/ 967154 h 2101361"/>
              <a:gd name="connsiteX12" fmla="*/ 219808 w 2180493"/>
              <a:gd name="connsiteY12" fmla="*/ 1002323 h 2101361"/>
              <a:gd name="connsiteX13" fmla="*/ 263769 w 2180493"/>
              <a:gd name="connsiteY13" fmla="*/ 1151792 h 2101361"/>
              <a:gd name="connsiteX14" fmla="*/ 298939 w 2180493"/>
              <a:gd name="connsiteY14" fmla="*/ 1230923 h 2101361"/>
              <a:gd name="connsiteX15" fmla="*/ 325316 w 2180493"/>
              <a:gd name="connsiteY15" fmla="*/ 1266092 h 2101361"/>
              <a:gd name="connsiteX16" fmla="*/ 342900 w 2180493"/>
              <a:gd name="connsiteY16" fmla="*/ 1354015 h 2101361"/>
              <a:gd name="connsiteX17" fmla="*/ 360485 w 2180493"/>
              <a:gd name="connsiteY17" fmla="*/ 1459523 h 2101361"/>
              <a:gd name="connsiteX18" fmla="*/ 378069 w 2180493"/>
              <a:gd name="connsiteY18" fmla="*/ 1494692 h 2101361"/>
              <a:gd name="connsiteX19" fmla="*/ 386862 w 2180493"/>
              <a:gd name="connsiteY19" fmla="*/ 1538654 h 2101361"/>
              <a:gd name="connsiteX20" fmla="*/ 395654 w 2180493"/>
              <a:gd name="connsiteY20" fmla="*/ 1591407 h 2101361"/>
              <a:gd name="connsiteX21" fmla="*/ 422031 w 2180493"/>
              <a:gd name="connsiteY21" fmla="*/ 1635369 h 2101361"/>
              <a:gd name="connsiteX22" fmla="*/ 430823 w 2180493"/>
              <a:gd name="connsiteY22" fmla="*/ 1688123 h 2101361"/>
              <a:gd name="connsiteX23" fmla="*/ 448408 w 2180493"/>
              <a:gd name="connsiteY23" fmla="*/ 1714500 h 2101361"/>
              <a:gd name="connsiteX24" fmla="*/ 465993 w 2180493"/>
              <a:gd name="connsiteY24" fmla="*/ 1802423 h 2101361"/>
              <a:gd name="connsiteX25" fmla="*/ 474785 w 2180493"/>
              <a:gd name="connsiteY25" fmla="*/ 1837592 h 2101361"/>
              <a:gd name="connsiteX26" fmla="*/ 492369 w 2180493"/>
              <a:gd name="connsiteY26" fmla="*/ 1890346 h 2101361"/>
              <a:gd name="connsiteX27" fmla="*/ 501162 w 2180493"/>
              <a:gd name="connsiteY27" fmla="*/ 1916723 h 2101361"/>
              <a:gd name="connsiteX28" fmla="*/ 536331 w 2180493"/>
              <a:gd name="connsiteY28" fmla="*/ 2013438 h 2101361"/>
              <a:gd name="connsiteX29" fmla="*/ 553916 w 2180493"/>
              <a:gd name="connsiteY29" fmla="*/ 1960684 h 2101361"/>
              <a:gd name="connsiteX30" fmla="*/ 562708 w 2180493"/>
              <a:gd name="connsiteY30" fmla="*/ 1907930 h 2101361"/>
              <a:gd name="connsiteX31" fmla="*/ 589085 w 2180493"/>
              <a:gd name="connsiteY31" fmla="*/ 1512277 h 2101361"/>
              <a:gd name="connsiteX32" fmla="*/ 606669 w 2180493"/>
              <a:gd name="connsiteY32" fmla="*/ 1116623 h 2101361"/>
              <a:gd name="connsiteX33" fmla="*/ 624254 w 2180493"/>
              <a:gd name="connsiteY33" fmla="*/ 589084 h 2101361"/>
              <a:gd name="connsiteX34" fmla="*/ 641839 w 2180493"/>
              <a:gd name="connsiteY34" fmla="*/ 545123 h 2101361"/>
              <a:gd name="connsiteX35" fmla="*/ 659423 w 2180493"/>
              <a:gd name="connsiteY35" fmla="*/ 457200 h 2101361"/>
              <a:gd name="connsiteX36" fmla="*/ 694593 w 2180493"/>
              <a:gd name="connsiteY36" fmla="*/ 404446 h 2101361"/>
              <a:gd name="connsiteX37" fmla="*/ 756139 w 2180493"/>
              <a:gd name="connsiteY37" fmla="*/ 316523 h 2101361"/>
              <a:gd name="connsiteX38" fmla="*/ 791308 w 2180493"/>
              <a:gd name="connsiteY38" fmla="*/ 263769 h 2101361"/>
              <a:gd name="connsiteX39" fmla="*/ 835269 w 2180493"/>
              <a:gd name="connsiteY39" fmla="*/ 211015 h 2101361"/>
              <a:gd name="connsiteX40" fmla="*/ 879231 w 2180493"/>
              <a:gd name="connsiteY40" fmla="*/ 140677 h 2101361"/>
              <a:gd name="connsiteX41" fmla="*/ 914400 w 2180493"/>
              <a:gd name="connsiteY41" fmla="*/ 70338 h 2101361"/>
              <a:gd name="connsiteX42" fmla="*/ 923193 w 2180493"/>
              <a:gd name="connsiteY42" fmla="*/ 26377 h 2101361"/>
              <a:gd name="connsiteX43" fmla="*/ 931985 w 2180493"/>
              <a:gd name="connsiteY43" fmla="*/ 0 h 2101361"/>
              <a:gd name="connsiteX44" fmla="*/ 949569 w 2180493"/>
              <a:gd name="connsiteY44" fmla="*/ 26377 h 2101361"/>
              <a:gd name="connsiteX45" fmla="*/ 967154 w 2180493"/>
              <a:gd name="connsiteY45" fmla="*/ 764930 h 2101361"/>
              <a:gd name="connsiteX46" fmla="*/ 1019908 w 2180493"/>
              <a:gd name="connsiteY46" fmla="*/ 1178169 h 2101361"/>
              <a:gd name="connsiteX47" fmla="*/ 1037493 w 2180493"/>
              <a:gd name="connsiteY47" fmla="*/ 1318846 h 2101361"/>
              <a:gd name="connsiteX48" fmla="*/ 1046285 w 2180493"/>
              <a:gd name="connsiteY48" fmla="*/ 1397977 h 2101361"/>
              <a:gd name="connsiteX49" fmla="*/ 1055077 w 2180493"/>
              <a:gd name="connsiteY49" fmla="*/ 1424354 h 2101361"/>
              <a:gd name="connsiteX50" fmla="*/ 1063869 w 2180493"/>
              <a:gd name="connsiteY50" fmla="*/ 1477107 h 2101361"/>
              <a:gd name="connsiteX51" fmla="*/ 1072662 w 2180493"/>
              <a:gd name="connsiteY51" fmla="*/ 1573823 h 2101361"/>
              <a:gd name="connsiteX52" fmla="*/ 1081454 w 2180493"/>
              <a:gd name="connsiteY52" fmla="*/ 1600200 h 2101361"/>
              <a:gd name="connsiteX53" fmla="*/ 1107831 w 2180493"/>
              <a:gd name="connsiteY53" fmla="*/ 1705707 h 2101361"/>
              <a:gd name="connsiteX54" fmla="*/ 1134208 w 2180493"/>
              <a:gd name="connsiteY54" fmla="*/ 1837592 h 2101361"/>
              <a:gd name="connsiteX55" fmla="*/ 1143000 w 2180493"/>
              <a:gd name="connsiteY55" fmla="*/ 1934307 h 2101361"/>
              <a:gd name="connsiteX56" fmla="*/ 1160585 w 2180493"/>
              <a:gd name="connsiteY56" fmla="*/ 1995854 h 2101361"/>
              <a:gd name="connsiteX57" fmla="*/ 1186962 w 2180493"/>
              <a:gd name="connsiteY57" fmla="*/ 2101361 h 2101361"/>
              <a:gd name="connsiteX58" fmla="*/ 1204546 w 2180493"/>
              <a:gd name="connsiteY58" fmla="*/ 2039815 h 2101361"/>
              <a:gd name="connsiteX59" fmla="*/ 1213339 w 2180493"/>
              <a:gd name="connsiteY59" fmla="*/ 1995854 h 2101361"/>
              <a:gd name="connsiteX60" fmla="*/ 1239716 w 2180493"/>
              <a:gd name="connsiteY60" fmla="*/ 1934307 h 2101361"/>
              <a:gd name="connsiteX61" fmla="*/ 1257300 w 2180493"/>
              <a:gd name="connsiteY61" fmla="*/ 1767254 h 2101361"/>
              <a:gd name="connsiteX62" fmla="*/ 1266093 w 2180493"/>
              <a:gd name="connsiteY62" fmla="*/ 1688123 h 2101361"/>
              <a:gd name="connsiteX63" fmla="*/ 1283677 w 2180493"/>
              <a:gd name="connsiteY63" fmla="*/ 1600200 h 2101361"/>
              <a:gd name="connsiteX64" fmla="*/ 1292469 w 2180493"/>
              <a:gd name="connsiteY64" fmla="*/ 1521069 h 2101361"/>
              <a:gd name="connsiteX65" fmla="*/ 1310054 w 2180493"/>
              <a:gd name="connsiteY65" fmla="*/ 1397977 h 2101361"/>
              <a:gd name="connsiteX66" fmla="*/ 1327639 w 2180493"/>
              <a:gd name="connsiteY66" fmla="*/ 1186961 h 2101361"/>
              <a:gd name="connsiteX67" fmla="*/ 1345223 w 2180493"/>
              <a:gd name="connsiteY67" fmla="*/ 1143000 h 2101361"/>
              <a:gd name="connsiteX68" fmla="*/ 1362808 w 2180493"/>
              <a:gd name="connsiteY68" fmla="*/ 949569 h 2101361"/>
              <a:gd name="connsiteX69" fmla="*/ 1380393 w 2180493"/>
              <a:gd name="connsiteY69" fmla="*/ 861646 h 2101361"/>
              <a:gd name="connsiteX70" fmla="*/ 1415562 w 2180493"/>
              <a:gd name="connsiteY70" fmla="*/ 773723 h 2101361"/>
              <a:gd name="connsiteX71" fmla="*/ 1433146 w 2180493"/>
              <a:gd name="connsiteY71" fmla="*/ 703384 h 2101361"/>
              <a:gd name="connsiteX72" fmla="*/ 1441939 w 2180493"/>
              <a:gd name="connsiteY72" fmla="*/ 668215 h 2101361"/>
              <a:gd name="connsiteX73" fmla="*/ 1459523 w 2180493"/>
              <a:gd name="connsiteY73" fmla="*/ 580292 h 2101361"/>
              <a:gd name="connsiteX74" fmla="*/ 1494693 w 2180493"/>
              <a:gd name="connsiteY74" fmla="*/ 905607 h 2101361"/>
              <a:gd name="connsiteX75" fmla="*/ 1556239 w 2180493"/>
              <a:gd name="connsiteY75" fmla="*/ 1204546 h 2101361"/>
              <a:gd name="connsiteX76" fmla="*/ 1582616 w 2180493"/>
              <a:gd name="connsiteY76" fmla="*/ 1336430 h 2101361"/>
              <a:gd name="connsiteX77" fmla="*/ 1608993 w 2180493"/>
              <a:gd name="connsiteY77" fmla="*/ 1468315 h 2101361"/>
              <a:gd name="connsiteX78" fmla="*/ 1644162 w 2180493"/>
              <a:gd name="connsiteY78" fmla="*/ 1723292 h 2101361"/>
              <a:gd name="connsiteX79" fmla="*/ 1679331 w 2180493"/>
              <a:gd name="connsiteY79" fmla="*/ 1916723 h 2101361"/>
              <a:gd name="connsiteX80" fmla="*/ 1714500 w 2180493"/>
              <a:gd name="connsiteY80" fmla="*/ 2066192 h 2101361"/>
              <a:gd name="connsiteX81" fmla="*/ 1732085 w 2180493"/>
              <a:gd name="connsiteY81" fmla="*/ 2092569 h 2101361"/>
              <a:gd name="connsiteX82" fmla="*/ 1740877 w 2180493"/>
              <a:gd name="connsiteY82" fmla="*/ 2039815 h 2101361"/>
              <a:gd name="connsiteX83" fmla="*/ 1767254 w 2180493"/>
              <a:gd name="connsiteY83" fmla="*/ 1987061 h 2101361"/>
              <a:gd name="connsiteX84" fmla="*/ 1784839 w 2180493"/>
              <a:gd name="connsiteY84" fmla="*/ 1925515 h 2101361"/>
              <a:gd name="connsiteX85" fmla="*/ 1802423 w 2180493"/>
              <a:gd name="connsiteY85" fmla="*/ 1784838 h 2101361"/>
              <a:gd name="connsiteX86" fmla="*/ 1828800 w 2180493"/>
              <a:gd name="connsiteY86" fmla="*/ 1740877 h 2101361"/>
              <a:gd name="connsiteX87" fmla="*/ 1863969 w 2180493"/>
              <a:gd name="connsiteY87" fmla="*/ 1617784 h 2101361"/>
              <a:gd name="connsiteX88" fmla="*/ 1881554 w 2180493"/>
              <a:gd name="connsiteY88" fmla="*/ 1573823 h 2101361"/>
              <a:gd name="connsiteX89" fmla="*/ 1907931 w 2180493"/>
              <a:gd name="connsiteY89" fmla="*/ 1512277 h 2101361"/>
              <a:gd name="connsiteX90" fmla="*/ 1925516 w 2180493"/>
              <a:gd name="connsiteY90" fmla="*/ 1468315 h 2101361"/>
              <a:gd name="connsiteX91" fmla="*/ 1951893 w 2180493"/>
              <a:gd name="connsiteY91" fmla="*/ 1441938 h 2101361"/>
              <a:gd name="connsiteX92" fmla="*/ 1987062 w 2180493"/>
              <a:gd name="connsiteY92" fmla="*/ 1380392 h 2101361"/>
              <a:gd name="connsiteX93" fmla="*/ 2048608 w 2180493"/>
              <a:gd name="connsiteY93" fmla="*/ 1292469 h 2101361"/>
              <a:gd name="connsiteX94" fmla="*/ 2083777 w 2180493"/>
              <a:gd name="connsiteY94" fmla="*/ 1257300 h 2101361"/>
              <a:gd name="connsiteX95" fmla="*/ 2118946 w 2180493"/>
              <a:gd name="connsiteY95" fmla="*/ 1239715 h 2101361"/>
              <a:gd name="connsiteX96" fmla="*/ 2127739 w 2180493"/>
              <a:gd name="connsiteY96" fmla="*/ 1266092 h 2101361"/>
              <a:gd name="connsiteX97" fmla="*/ 2136531 w 2180493"/>
              <a:gd name="connsiteY97" fmla="*/ 1310054 h 2101361"/>
              <a:gd name="connsiteX98" fmla="*/ 2154116 w 2180493"/>
              <a:gd name="connsiteY98" fmla="*/ 1345223 h 2101361"/>
              <a:gd name="connsiteX99" fmla="*/ 2180493 w 2180493"/>
              <a:gd name="connsiteY99" fmla="*/ 1389184 h 210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180493" h="2101361">
                <a:moveTo>
                  <a:pt x="0" y="685800"/>
                </a:moveTo>
                <a:cubicBezTo>
                  <a:pt x="5862" y="665285"/>
                  <a:pt x="8756" y="643678"/>
                  <a:pt x="17585" y="624254"/>
                </a:cubicBezTo>
                <a:cubicBezTo>
                  <a:pt x="23649" y="610913"/>
                  <a:pt x="36692" y="601807"/>
                  <a:pt x="43962" y="589084"/>
                </a:cubicBezTo>
                <a:cubicBezTo>
                  <a:pt x="97663" y="495105"/>
                  <a:pt x="-16487" y="655028"/>
                  <a:pt x="79131" y="527538"/>
                </a:cubicBezTo>
                <a:cubicBezTo>
                  <a:pt x="79957" y="520932"/>
                  <a:pt x="87033" y="441397"/>
                  <a:pt x="96716" y="422030"/>
                </a:cubicBezTo>
                <a:cubicBezTo>
                  <a:pt x="106167" y="403127"/>
                  <a:pt x="122434" y="388180"/>
                  <a:pt x="131885" y="369277"/>
                </a:cubicBezTo>
                <a:lnTo>
                  <a:pt x="158262" y="316523"/>
                </a:lnTo>
                <a:cubicBezTo>
                  <a:pt x="161193" y="304800"/>
                  <a:pt x="156246" y="286759"/>
                  <a:pt x="167054" y="281354"/>
                </a:cubicBezTo>
                <a:cubicBezTo>
                  <a:pt x="175343" y="277209"/>
                  <a:pt x="175569" y="298467"/>
                  <a:pt x="175846" y="307730"/>
                </a:cubicBezTo>
                <a:cubicBezTo>
                  <a:pt x="181443" y="495239"/>
                  <a:pt x="176607" y="683018"/>
                  <a:pt x="184639" y="870438"/>
                </a:cubicBezTo>
                <a:cubicBezTo>
                  <a:pt x="185433" y="888957"/>
                  <a:pt x="197346" y="905309"/>
                  <a:pt x="202223" y="923192"/>
                </a:cubicBezTo>
                <a:cubicBezTo>
                  <a:pt x="206155" y="937610"/>
                  <a:pt x="207774" y="952566"/>
                  <a:pt x="211016" y="967154"/>
                </a:cubicBezTo>
                <a:cubicBezTo>
                  <a:pt x="213637" y="978950"/>
                  <a:pt x="217187" y="990527"/>
                  <a:pt x="219808" y="1002323"/>
                </a:cubicBezTo>
                <a:cubicBezTo>
                  <a:pt x="235865" y="1074581"/>
                  <a:pt x="223888" y="1052090"/>
                  <a:pt x="263769" y="1151792"/>
                </a:cubicBezTo>
                <a:cubicBezTo>
                  <a:pt x="273034" y="1174954"/>
                  <a:pt x="285247" y="1209017"/>
                  <a:pt x="298939" y="1230923"/>
                </a:cubicBezTo>
                <a:cubicBezTo>
                  <a:pt x="306706" y="1243349"/>
                  <a:pt x="316524" y="1254369"/>
                  <a:pt x="325316" y="1266092"/>
                </a:cubicBezTo>
                <a:cubicBezTo>
                  <a:pt x="331177" y="1295400"/>
                  <a:pt x="337986" y="1324534"/>
                  <a:pt x="342900" y="1354015"/>
                </a:cubicBezTo>
                <a:cubicBezTo>
                  <a:pt x="348006" y="1384649"/>
                  <a:pt x="348615" y="1427868"/>
                  <a:pt x="360485" y="1459523"/>
                </a:cubicBezTo>
                <a:cubicBezTo>
                  <a:pt x="365087" y="1471795"/>
                  <a:pt x="372208" y="1482969"/>
                  <a:pt x="378069" y="1494692"/>
                </a:cubicBezTo>
                <a:cubicBezTo>
                  <a:pt x="381000" y="1509346"/>
                  <a:pt x="384189" y="1523951"/>
                  <a:pt x="386862" y="1538654"/>
                </a:cubicBezTo>
                <a:cubicBezTo>
                  <a:pt x="390051" y="1556193"/>
                  <a:pt x="389562" y="1574653"/>
                  <a:pt x="395654" y="1591407"/>
                </a:cubicBezTo>
                <a:cubicBezTo>
                  <a:pt x="401494" y="1607467"/>
                  <a:pt x="413239" y="1620715"/>
                  <a:pt x="422031" y="1635369"/>
                </a:cubicBezTo>
                <a:cubicBezTo>
                  <a:pt x="424962" y="1652954"/>
                  <a:pt x="425186" y="1671211"/>
                  <a:pt x="430823" y="1688123"/>
                </a:cubicBezTo>
                <a:cubicBezTo>
                  <a:pt x="434165" y="1698148"/>
                  <a:pt x="445300" y="1704400"/>
                  <a:pt x="448408" y="1714500"/>
                </a:cubicBezTo>
                <a:cubicBezTo>
                  <a:pt x="457198" y="1743066"/>
                  <a:pt x="458744" y="1773427"/>
                  <a:pt x="465993" y="1802423"/>
                </a:cubicBezTo>
                <a:cubicBezTo>
                  <a:pt x="468924" y="1814146"/>
                  <a:pt x="471313" y="1826018"/>
                  <a:pt x="474785" y="1837592"/>
                </a:cubicBezTo>
                <a:cubicBezTo>
                  <a:pt x="480111" y="1855346"/>
                  <a:pt x="486507" y="1872761"/>
                  <a:pt x="492369" y="1890346"/>
                </a:cubicBezTo>
                <a:cubicBezTo>
                  <a:pt x="495300" y="1899138"/>
                  <a:pt x="498914" y="1907732"/>
                  <a:pt x="501162" y="1916723"/>
                </a:cubicBezTo>
                <a:cubicBezTo>
                  <a:pt x="521309" y="1997313"/>
                  <a:pt x="505340" y="1966953"/>
                  <a:pt x="536331" y="2013438"/>
                </a:cubicBezTo>
                <a:cubicBezTo>
                  <a:pt x="554005" y="2066461"/>
                  <a:pt x="542698" y="2044820"/>
                  <a:pt x="553916" y="1960684"/>
                </a:cubicBezTo>
                <a:cubicBezTo>
                  <a:pt x="556272" y="1943013"/>
                  <a:pt x="559777" y="1925515"/>
                  <a:pt x="562708" y="1907930"/>
                </a:cubicBezTo>
                <a:cubicBezTo>
                  <a:pt x="571500" y="1776046"/>
                  <a:pt x="582401" y="1644285"/>
                  <a:pt x="589085" y="1512277"/>
                </a:cubicBezTo>
                <a:cubicBezTo>
                  <a:pt x="614699" y="1006407"/>
                  <a:pt x="583699" y="1369306"/>
                  <a:pt x="606669" y="1116623"/>
                </a:cubicBezTo>
                <a:cubicBezTo>
                  <a:pt x="612531" y="940777"/>
                  <a:pt x="613447" y="764696"/>
                  <a:pt x="624254" y="589084"/>
                </a:cubicBezTo>
                <a:cubicBezTo>
                  <a:pt x="625223" y="573331"/>
                  <a:pt x="637686" y="560349"/>
                  <a:pt x="641839" y="545123"/>
                </a:cubicBezTo>
                <a:cubicBezTo>
                  <a:pt x="644488" y="535410"/>
                  <a:pt x="651818" y="472410"/>
                  <a:pt x="659423" y="457200"/>
                </a:cubicBezTo>
                <a:cubicBezTo>
                  <a:pt x="668875" y="438297"/>
                  <a:pt x="685142" y="423349"/>
                  <a:pt x="694593" y="404446"/>
                </a:cubicBezTo>
                <a:cubicBezTo>
                  <a:pt x="747779" y="298069"/>
                  <a:pt x="690710" y="398308"/>
                  <a:pt x="756139" y="316523"/>
                </a:cubicBezTo>
                <a:cubicBezTo>
                  <a:pt x="769341" y="300020"/>
                  <a:pt x="778628" y="280676"/>
                  <a:pt x="791308" y="263769"/>
                </a:cubicBezTo>
                <a:cubicBezTo>
                  <a:pt x="805042" y="245457"/>
                  <a:pt x="821216" y="229083"/>
                  <a:pt x="835269" y="211015"/>
                </a:cubicBezTo>
                <a:cubicBezTo>
                  <a:pt x="845034" y="198460"/>
                  <a:pt x="875393" y="148352"/>
                  <a:pt x="879231" y="140677"/>
                </a:cubicBezTo>
                <a:cubicBezTo>
                  <a:pt x="922253" y="54634"/>
                  <a:pt x="873658" y="131453"/>
                  <a:pt x="914400" y="70338"/>
                </a:cubicBezTo>
                <a:cubicBezTo>
                  <a:pt x="917331" y="55684"/>
                  <a:pt x="919568" y="40875"/>
                  <a:pt x="923193" y="26377"/>
                </a:cubicBezTo>
                <a:cubicBezTo>
                  <a:pt x="925441" y="17386"/>
                  <a:pt x="922717" y="0"/>
                  <a:pt x="931985" y="0"/>
                </a:cubicBezTo>
                <a:cubicBezTo>
                  <a:pt x="942552" y="0"/>
                  <a:pt x="943708" y="17585"/>
                  <a:pt x="949569" y="26377"/>
                </a:cubicBezTo>
                <a:cubicBezTo>
                  <a:pt x="956399" y="504455"/>
                  <a:pt x="944256" y="472975"/>
                  <a:pt x="967154" y="764930"/>
                </a:cubicBezTo>
                <a:cubicBezTo>
                  <a:pt x="994727" y="1116488"/>
                  <a:pt x="962628" y="987237"/>
                  <a:pt x="1019908" y="1178169"/>
                </a:cubicBezTo>
                <a:cubicBezTo>
                  <a:pt x="1047054" y="1422493"/>
                  <a:pt x="1012401" y="1118117"/>
                  <a:pt x="1037493" y="1318846"/>
                </a:cubicBezTo>
                <a:cubicBezTo>
                  <a:pt x="1040785" y="1345180"/>
                  <a:pt x="1041922" y="1371799"/>
                  <a:pt x="1046285" y="1397977"/>
                </a:cubicBezTo>
                <a:cubicBezTo>
                  <a:pt x="1047809" y="1407119"/>
                  <a:pt x="1053067" y="1415307"/>
                  <a:pt x="1055077" y="1424354"/>
                </a:cubicBezTo>
                <a:cubicBezTo>
                  <a:pt x="1058944" y="1441756"/>
                  <a:pt x="1061786" y="1459402"/>
                  <a:pt x="1063869" y="1477107"/>
                </a:cubicBezTo>
                <a:cubicBezTo>
                  <a:pt x="1067651" y="1509257"/>
                  <a:pt x="1068084" y="1541777"/>
                  <a:pt x="1072662" y="1573823"/>
                </a:cubicBezTo>
                <a:cubicBezTo>
                  <a:pt x="1073973" y="1582998"/>
                  <a:pt x="1079444" y="1591153"/>
                  <a:pt x="1081454" y="1600200"/>
                </a:cubicBezTo>
                <a:cubicBezTo>
                  <a:pt x="1114895" y="1750692"/>
                  <a:pt x="1062148" y="1553430"/>
                  <a:pt x="1107831" y="1705707"/>
                </a:cubicBezTo>
                <a:cubicBezTo>
                  <a:pt x="1119417" y="1744327"/>
                  <a:pt x="1128433" y="1805829"/>
                  <a:pt x="1134208" y="1837592"/>
                </a:cubicBezTo>
                <a:cubicBezTo>
                  <a:pt x="1137139" y="1869830"/>
                  <a:pt x="1137678" y="1902376"/>
                  <a:pt x="1143000" y="1934307"/>
                </a:cubicBezTo>
                <a:cubicBezTo>
                  <a:pt x="1146508" y="1955353"/>
                  <a:pt x="1155410" y="1975154"/>
                  <a:pt x="1160585" y="1995854"/>
                </a:cubicBezTo>
                <a:cubicBezTo>
                  <a:pt x="1189976" y="2113418"/>
                  <a:pt x="1166264" y="2039271"/>
                  <a:pt x="1186962" y="2101361"/>
                </a:cubicBezTo>
                <a:cubicBezTo>
                  <a:pt x="1196754" y="2071985"/>
                  <a:pt x="1197185" y="2072939"/>
                  <a:pt x="1204546" y="2039815"/>
                </a:cubicBezTo>
                <a:cubicBezTo>
                  <a:pt x="1207788" y="2025227"/>
                  <a:pt x="1208613" y="2010031"/>
                  <a:pt x="1213339" y="1995854"/>
                </a:cubicBezTo>
                <a:cubicBezTo>
                  <a:pt x="1220397" y="1974679"/>
                  <a:pt x="1230924" y="1954823"/>
                  <a:pt x="1239716" y="1934307"/>
                </a:cubicBezTo>
                <a:cubicBezTo>
                  <a:pt x="1262082" y="1733011"/>
                  <a:pt x="1234413" y="1984680"/>
                  <a:pt x="1257300" y="1767254"/>
                </a:cubicBezTo>
                <a:cubicBezTo>
                  <a:pt x="1260078" y="1740860"/>
                  <a:pt x="1261954" y="1714338"/>
                  <a:pt x="1266093" y="1688123"/>
                </a:cubicBezTo>
                <a:cubicBezTo>
                  <a:pt x="1270754" y="1658601"/>
                  <a:pt x="1279016" y="1629722"/>
                  <a:pt x="1283677" y="1600200"/>
                </a:cubicBezTo>
                <a:cubicBezTo>
                  <a:pt x="1287816" y="1573985"/>
                  <a:pt x="1289368" y="1547427"/>
                  <a:pt x="1292469" y="1521069"/>
                </a:cubicBezTo>
                <a:cubicBezTo>
                  <a:pt x="1301270" y="1446259"/>
                  <a:pt x="1299040" y="1464065"/>
                  <a:pt x="1310054" y="1397977"/>
                </a:cubicBezTo>
                <a:cubicBezTo>
                  <a:pt x="1311255" y="1377560"/>
                  <a:pt x="1315444" y="1235739"/>
                  <a:pt x="1327639" y="1186961"/>
                </a:cubicBezTo>
                <a:cubicBezTo>
                  <a:pt x="1331467" y="1171650"/>
                  <a:pt x="1339362" y="1157654"/>
                  <a:pt x="1345223" y="1143000"/>
                </a:cubicBezTo>
                <a:cubicBezTo>
                  <a:pt x="1352406" y="1028075"/>
                  <a:pt x="1347325" y="1032145"/>
                  <a:pt x="1362808" y="949569"/>
                </a:cubicBezTo>
                <a:cubicBezTo>
                  <a:pt x="1368316" y="920193"/>
                  <a:pt x="1369293" y="889396"/>
                  <a:pt x="1380393" y="861646"/>
                </a:cubicBezTo>
                <a:cubicBezTo>
                  <a:pt x="1392116" y="832338"/>
                  <a:pt x="1407907" y="804346"/>
                  <a:pt x="1415562" y="773723"/>
                </a:cubicBezTo>
                <a:lnTo>
                  <a:pt x="1433146" y="703384"/>
                </a:lnTo>
                <a:cubicBezTo>
                  <a:pt x="1436077" y="691661"/>
                  <a:pt x="1439569" y="680064"/>
                  <a:pt x="1441939" y="668215"/>
                </a:cubicBezTo>
                <a:lnTo>
                  <a:pt x="1459523" y="580292"/>
                </a:lnTo>
                <a:cubicBezTo>
                  <a:pt x="1588605" y="623318"/>
                  <a:pt x="1456344" y="570054"/>
                  <a:pt x="1494693" y="905607"/>
                </a:cubicBezTo>
                <a:cubicBezTo>
                  <a:pt x="1506245" y="1006685"/>
                  <a:pt x="1535896" y="1104864"/>
                  <a:pt x="1556239" y="1204546"/>
                </a:cubicBezTo>
                <a:cubicBezTo>
                  <a:pt x="1565204" y="1248473"/>
                  <a:pt x="1573824" y="1292469"/>
                  <a:pt x="1582616" y="1336430"/>
                </a:cubicBezTo>
                <a:lnTo>
                  <a:pt x="1608993" y="1468315"/>
                </a:lnTo>
                <a:cubicBezTo>
                  <a:pt x="1628640" y="1763033"/>
                  <a:pt x="1600873" y="1441913"/>
                  <a:pt x="1644162" y="1723292"/>
                </a:cubicBezTo>
                <a:cubicBezTo>
                  <a:pt x="1675180" y="1924908"/>
                  <a:pt x="1625746" y="1738108"/>
                  <a:pt x="1679331" y="1916723"/>
                </a:cubicBezTo>
                <a:cubicBezTo>
                  <a:pt x="1688801" y="1983012"/>
                  <a:pt x="1687557" y="1996140"/>
                  <a:pt x="1714500" y="2066192"/>
                </a:cubicBezTo>
                <a:cubicBezTo>
                  <a:pt x="1718293" y="2076055"/>
                  <a:pt x="1726223" y="2083777"/>
                  <a:pt x="1732085" y="2092569"/>
                </a:cubicBezTo>
                <a:cubicBezTo>
                  <a:pt x="1735016" y="2074984"/>
                  <a:pt x="1735240" y="2056727"/>
                  <a:pt x="1740877" y="2039815"/>
                </a:cubicBezTo>
                <a:cubicBezTo>
                  <a:pt x="1747094" y="2021164"/>
                  <a:pt x="1760196" y="2005411"/>
                  <a:pt x="1767254" y="1987061"/>
                </a:cubicBezTo>
                <a:cubicBezTo>
                  <a:pt x="1774913" y="1967147"/>
                  <a:pt x="1778977" y="1946030"/>
                  <a:pt x="1784839" y="1925515"/>
                </a:cubicBezTo>
                <a:cubicBezTo>
                  <a:pt x="1785209" y="1922185"/>
                  <a:pt x="1798241" y="1797383"/>
                  <a:pt x="1802423" y="1784838"/>
                </a:cubicBezTo>
                <a:cubicBezTo>
                  <a:pt x="1807827" y="1768626"/>
                  <a:pt x="1820008" y="1755531"/>
                  <a:pt x="1828800" y="1740877"/>
                </a:cubicBezTo>
                <a:cubicBezTo>
                  <a:pt x="1844299" y="1678881"/>
                  <a:pt x="1843790" y="1673275"/>
                  <a:pt x="1863969" y="1617784"/>
                </a:cubicBezTo>
                <a:cubicBezTo>
                  <a:pt x="1869363" y="1602952"/>
                  <a:pt x="1876563" y="1588796"/>
                  <a:pt x="1881554" y="1573823"/>
                </a:cubicBezTo>
                <a:cubicBezTo>
                  <a:pt x="1918153" y="1464029"/>
                  <a:pt x="1861568" y="1605002"/>
                  <a:pt x="1907931" y="1512277"/>
                </a:cubicBezTo>
                <a:cubicBezTo>
                  <a:pt x="1914989" y="1498160"/>
                  <a:pt x="1917151" y="1481699"/>
                  <a:pt x="1925516" y="1468315"/>
                </a:cubicBezTo>
                <a:cubicBezTo>
                  <a:pt x="1932106" y="1457771"/>
                  <a:pt x="1943101" y="1450730"/>
                  <a:pt x="1951893" y="1441938"/>
                </a:cubicBezTo>
                <a:cubicBezTo>
                  <a:pt x="1981910" y="1381901"/>
                  <a:pt x="1955992" y="1430103"/>
                  <a:pt x="1987062" y="1380392"/>
                </a:cubicBezTo>
                <a:cubicBezTo>
                  <a:pt x="2017166" y="1332226"/>
                  <a:pt x="2009273" y="1336721"/>
                  <a:pt x="2048608" y="1292469"/>
                </a:cubicBezTo>
                <a:cubicBezTo>
                  <a:pt x="2059622" y="1280078"/>
                  <a:pt x="2070514" y="1267247"/>
                  <a:pt x="2083777" y="1257300"/>
                </a:cubicBezTo>
                <a:cubicBezTo>
                  <a:pt x="2094262" y="1249436"/>
                  <a:pt x="2107223" y="1245577"/>
                  <a:pt x="2118946" y="1239715"/>
                </a:cubicBezTo>
                <a:cubicBezTo>
                  <a:pt x="2121877" y="1248507"/>
                  <a:pt x="2125491" y="1257101"/>
                  <a:pt x="2127739" y="1266092"/>
                </a:cubicBezTo>
                <a:cubicBezTo>
                  <a:pt x="2131364" y="1280590"/>
                  <a:pt x="2131805" y="1295877"/>
                  <a:pt x="2136531" y="1310054"/>
                </a:cubicBezTo>
                <a:cubicBezTo>
                  <a:pt x="2140676" y="1322488"/>
                  <a:pt x="2148953" y="1333176"/>
                  <a:pt x="2154116" y="1345223"/>
                </a:cubicBezTo>
                <a:cubicBezTo>
                  <a:pt x="2171237" y="1385171"/>
                  <a:pt x="2151249" y="1359942"/>
                  <a:pt x="2180493" y="1389184"/>
                </a:cubicBezTo>
              </a:path>
            </a:pathLst>
          </a:cu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자유형 56"/>
          <p:cNvSpPr/>
          <p:nvPr/>
        </p:nvSpPr>
        <p:spPr>
          <a:xfrm>
            <a:off x="5120060" y="3127902"/>
            <a:ext cx="2171700" cy="1013507"/>
          </a:xfrm>
          <a:custGeom>
            <a:avLst/>
            <a:gdLst>
              <a:gd name="connsiteX0" fmla="*/ 0 w 2171700"/>
              <a:gd name="connsiteY0" fmla="*/ 395654 h 1013507"/>
              <a:gd name="connsiteX1" fmla="*/ 52754 w 2171700"/>
              <a:gd name="connsiteY1" fmla="*/ 325315 h 1013507"/>
              <a:gd name="connsiteX2" fmla="*/ 61547 w 2171700"/>
              <a:gd name="connsiteY2" fmla="*/ 298939 h 1013507"/>
              <a:gd name="connsiteX3" fmla="*/ 96716 w 2171700"/>
              <a:gd name="connsiteY3" fmla="*/ 272562 h 1013507"/>
              <a:gd name="connsiteX4" fmla="*/ 105508 w 2171700"/>
              <a:gd name="connsiteY4" fmla="*/ 246185 h 1013507"/>
              <a:gd name="connsiteX5" fmla="*/ 131885 w 2171700"/>
              <a:gd name="connsiteY5" fmla="*/ 219808 h 1013507"/>
              <a:gd name="connsiteX6" fmla="*/ 158262 w 2171700"/>
              <a:gd name="connsiteY6" fmla="*/ 184639 h 1013507"/>
              <a:gd name="connsiteX7" fmla="*/ 167054 w 2171700"/>
              <a:gd name="connsiteY7" fmla="*/ 149469 h 1013507"/>
              <a:gd name="connsiteX8" fmla="*/ 193431 w 2171700"/>
              <a:gd name="connsiteY8" fmla="*/ 114300 h 1013507"/>
              <a:gd name="connsiteX9" fmla="*/ 237393 w 2171700"/>
              <a:gd name="connsiteY9" fmla="*/ 61546 h 1013507"/>
              <a:gd name="connsiteX10" fmla="*/ 272562 w 2171700"/>
              <a:gd name="connsiteY10" fmla="*/ 0 h 1013507"/>
              <a:gd name="connsiteX11" fmla="*/ 281354 w 2171700"/>
              <a:gd name="connsiteY11" fmla="*/ 52754 h 1013507"/>
              <a:gd name="connsiteX12" fmla="*/ 316523 w 2171700"/>
              <a:gd name="connsiteY12" fmla="*/ 316523 h 1013507"/>
              <a:gd name="connsiteX13" fmla="*/ 342900 w 2171700"/>
              <a:gd name="connsiteY13" fmla="*/ 386862 h 1013507"/>
              <a:gd name="connsiteX14" fmla="*/ 360485 w 2171700"/>
              <a:gd name="connsiteY14" fmla="*/ 457200 h 1013507"/>
              <a:gd name="connsiteX15" fmla="*/ 369277 w 2171700"/>
              <a:gd name="connsiteY15" fmla="*/ 492369 h 1013507"/>
              <a:gd name="connsiteX16" fmla="*/ 395654 w 2171700"/>
              <a:gd name="connsiteY16" fmla="*/ 509954 h 1013507"/>
              <a:gd name="connsiteX17" fmla="*/ 553916 w 2171700"/>
              <a:gd name="connsiteY17" fmla="*/ 501162 h 1013507"/>
              <a:gd name="connsiteX18" fmla="*/ 580293 w 2171700"/>
              <a:gd name="connsiteY18" fmla="*/ 492369 h 1013507"/>
              <a:gd name="connsiteX19" fmla="*/ 650631 w 2171700"/>
              <a:gd name="connsiteY19" fmla="*/ 395654 h 1013507"/>
              <a:gd name="connsiteX20" fmla="*/ 677008 w 2171700"/>
              <a:gd name="connsiteY20" fmla="*/ 334108 h 1013507"/>
              <a:gd name="connsiteX21" fmla="*/ 703385 w 2171700"/>
              <a:gd name="connsiteY21" fmla="*/ 307731 h 1013507"/>
              <a:gd name="connsiteX22" fmla="*/ 720970 w 2171700"/>
              <a:gd name="connsiteY22" fmla="*/ 281354 h 1013507"/>
              <a:gd name="connsiteX23" fmla="*/ 764931 w 2171700"/>
              <a:gd name="connsiteY23" fmla="*/ 237392 h 1013507"/>
              <a:gd name="connsiteX24" fmla="*/ 773723 w 2171700"/>
              <a:gd name="connsiteY24" fmla="*/ 263769 h 1013507"/>
              <a:gd name="connsiteX25" fmla="*/ 791308 w 2171700"/>
              <a:gd name="connsiteY25" fmla="*/ 501162 h 1013507"/>
              <a:gd name="connsiteX26" fmla="*/ 800100 w 2171700"/>
              <a:gd name="connsiteY26" fmla="*/ 527539 h 1013507"/>
              <a:gd name="connsiteX27" fmla="*/ 817685 w 2171700"/>
              <a:gd name="connsiteY27" fmla="*/ 562708 h 1013507"/>
              <a:gd name="connsiteX28" fmla="*/ 844062 w 2171700"/>
              <a:gd name="connsiteY28" fmla="*/ 641839 h 1013507"/>
              <a:gd name="connsiteX29" fmla="*/ 879231 w 2171700"/>
              <a:gd name="connsiteY29" fmla="*/ 659423 h 1013507"/>
              <a:gd name="connsiteX30" fmla="*/ 940777 w 2171700"/>
              <a:gd name="connsiteY30" fmla="*/ 580292 h 1013507"/>
              <a:gd name="connsiteX31" fmla="*/ 967154 w 2171700"/>
              <a:gd name="connsiteY31" fmla="*/ 536331 h 1013507"/>
              <a:gd name="connsiteX32" fmla="*/ 984739 w 2171700"/>
              <a:gd name="connsiteY32" fmla="*/ 501162 h 1013507"/>
              <a:gd name="connsiteX33" fmla="*/ 1028700 w 2171700"/>
              <a:gd name="connsiteY33" fmla="*/ 465992 h 1013507"/>
              <a:gd name="connsiteX34" fmla="*/ 1063870 w 2171700"/>
              <a:gd name="connsiteY34" fmla="*/ 404446 h 1013507"/>
              <a:gd name="connsiteX35" fmla="*/ 1081454 w 2171700"/>
              <a:gd name="connsiteY35" fmla="*/ 430823 h 1013507"/>
              <a:gd name="connsiteX36" fmla="*/ 1090247 w 2171700"/>
              <a:gd name="connsiteY36" fmla="*/ 501162 h 1013507"/>
              <a:gd name="connsiteX37" fmla="*/ 1099039 w 2171700"/>
              <a:gd name="connsiteY37" fmla="*/ 527539 h 1013507"/>
              <a:gd name="connsiteX38" fmla="*/ 1125416 w 2171700"/>
              <a:gd name="connsiteY38" fmla="*/ 509954 h 1013507"/>
              <a:gd name="connsiteX39" fmla="*/ 1178170 w 2171700"/>
              <a:gd name="connsiteY39" fmla="*/ 413239 h 1013507"/>
              <a:gd name="connsiteX40" fmla="*/ 1213339 w 2171700"/>
              <a:gd name="connsiteY40" fmla="*/ 342900 h 1013507"/>
              <a:gd name="connsiteX41" fmla="*/ 1230923 w 2171700"/>
              <a:gd name="connsiteY41" fmla="*/ 316523 h 1013507"/>
              <a:gd name="connsiteX42" fmla="*/ 1248508 w 2171700"/>
              <a:gd name="connsiteY42" fmla="*/ 272562 h 1013507"/>
              <a:gd name="connsiteX43" fmla="*/ 1301262 w 2171700"/>
              <a:gd name="connsiteY43" fmla="*/ 193431 h 1013507"/>
              <a:gd name="connsiteX44" fmla="*/ 1345223 w 2171700"/>
              <a:gd name="connsiteY44" fmla="*/ 131885 h 1013507"/>
              <a:gd name="connsiteX45" fmla="*/ 1397977 w 2171700"/>
              <a:gd name="connsiteY45" fmla="*/ 79131 h 1013507"/>
              <a:gd name="connsiteX46" fmla="*/ 1371600 w 2171700"/>
              <a:gd name="connsiteY46" fmla="*/ 360485 h 1013507"/>
              <a:gd name="connsiteX47" fmla="*/ 1354016 w 2171700"/>
              <a:gd name="connsiteY47" fmla="*/ 422031 h 1013507"/>
              <a:gd name="connsiteX48" fmla="*/ 1336431 w 2171700"/>
              <a:gd name="connsiteY48" fmla="*/ 492369 h 1013507"/>
              <a:gd name="connsiteX49" fmla="*/ 1336431 w 2171700"/>
              <a:gd name="connsiteY49" fmla="*/ 791308 h 1013507"/>
              <a:gd name="connsiteX50" fmla="*/ 1362808 w 2171700"/>
              <a:gd name="connsiteY50" fmla="*/ 808892 h 1013507"/>
              <a:gd name="connsiteX51" fmla="*/ 1415562 w 2171700"/>
              <a:gd name="connsiteY51" fmla="*/ 738554 h 1013507"/>
              <a:gd name="connsiteX52" fmla="*/ 1441939 w 2171700"/>
              <a:gd name="connsiteY52" fmla="*/ 712177 h 1013507"/>
              <a:gd name="connsiteX53" fmla="*/ 1503485 w 2171700"/>
              <a:gd name="connsiteY53" fmla="*/ 633046 h 1013507"/>
              <a:gd name="connsiteX54" fmla="*/ 1529862 w 2171700"/>
              <a:gd name="connsiteY54" fmla="*/ 606669 h 1013507"/>
              <a:gd name="connsiteX55" fmla="*/ 1565031 w 2171700"/>
              <a:gd name="connsiteY55" fmla="*/ 597877 h 1013507"/>
              <a:gd name="connsiteX56" fmla="*/ 1573823 w 2171700"/>
              <a:gd name="connsiteY56" fmla="*/ 633046 h 1013507"/>
              <a:gd name="connsiteX57" fmla="*/ 1688123 w 2171700"/>
              <a:gd name="connsiteY57" fmla="*/ 668215 h 1013507"/>
              <a:gd name="connsiteX58" fmla="*/ 1820008 w 2171700"/>
              <a:gd name="connsiteY58" fmla="*/ 624254 h 1013507"/>
              <a:gd name="connsiteX59" fmla="*/ 1925516 w 2171700"/>
              <a:gd name="connsiteY59" fmla="*/ 545123 h 1013507"/>
              <a:gd name="connsiteX60" fmla="*/ 2013439 w 2171700"/>
              <a:gd name="connsiteY60" fmla="*/ 474785 h 1013507"/>
              <a:gd name="connsiteX61" fmla="*/ 2039816 w 2171700"/>
              <a:gd name="connsiteY61" fmla="*/ 457200 h 1013507"/>
              <a:gd name="connsiteX62" fmla="*/ 2031023 w 2171700"/>
              <a:gd name="connsiteY62" fmla="*/ 509954 h 1013507"/>
              <a:gd name="connsiteX63" fmla="*/ 1987062 w 2171700"/>
              <a:gd name="connsiteY63" fmla="*/ 641839 h 1013507"/>
              <a:gd name="connsiteX64" fmla="*/ 1951893 w 2171700"/>
              <a:gd name="connsiteY64" fmla="*/ 738554 h 1013507"/>
              <a:gd name="connsiteX65" fmla="*/ 1934308 w 2171700"/>
              <a:gd name="connsiteY65" fmla="*/ 800100 h 1013507"/>
              <a:gd name="connsiteX66" fmla="*/ 1925516 w 2171700"/>
              <a:gd name="connsiteY66" fmla="*/ 870439 h 1013507"/>
              <a:gd name="connsiteX67" fmla="*/ 1907931 w 2171700"/>
              <a:gd name="connsiteY67" fmla="*/ 923192 h 1013507"/>
              <a:gd name="connsiteX68" fmla="*/ 1899139 w 2171700"/>
              <a:gd name="connsiteY68" fmla="*/ 967154 h 1013507"/>
              <a:gd name="connsiteX69" fmla="*/ 1934308 w 2171700"/>
              <a:gd name="connsiteY69" fmla="*/ 1011115 h 1013507"/>
              <a:gd name="connsiteX70" fmla="*/ 2004647 w 2171700"/>
              <a:gd name="connsiteY70" fmla="*/ 1002323 h 1013507"/>
              <a:gd name="connsiteX71" fmla="*/ 2074985 w 2171700"/>
              <a:gd name="connsiteY71" fmla="*/ 975946 h 1013507"/>
              <a:gd name="connsiteX72" fmla="*/ 2101362 w 2171700"/>
              <a:gd name="connsiteY72" fmla="*/ 958362 h 1013507"/>
              <a:gd name="connsiteX73" fmla="*/ 2136531 w 2171700"/>
              <a:gd name="connsiteY73" fmla="*/ 949569 h 1013507"/>
              <a:gd name="connsiteX74" fmla="*/ 2171700 w 2171700"/>
              <a:gd name="connsiteY74" fmla="*/ 940777 h 101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2171700" h="1013507">
                <a:moveTo>
                  <a:pt x="0" y="395654"/>
                </a:moveTo>
                <a:cubicBezTo>
                  <a:pt x="17585" y="372208"/>
                  <a:pt x="37019" y="350041"/>
                  <a:pt x="52754" y="325315"/>
                </a:cubicBezTo>
                <a:cubicBezTo>
                  <a:pt x="57730" y="317496"/>
                  <a:pt x="55614" y="306059"/>
                  <a:pt x="61547" y="298939"/>
                </a:cubicBezTo>
                <a:cubicBezTo>
                  <a:pt x="70928" y="287682"/>
                  <a:pt x="84993" y="281354"/>
                  <a:pt x="96716" y="272562"/>
                </a:cubicBezTo>
                <a:cubicBezTo>
                  <a:pt x="99647" y="263770"/>
                  <a:pt x="100367" y="253896"/>
                  <a:pt x="105508" y="246185"/>
                </a:cubicBezTo>
                <a:cubicBezTo>
                  <a:pt x="112405" y="235839"/>
                  <a:pt x="123793" y="229249"/>
                  <a:pt x="131885" y="219808"/>
                </a:cubicBezTo>
                <a:cubicBezTo>
                  <a:pt x="141422" y="208682"/>
                  <a:pt x="149470" y="196362"/>
                  <a:pt x="158262" y="184639"/>
                </a:cubicBezTo>
                <a:cubicBezTo>
                  <a:pt x="161193" y="172916"/>
                  <a:pt x="161650" y="160277"/>
                  <a:pt x="167054" y="149469"/>
                </a:cubicBezTo>
                <a:cubicBezTo>
                  <a:pt x="173607" y="136362"/>
                  <a:pt x="184914" y="126224"/>
                  <a:pt x="193431" y="114300"/>
                </a:cubicBezTo>
                <a:cubicBezTo>
                  <a:pt x="258930" y="22603"/>
                  <a:pt x="155280" y="160083"/>
                  <a:pt x="237393" y="61546"/>
                </a:cubicBezTo>
                <a:cubicBezTo>
                  <a:pt x="252925" y="42908"/>
                  <a:pt x="261814" y="21495"/>
                  <a:pt x="272562" y="0"/>
                </a:cubicBezTo>
                <a:cubicBezTo>
                  <a:pt x="275493" y="17585"/>
                  <a:pt x="280307" y="34958"/>
                  <a:pt x="281354" y="52754"/>
                </a:cubicBezTo>
                <a:cubicBezTo>
                  <a:pt x="296699" y="313616"/>
                  <a:pt x="221029" y="252861"/>
                  <a:pt x="316523" y="316523"/>
                </a:cubicBezTo>
                <a:cubicBezTo>
                  <a:pt x="325315" y="339969"/>
                  <a:pt x="335431" y="362961"/>
                  <a:pt x="342900" y="386862"/>
                </a:cubicBezTo>
                <a:cubicBezTo>
                  <a:pt x="350109" y="409929"/>
                  <a:pt x="354623" y="433754"/>
                  <a:pt x="360485" y="457200"/>
                </a:cubicBezTo>
                <a:cubicBezTo>
                  <a:pt x="363416" y="468923"/>
                  <a:pt x="359223" y="485666"/>
                  <a:pt x="369277" y="492369"/>
                </a:cubicBezTo>
                <a:lnTo>
                  <a:pt x="395654" y="509954"/>
                </a:lnTo>
                <a:cubicBezTo>
                  <a:pt x="448408" y="507023"/>
                  <a:pt x="501319" y="506171"/>
                  <a:pt x="553916" y="501162"/>
                </a:cubicBezTo>
                <a:cubicBezTo>
                  <a:pt x="563142" y="500283"/>
                  <a:pt x="572582" y="497510"/>
                  <a:pt x="580293" y="492369"/>
                </a:cubicBezTo>
                <a:cubicBezTo>
                  <a:pt x="606019" y="475218"/>
                  <a:pt x="644999" y="412549"/>
                  <a:pt x="650631" y="395654"/>
                </a:cubicBezTo>
                <a:cubicBezTo>
                  <a:pt x="657806" y="374127"/>
                  <a:pt x="663426" y="353123"/>
                  <a:pt x="677008" y="334108"/>
                </a:cubicBezTo>
                <a:cubicBezTo>
                  <a:pt x="684235" y="323990"/>
                  <a:pt x="695425" y="317283"/>
                  <a:pt x="703385" y="307731"/>
                </a:cubicBezTo>
                <a:cubicBezTo>
                  <a:pt x="710150" y="299613"/>
                  <a:pt x="715108" y="290146"/>
                  <a:pt x="720970" y="281354"/>
                </a:cubicBezTo>
                <a:cubicBezTo>
                  <a:pt x="727185" y="262710"/>
                  <a:pt x="730979" y="230602"/>
                  <a:pt x="764931" y="237392"/>
                </a:cubicBezTo>
                <a:cubicBezTo>
                  <a:pt x="774019" y="239210"/>
                  <a:pt x="770792" y="254977"/>
                  <a:pt x="773723" y="263769"/>
                </a:cubicBezTo>
                <a:cubicBezTo>
                  <a:pt x="779439" y="395221"/>
                  <a:pt x="766798" y="415372"/>
                  <a:pt x="791308" y="501162"/>
                </a:cubicBezTo>
                <a:cubicBezTo>
                  <a:pt x="793854" y="510073"/>
                  <a:pt x="796449" y="519020"/>
                  <a:pt x="800100" y="527539"/>
                </a:cubicBezTo>
                <a:cubicBezTo>
                  <a:pt x="805263" y="539586"/>
                  <a:pt x="811823" y="550985"/>
                  <a:pt x="817685" y="562708"/>
                </a:cubicBezTo>
                <a:cubicBezTo>
                  <a:pt x="822234" y="590003"/>
                  <a:pt x="820133" y="621898"/>
                  <a:pt x="844062" y="641839"/>
                </a:cubicBezTo>
                <a:cubicBezTo>
                  <a:pt x="854131" y="650230"/>
                  <a:pt x="867508" y="653562"/>
                  <a:pt x="879231" y="659423"/>
                </a:cubicBezTo>
                <a:cubicBezTo>
                  <a:pt x="914975" y="570067"/>
                  <a:pt x="871188" y="658580"/>
                  <a:pt x="940777" y="580292"/>
                </a:cubicBezTo>
                <a:cubicBezTo>
                  <a:pt x="952130" y="567519"/>
                  <a:pt x="958855" y="551269"/>
                  <a:pt x="967154" y="536331"/>
                </a:cubicBezTo>
                <a:cubicBezTo>
                  <a:pt x="973519" y="524874"/>
                  <a:pt x="976108" y="511026"/>
                  <a:pt x="984739" y="501162"/>
                </a:cubicBezTo>
                <a:cubicBezTo>
                  <a:pt x="997096" y="487039"/>
                  <a:pt x="1014046" y="477715"/>
                  <a:pt x="1028700" y="465992"/>
                </a:cubicBezTo>
                <a:cubicBezTo>
                  <a:pt x="1033951" y="450241"/>
                  <a:pt x="1044860" y="408248"/>
                  <a:pt x="1063870" y="404446"/>
                </a:cubicBezTo>
                <a:cubicBezTo>
                  <a:pt x="1074232" y="402374"/>
                  <a:pt x="1075593" y="422031"/>
                  <a:pt x="1081454" y="430823"/>
                </a:cubicBezTo>
                <a:cubicBezTo>
                  <a:pt x="1084385" y="454269"/>
                  <a:pt x="1086020" y="477914"/>
                  <a:pt x="1090247" y="501162"/>
                </a:cubicBezTo>
                <a:cubicBezTo>
                  <a:pt x="1091905" y="510280"/>
                  <a:pt x="1090048" y="525291"/>
                  <a:pt x="1099039" y="527539"/>
                </a:cubicBezTo>
                <a:cubicBezTo>
                  <a:pt x="1109291" y="530102"/>
                  <a:pt x="1116624" y="515816"/>
                  <a:pt x="1125416" y="509954"/>
                </a:cubicBezTo>
                <a:cubicBezTo>
                  <a:pt x="1161527" y="401616"/>
                  <a:pt x="1118671" y="509924"/>
                  <a:pt x="1178170" y="413239"/>
                </a:cubicBezTo>
                <a:cubicBezTo>
                  <a:pt x="1191909" y="390914"/>
                  <a:pt x="1198799" y="364711"/>
                  <a:pt x="1213339" y="342900"/>
                </a:cubicBezTo>
                <a:cubicBezTo>
                  <a:pt x="1219200" y="334108"/>
                  <a:pt x="1226197" y="325974"/>
                  <a:pt x="1230923" y="316523"/>
                </a:cubicBezTo>
                <a:cubicBezTo>
                  <a:pt x="1237981" y="302407"/>
                  <a:pt x="1240678" y="286265"/>
                  <a:pt x="1248508" y="272562"/>
                </a:cubicBezTo>
                <a:cubicBezTo>
                  <a:pt x="1264236" y="245038"/>
                  <a:pt x="1283677" y="219808"/>
                  <a:pt x="1301262" y="193431"/>
                </a:cubicBezTo>
                <a:cubicBezTo>
                  <a:pt x="1313490" y="175089"/>
                  <a:pt x="1331207" y="147459"/>
                  <a:pt x="1345223" y="131885"/>
                </a:cubicBezTo>
                <a:cubicBezTo>
                  <a:pt x="1361859" y="113400"/>
                  <a:pt x="1397977" y="79131"/>
                  <a:pt x="1397977" y="79131"/>
                </a:cubicBezTo>
                <a:cubicBezTo>
                  <a:pt x="1394595" y="140005"/>
                  <a:pt x="1390609" y="293950"/>
                  <a:pt x="1371600" y="360485"/>
                </a:cubicBezTo>
                <a:cubicBezTo>
                  <a:pt x="1365739" y="381000"/>
                  <a:pt x="1359514" y="401415"/>
                  <a:pt x="1354016" y="422031"/>
                </a:cubicBezTo>
                <a:cubicBezTo>
                  <a:pt x="1347789" y="445383"/>
                  <a:pt x="1336431" y="492369"/>
                  <a:pt x="1336431" y="492369"/>
                </a:cubicBezTo>
                <a:cubicBezTo>
                  <a:pt x="1334664" y="531242"/>
                  <a:pt x="1317562" y="725265"/>
                  <a:pt x="1336431" y="791308"/>
                </a:cubicBezTo>
                <a:cubicBezTo>
                  <a:pt x="1339334" y="801468"/>
                  <a:pt x="1354016" y="803031"/>
                  <a:pt x="1362808" y="808892"/>
                </a:cubicBezTo>
                <a:cubicBezTo>
                  <a:pt x="1380393" y="785446"/>
                  <a:pt x="1394838" y="759278"/>
                  <a:pt x="1415562" y="738554"/>
                </a:cubicBezTo>
                <a:cubicBezTo>
                  <a:pt x="1424354" y="729762"/>
                  <a:pt x="1433979" y="721729"/>
                  <a:pt x="1441939" y="712177"/>
                </a:cubicBezTo>
                <a:cubicBezTo>
                  <a:pt x="1463331" y="686506"/>
                  <a:pt x="1479856" y="656675"/>
                  <a:pt x="1503485" y="633046"/>
                </a:cubicBezTo>
                <a:cubicBezTo>
                  <a:pt x="1512277" y="624254"/>
                  <a:pt x="1519066" y="612838"/>
                  <a:pt x="1529862" y="606669"/>
                </a:cubicBezTo>
                <a:cubicBezTo>
                  <a:pt x="1540354" y="600674"/>
                  <a:pt x="1553308" y="600808"/>
                  <a:pt x="1565031" y="597877"/>
                </a:cubicBezTo>
                <a:cubicBezTo>
                  <a:pt x="1567962" y="609600"/>
                  <a:pt x="1567828" y="622554"/>
                  <a:pt x="1573823" y="633046"/>
                </a:cubicBezTo>
                <a:cubicBezTo>
                  <a:pt x="1599571" y="678104"/>
                  <a:pt x="1638653" y="663268"/>
                  <a:pt x="1688123" y="668215"/>
                </a:cubicBezTo>
                <a:cubicBezTo>
                  <a:pt x="1732085" y="653561"/>
                  <a:pt x="1777822" y="643429"/>
                  <a:pt x="1820008" y="624254"/>
                </a:cubicBezTo>
                <a:cubicBezTo>
                  <a:pt x="1833384" y="618174"/>
                  <a:pt x="1909089" y="559725"/>
                  <a:pt x="1925516" y="545123"/>
                </a:cubicBezTo>
                <a:cubicBezTo>
                  <a:pt x="2000690" y="478302"/>
                  <a:pt x="1914944" y="540448"/>
                  <a:pt x="2013439" y="474785"/>
                </a:cubicBezTo>
                <a:lnTo>
                  <a:pt x="2039816" y="457200"/>
                </a:lnTo>
                <a:cubicBezTo>
                  <a:pt x="2036885" y="474785"/>
                  <a:pt x="2035921" y="492813"/>
                  <a:pt x="2031023" y="509954"/>
                </a:cubicBezTo>
                <a:cubicBezTo>
                  <a:pt x="2018293" y="554511"/>
                  <a:pt x="2002220" y="598049"/>
                  <a:pt x="1987062" y="641839"/>
                </a:cubicBezTo>
                <a:cubicBezTo>
                  <a:pt x="1975841" y="674255"/>
                  <a:pt x="1961317" y="705570"/>
                  <a:pt x="1951893" y="738554"/>
                </a:cubicBezTo>
                <a:lnTo>
                  <a:pt x="1934308" y="800100"/>
                </a:lnTo>
                <a:cubicBezTo>
                  <a:pt x="1931377" y="823546"/>
                  <a:pt x="1930467" y="847335"/>
                  <a:pt x="1925516" y="870439"/>
                </a:cubicBezTo>
                <a:cubicBezTo>
                  <a:pt x="1921632" y="888563"/>
                  <a:pt x="1912808" y="905310"/>
                  <a:pt x="1907931" y="923192"/>
                </a:cubicBezTo>
                <a:cubicBezTo>
                  <a:pt x="1903999" y="937610"/>
                  <a:pt x="1902070" y="952500"/>
                  <a:pt x="1899139" y="967154"/>
                </a:cubicBezTo>
                <a:cubicBezTo>
                  <a:pt x="1910862" y="981808"/>
                  <a:pt x="1916505" y="1005181"/>
                  <a:pt x="1934308" y="1011115"/>
                </a:cubicBezTo>
                <a:cubicBezTo>
                  <a:pt x="1956724" y="1018587"/>
                  <a:pt x="1981399" y="1006550"/>
                  <a:pt x="2004647" y="1002323"/>
                </a:cubicBezTo>
                <a:cubicBezTo>
                  <a:pt x="2016605" y="1000149"/>
                  <a:pt x="2072471" y="977203"/>
                  <a:pt x="2074985" y="975946"/>
                </a:cubicBezTo>
                <a:cubicBezTo>
                  <a:pt x="2084436" y="971220"/>
                  <a:pt x="2091649" y="962525"/>
                  <a:pt x="2101362" y="958362"/>
                </a:cubicBezTo>
                <a:cubicBezTo>
                  <a:pt x="2112469" y="953602"/>
                  <a:pt x="2124912" y="952889"/>
                  <a:pt x="2136531" y="949569"/>
                </a:cubicBezTo>
                <a:cubicBezTo>
                  <a:pt x="2170546" y="939850"/>
                  <a:pt x="2152104" y="940777"/>
                  <a:pt x="2171700" y="940777"/>
                </a:cubicBezTo>
              </a:path>
            </a:pathLst>
          </a:cu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자유형 57"/>
          <p:cNvSpPr/>
          <p:nvPr/>
        </p:nvSpPr>
        <p:spPr>
          <a:xfrm>
            <a:off x="5058514" y="3075148"/>
            <a:ext cx="2233246" cy="967154"/>
          </a:xfrm>
          <a:custGeom>
            <a:avLst/>
            <a:gdLst>
              <a:gd name="connsiteX0" fmla="*/ 0 w 2233246"/>
              <a:gd name="connsiteY0" fmla="*/ 281354 h 967154"/>
              <a:gd name="connsiteX1" fmla="*/ 61546 w 2233246"/>
              <a:gd name="connsiteY1" fmla="*/ 167054 h 967154"/>
              <a:gd name="connsiteX2" fmla="*/ 96716 w 2233246"/>
              <a:gd name="connsiteY2" fmla="*/ 105508 h 967154"/>
              <a:gd name="connsiteX3" fmla="*/ 149469 w 2233246"/>
              <a:gd name="connsiteY3" fmla="*/ 61546 h 967154"/>
              <a:gd name="connsiteX4" fmla="*/ 228600 w 2233246"/>
              <a:gd name="connsiteY4" fmla="*/ 0 h 967154"/>
              <a:gd name="connsiteX5" fmla="*/ 237393 w 2233246"/>
              <a:gd name="connsiteY5" fmla="*/ 35169 h 967154"/>
              <a:gd name="connsiteX6" fmla="*/ 246185 w 2233246"/>
              <a:gd name="connsiteY6" fmla="*/ 105508 h 967154"/>
              <a:gd name="connsiteX7" fmla="*/ 254977 w 2233246"/>
              <a:gd name="connsiteY7" fmla="*/ 158262 h 967154"/>
              <a:gd name="connsiteX8" fmla="*/ 263769 w 2233246"/>
              <a:gd name="connsiteY8" fmla="*/ 422031 h 967154"/>
              <a:gd name="connsiteX9" fmla="*/ 290146 w 2233246"/>
              <a:gd name="connsiteY9" fmla="*/ 395654 h 967154"/>
              <a:gd name="connsiteX10" fmla="*/ 325316 w 2233246"/>
              <a:gd name="connsiteY10" fmla="*/ 342900 h 967154"/>
              <a:gd name="connsiteX11" fmla="*/ 386862 w 2233246"/>
              <a:gd name="connsiteY11" fmla="*/ 263769 h 967154"/>
              <a:gd name="connsiteX12" fmla="*/ 430823 w 2233246"/>
              <a:gd name="connsiteY12" fmla="*/ 202223 h 967154"/>
              <a:gd name="connsiteX13" fmla="*/ 457200 w 2233246"/>
              <a:gd name="connsiteY13" fmla="*/ 175846 h 967154"/>
              <a:gd name="connsiteX14" fmla="*/ 483577 w 2233246"/>
              <a:gd name="connsiteY14" fmla="*/ 325316 h 967154"/>
              <a:gd name="connsiteX15" fmla="*/ 492369 w 2233246"/>
              <a:gd name="connsiteY15" fmla="*/ 369277 h 967154"/>
              <a:gd name="connsiteX16" fmla="*/ 509954 w 2233246"/>
              <a:gd name="connsiteY16" fmla="*/ 474785 h 967154"/>
              <a:gd name="connsiteX17" fmla="*/ 527539 w 2233246"/>
              <a:gd name="connsiteY17" fmla="*/ 501162 h 967154"/>
              <a:gd name="connsiteX18" fmla="*/ 597877 w 2233246"/>
              <a:gd name="connsiteY18" fmla="*/ 439616 h 967154"/>
              <a:gd name="connsiteX19" fmla="*/ 685800 w 2233246"/>
              <a:gd name="connsiteY19" fmla="*/ 334108 h 967154"/>
              <a:gd name="connsiteX20" fmla="*/ 738554 w 2233246"/>
              <a:gd name="connsiteY20" fmla="*/ 281354 h 967154"/>
              <a:gd name="connsiteX21" fmla="*/ 808893 w 2233246"/>
              <a:gd name="connsiteY21" fmla="*/ 211016 h 967154"/>
              <a:gd name="connsiteX22" fmla="*/ 835269 w 2233246"/>
              <a:gd name="connsiteY22" fmla="*/ 184639 h 967154"/>
              <a:gd name="connsiteX23" fmla="*/ 852854 w 2233246"/>
              <a:gd name="connsiteY23" fmla="*/ 395654 h 967154"/>
              <a:gd name="connsiteX24" fmla="*/ 844062 w 2233246"/>
              <a:gd name="connsiteY24" fmla="*/ 474785 h 967154"/>
              <a:gd name="connsiteX25" fmla="*/ 861646 w 2233246"/>
              <a:gd name="connsiteY25" fmla="*/ 422031 h 967154"/>
              <a:gd name="connsiteX26" fmla="*/ 879231 w 2233246"/>
              <a:gd name="connsiteY26" fmla="*/ 351693 h 967154"/>
              <a:gd name="connsiteX27" fmla="*/ 940777 w 2233246"/>
              <a:gd name="connsiteY27" fmla="*/ 307731 h 967154"/>
              <a:gd name="connsiteX28" fmla="*/ 984739 w 2233246"/>
              <a:gd name="connsiteY28" fmla="*/ 360485 h 967154"/>
              <a:gd name="connsiteX29" fmla="*/ 1002323 w 2233246"/>
              <a:gd name="connsiteY29" fmla="*/ 430823 h 967154"/>
              <a:gd name="connsiteX30" fmla="*/ 1019908 w 2233246"/>
              <a:gd name="connsiteY30" fmla="*/ 474785 h 967154"/>
              <a:gd name="connsiteX31" fmla="*/ 1028700 w 2233246"/>
              <a:gd name="connsiteY31" fmla="*/ 509954 h 967154"/>
              <a:gd name="connsiteX32" fmla="*/ 1037493 w 2233246"/>
              <a:gd name="connsiteY32" fmla="*/ 536331 h 967154"/>
              <a:gd name="connsiteX33" fmla="*/ 1090246 w 2233246"/>
              <a:gd name="connsiteY33" fmla="*/ 527539 h 967154"/>
              <a:gd name="connsiteX34" fmla="*/ 1107831 w 2233246"/>
              <a:gd name="connsiteY34" fmla="*/ 492369 h 967154"/>
              <a:gd name="connsiteX35" fmla="*/ 1134208 w 2233246"/>
              <a:gd name="connsiteY35" fmla="*/ 465993 h 967154"/>
              <a:gd name="connsiteX36" fmla="*/ 1160585 w 2233246"/>
              <a:gd name="connsiteY36" fmla="*/ 430823 h 967154"/>
              <a:gd name="connsiteX37" fmla="*/ 1186962 w 2233246"/>
              <a:gd name="connsiteY37" fmla="*/ 413239 h 967154"/>
              <a:gd name="connsiteX38" fmla="*/ 1248508 w 2233246"/>
              <a:gd name="connsiteY38" fmla="*/ 386862 h 967154"/>
              <a:gd name="connsiteX39" fmla="*/ 1292469 w 2233246"/>
              <a:gd name="connsiteY39" fmla="*/ 545123 h 967154"/>
              <a:gd name="connsiteX40" fmla="*/ 1301262 w 2233246"/>
              <a:gd name="connsiteY40" fmla="*/ 624254 h 967154"/>
              <a:gd name="connsiteX41" fmla="*/ 1406769 w 2233246"/>
              <a:gd name="connsiteY41" fmla="*/ 615462 h 967154"/>
              <a:gd name="connsiteX42" fmla="*/ 1415562 w 2233246"/>
              <a:gd name="connsiteY42" fmla="*/ 703385 h 967154"/>
              <a:gd name="connsiteX43" fmla="*/ 1459523 w 2233246"/>
              <a:gd name="connsiteY43" fmla="*/ 712177 h 967154"/>
              <a:gd name="connsiteX44" fmla="*/ 1494693 w 2233246"/>
              <a:gd name="connsiteY44" fmla="*/ 694593 h 967154"/>
              <a:gd name="connsiteX45" fmla="*/ 1582616 w 2233246"/>
              <a:gd name="connsiteY45" fmla="*/ 668216 h 967154"/>
              <a:gd name="connsiteX46" fmla="*/ 1626577 w 2233246"/>
              <a:gd name="connsiteY46" fmla="*/ 677008 h 967154"/>
              <a:gd name="connsiteX47" fmla="*/ 1635369 w 2233246"/>
              <a:gd name="connsiteY47" fmla="*/ 712177 h 967154"/>
              <a:gd name="connsiteX48" fmla="*/ 1652954 w 2233246"/>
              <a:gd name="connsiteY48" fmla="*/ 773723 h 967154"/>
              <a:gd name="connsiteX49" fmla="*/ 1679331 w 2233246"/>
              <a:gd name="connsiteY49" fmla="*/ 729762 h 967154"/>
              <a:gd name="connsiteX50" fmla="*/ 1723293 w 2233246"/>
              <a:gd name="connsiteY50" fmla="*/ 773723 h 967154"/>
              <a:gd name="connsiteX51" fmla="*/ 1758462 w 2233246"/>
              <a:gd name="connsiteY51" fmla="*/ 826477 h 967154"/>
              <a:gd name="connsiteX52" fmla="*/ 1811216 w 2233246"/>
              <a:gd name="connsiteY52" fmla="*/ 764931 h 967154"/>
              <a:gd name="connsiteX53" fmla="*/ 1881554 w 2233246"/>
              <a:gd name="connsiteY53" fmla="*/ 685800 h 967154"/>
              <a:gd name="connsiteX54" fmla="*/ 1907931 w 2233246"/>
              <a:gd name="connsiteY54" fmla="*/ 641839 h 967154"/>
              <a:gd name="connsiteX55" fmla="*/ 1960685 w 2233246"/>
              <a:gd name="connsiteY55" fmla="*/ 615462 h 967154"/>
              <a:gd name="connsiteX56" fmla="*/ 1995854 w 2233246"/>
              <a:gd name="connsiteY56" fmla="*/ 650631 h 967154"/>
              <a:gd name="connsiteX57" fmla="*/ 2013439 w 2233246"/>
              <a:gd name="connsiteY57" fmla="*/ 738554 h 967154"/>
              <a:gd name="connsiteX58" fmla="*/ 2057400 w 2233246"/>
              <a:gd name="connsiteY58" fmla="*/ 852854 h 967154"/>
              <a:gd name="connsiteX59" fmla="*/ 2074985 w 2233246"/>
              <a:gd name="connsiteY59" fmla="*/ 967154 h 967154"/>
              <a:gd name="connsiteX60" fmla="*/ 2145323 w 2233246"/>
              <a:gd name="connsiteY60" fmla="*/ 923193 h 967154"/>
              <a:gd name="connsiteX61" fmla="*/ 2171700 w 2233246"/>
              <a:gd name="connsiteY61" fmla="*/ 852854 h 967154"/>
              <a:gd name="connsiteX62" fmla="*/ 2180493 w 2233246"/>
              <a:gd name="connsiteY62" fmla="*/ 826477 h 967154"/>
              <a:gd name="connsiteX63" fmla="*/ 2215662 w 2233246"/>
              <a:gd name="connsiteY63" fmla="*/ 791308 h 967154"/>
              <a:gd name="connsiteX64" fmla="*/ 2233246 w 2233246"/>
              <a:gd name="connsiteY64" fmla="*/ 791308 h 967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233246" h="967154">
                <a:moveTo>
                  <a:pt x="0" y="281354"/>
                </a:moveTo>
                <a:cubicBezTo>
                  <a:pt x="47494" y="154705"/>
                  <a:pt x="-153" y="259602"/>
                  <a:pt x="61546" y="167054"/>
                </a:cubicBezTo>
                <a:cubicBezTo>
                  <a:pt x="75339" y="146365"/>
                  <a:pt x="78728" y="123496"/>
                  <a:pt x="96716" y="105508"/>
                </a:cubicBezTo>
                <a:cubicBezTo>
                  <a:pt x="112902" y="89322"/>
                  <a:pt x="132596" y="77013"/>
                  <a:pt x="149469" y="61546"/>
                </a:cubicBezTo>
                <a:cubicBezTo>
                  <a:pt x="217247" y="-584"/>
                  <a:pt x="175474" y="17710"/>
                  <a:pt x="228600" y="0"/>
                </a:cubicBezTo>
                <a:cubicBezTo>
                  <a:pt x="231531" y="11723"/>
                  <a:pt x="235406" y="23250"/>
                  <a:pt x="237393" y="35169"/>
                </a:cubicBezTo>
                <a:cubicBezTo>
                  <a:pt x="241278" y="58476"/>
                  <a:pt x="242844" y="82117"/>
                  <a:pt x="246185" y="105508"/>
                </a:cubicBezTo>
                <a:cubicBezTo>
                  <a:pt x="248706" y="123156"/>
                  <a:pt x="252046" y="140677"/>
                  <a:pt x="254977" y="158262"/>
                </a:cubicBezTo>
                <a:cubicBezTo>
                  <a:pt x="257908" y="246185"/>
                  <a:pt x="250877" y="335009"/>
                  <a:pt x="263769" y="422031"/>
                </a:cubicBezTo>
                <a:cubicBezTo>
                  <a:pt x="265591" y="434331"/>
                  <a:pt x="283249" y="406000"/>
                  <a:pt x="290146" y="395654"/>
                </a:cubicBezTo>
                <a:cubicBezTo>
                  <a:pt x="341044" y="319308"/>
                  <a:pt x="241171" y="427045"/>
                  <a:pt x="325316" y="342900"/>
                </a:cubicBezTo>
                <a:cubicBezTo>
                  <a:pt x="349339" y="270829"/>
                  <a:pt x="307787" y="382382"/>
                  <a:pt x="386862" y="263769"/>
                </a:cubicBezTo>
                <a:cubicBezTo>
                  <a:pt x="400778" y="242896"/>
                  <a:pt x="414466" y="221306"/>
                  <a:pt x="430823" y="202223"/>
                </a:cubicBezTo>
                <a:cubicBezTo>
                  <a:pt x="438915" y="192782"/>
                  <a:pt x="448408" y="184638"/>
                  <a:pt x="457200" y="175846"/>
                </a:cubicBezTo>
                <a:cubicBezTo>
                  <a:pt x="476865" y="254500"/>
                  <a:pt x="459301" y="179655"/>
                  <a:pt x="483577" y="325316"/>
                </a:cubicBezTo>
                <a:cubicBezTo>
                  <a:pt x="486034" y="340057"/>
                  <a:pt x="490097" y="354507"/>
                  <a:pt x="492369" y="369277"/>
                </a:cubicBezTo>
                <a:cubicBezTo>
                  <a:pt x="495005" y="386409"/>
                  <a:pt x="499347" y="450035"/>
                  <a:pt x="509954" y="474785"/>
                </a:cubicBezTo>
                <a:cubicBezTo>
                  <a:pt x="514117" y="484498"/>
                  <a:pt x="521677" y="492370"/>
                  <a:pt x="527539" y="501162"/>
                </a:cubicBezTo>
                <a:cubicBezTo>
                  <a:pt x="550985" y="480647"/>
                  <a:pt x="575848" y="461646"/>
                  <a:pt x="597877" y="439616"/>
                </a:cubicBezTo>
                <a:cubicBezTo>
                  <a:pt x="769177" y="268315"/>
                  <a:pt x="593645" y="436502"/>
                  <a:pt x="685800" y="334108"/>
                </a:cubicBezTo>
                <a:cubicBezTo>
                  <a:pt x="702436" y="315623"/>
                  <a:pt x="720969" y="298939"/>
                  <a:pt x="738554" y="281354"/>
                </a:cubicBezTo>
                <a:lnTo>
                  <a:pt x="808893" y="211016"/>
                </a:lnTo>
                <a:lnTo>
                  <a:pt x="835269" y="184639"/>
                </a:lnTo>
                <a:cubicBezTo>
                  <a:pt x="904505" y="253875"/>
                  <a:pt x="865756" y="202115"/>
                  <a:pt x="852854" y="395654"/>
                </a:cubicBezTo>
                <a:cubicBezTo>
                  <a:pt x="851089" y="422135"/>
                  <a:pt x="835670" y="449608"/>
                  <a:pt x="844062" y="474785"/>
                </a:cubicBezTo>
                <a:cubicBezTo>
                  <a:pt x="849923" y="492370"/>
                  <a:pt x="856554" y="439854"/>
                  <a:pt x="861646" y="422031"/>
                </a:cubicBezTo>
                <a:cubicBezTo>
                  <a:pt x="868285" y="398793"/>
                  <a:pt x="867658" y="372910"/>
                  <a:pt x="879231" y="351693"/>
                </a:cubicBezTo>
                <a:cubicBezTo>
                  <a:pt x="882347" y="345981"/>
                  <a:pt x="931418" y="313971"/>
                  <a:pt x="940777" y="307731"/>
                </a:cubicBezTo>
                <a:cubicBezTo>
                  <a:pt x="955431" y="325316"/>
                  <a:pt x="974502" y="340011"/>
                  <a:pt x="984739" y="360485"/>
                </a:cubicBezTo>
                <a:cubicBezTo>
                  <a:pt x="995547" y="382101"/>
                  <a:pt x="993347" y="408384"/>
                  <a:pt x="1002323" y="430823"/>
                </a:cubicBezTo>
                <a:cubicBezTo>
                  <a:pt x="1008185" y="445477"/>
                  <a:pt x="1014917" y="459812"/>
                  <a:pt x="1019908" y="474785"/>
                </a:cubicBezTo>
                <a:cubicBezTo>
                  <a:pt x="1023729" y="486249"/>
                  <a:pt x="1025380" y="498335"/>
                  <a:pt x="1028700" y="509954"/>
                </a:cubicBezTo>
                <a:cubicBezTo>
                  <a:pt x="1031246" y="518865"/>
                  <a:pt x="1034562" y="527539"/>
                  <a:pt x="1037493" y="536331"/>
                </a:cubicBezTo>
                <a:cubicBezTo>
                  <a:pt x="1055077" y="533400"/>
                  <a:pt x="1075129" y="536987"/>
                  <a:pt x="1090246" y="527539"/>
                </a:cubicBezTo>
                <a:cubicBezTo>
                  <a:pt x="1101361" y="520592"/>
                  <a:pt x="1100213" y="503035"/>
                  <a:pt x="1107831" y="492369"/>
                </a:cubicBezTo>
                <a:cubicBezTo>
                  <a:pt x="1115058" y="482251"/>
                  <a:pt x="1126116" y="475434"/>
                  <a:pt x="1134208" y="465993"/>
                </a:cubicBezTo>
                <a:cubicBezTo>
                  <a:pt x="1143745" y="454867"/>
                  <a:pt x="1150223" y="441185"/>
                  <a:pt x="1160585" y="430823"/>
                </a:cubicBezTo>
                <a:cubicBezTo>
                  <a:pt x="1168057" y="423351"/>
                  <a:pt x="1177787" y="418482"/>
                  <a:pt x="1186962" y="413239"/>
                </a:cubicBezTo>
                <a:cubicBezTo>
                  <a:pt x="1217386" y="395854"/>
                  <a:pt x="1218913" y="396727"/>
                  <a:pt x="1248508" y="386862"/>
                </a:cubicBezTo>
                <a:cubicBezTo>
                  <a:pt x="1332818" y="407939"/>
                  <a:pt x="1279986" y="382846"/>
                  <a:pt x="1292469" y="545123"/>
                </a:cubicBezTo>
                <a:cubicBezTo>
                  <a:pt x="1294505" y="571584"/>
                  <a:pt x="1298331" y="597877"/>
                  <a:pt x="1301262" y="624254"/>
                </a:cubicBezTo>
                <a:cubicBezTo>
                  <a:pt x="1400908" y="574432"/>
                  <a:pt x="1374532" y="550985"/>
                  <a:pt x="1406769" y="615462"/>
                </a:cubicBezTo>
                <a:cubicBezTo>
                  <a:pt x="1409700" y="644770"/>
                  <a:pt x="1401458" y="677528"/>
                  <a:pt x="1415562" y="703385"/>
                </a:cubicBezTo>
                <a:cubicBezTo>
                  <a:pt x="1422718" y="716504"/>
                  <a:pt x="1444671" y="713827"/>
                  <a:pt x="1459523" y="712177"/>
                </a:cubicBezTo>
                <a:cubicBezTo>
                  <a:pt x="1472550" y="710730"/>
                  <a:pt x="1482350" y="699001"/>
                  <a:pt x="1494693" y="694593"/>
                </a:cubicBezTo>
                <a:cubicBezTo>
                  <a:pt x="1523509" y="684302"/>
                  <a:pt x="1553308" y="677008"/>
                  <a:pt x="1582616" y="668216"/>
                </a:cubicBezTo>
                <a:cubicBezTo>
                  <a:pt x="1597270" y="671147"/>
                  <a:pt x="1615097" y="667441"/>
                  <a:pt x="1626577" y="677008"/>
                </a:cubicBezTo>
                <a:cubicBezTo>
                  <a:pt x="1635860" y="684744"/>
                  <a:pt x="1632190" y="700519"/>
                  <a:pt x="1635369" y="712177"/>
                </a:cubicBezTo>
                <a:cubicBezTo>
                  <a:pt x="1640983" y="732761"/>
                  <a:pt x="1647092" y="753208"/>
                  <a:pt x="1652954" y="773723"/>
                </a:cubicBezTo>
                <a:cubicBezTo>
                  <a:pt x="1661746" y="759069"/>
                  <a:pt x="1664046" y="737404"/>
                  <a:pt x="1679331" y="729762"/>
                </a:cubicBezTo>
                <a:cubicBezTo>
                  <a:pt x="1693985" y="722435"/>
                  <a:pt x="1720362" y="769327"/>
                  <a:pt x="1723293" y="773723"/>
                </a:cubicBezTo>
                <a:cubicBezTo>
                  <a:pt x="1727092" y="785120"/>
                  <a:pt x="1737506" y="829471"/>
                  <a:pt x="1758462" y="826477"/>
                </a:cubicBezTo>
                <a:cubicBezTo>
                  <a:pt x="1778452" y="823621"/>
                  <a:pt x="1798872" y="779744"/>
                  <a:pt x="1811216" y="764931"/>
                </a:cubicBezTo>
                <a:cubicBezTo>
                  <a:pt x="1874216" y="689332"/>
                  <a:pt x="1792010" y="808923"/>
                  <a:pt x="1881554" y="685800"/>
                </a:cubicBezTo>
                <a:cubicBezTo>
                  <a:pt x="1891605" y="671979"/>
                  <a:pt x="1896810" y="654814"/>
                  <a:pt x="1907931" y="641839"/>
                </a:cubicBezTo>
                <a:cubicBezTo>
                  <a:pt x="1921567" y="625930"/>
                  <a:pt x="1942221" y="621617"/>
                  <a:pt x="1960685" y="615462"/>
                </a:cubicBezTo>
                <a:cubicBezTo>
                  <a:pt x="1972408" y="627185"/>
                  <a:pt x="1987067" y="636572"/>
                  <a:pt x="1995854" y="650631"/>
                </a:cubicBezTo>
                <a:cubicBezTo>
                  <a:pt x="2002067" y="660573"/>
                  <a:pt x="2012842" y="736614"/>
                  <a:pt x="2013439" y="738554"/>
                </a:cubicBezTo>
                <a:cubicBezTo>
                  <a:pt x="2073731" y="934499"/>
                  <a:pt x="2010657" y="681461"/>
                  <a:pt x="2057400" y="852854"/>
                </a:cubicBezTo>
                <a:cubicBezTo>
                  <a:pt x="2066697" y="886943"/>
                  <a:pt x="2070870" y="934230"/>
                  <a:pt x="2074985" y="967154"/>
                </a:cubicBezTo>
                <a:cubicBezTo>
                  <a:pt x="2110696" y="958227"/>
                  <a:pt x="2122933" y="961576"/>
                  <a:pt x="2145323" y="923193"/>
                </a:cubicBezTo>
                <a:cubicBezTo>
                  <a:pt x="2157940" y="901563"/>
                  <a:pt x="2163142" y="876387"/>
                  <a:pt x="2171700" y="852854"/>
                </a:cubicBezTo>
                <a:cubicBezTo>
                  <a:pt x="2174867" y="844144"/>
                  <a:pt x="2175106" y="834019"/>
                  <a:pt x="2180493" y="826477"/>
                </a:cubicBezTo>
                <a:cubicBezTo>
                  <a:pt x="2190129" y="812986"/>
                  <a:pt x="2201868" y="800504"/>
                  <a:pt x="2215662" y="791308"/>
                </a:cubicBezTo>
                <a:cubicBezTo>
                  <a:pt x="2220539" y="788057"/>
                  <a:pt x="2227385" y="791308"/>
                  <a:pt x="2233246" y="791308"/>
                </a:cubicBezTo>
              </a:path>
            </a:pathLst>
          </a:cu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/>
          </p:nvPr>
        </p:nvGraphicFramePr>
        <p:xfrm>
          <a:off x="70477" y="2267110"/>
          <a:ext cx="1455590" cy="3856542"/>
        </p:xfrm>
        <a:graphic>
          <a:graphicData uri="http://schemas.openxmlformats.org/drawingml/2006/table">
            <a:tbl>
              <a:tblPr/>
              <a:tblGrid>
                <a:gridCol w="814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0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93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</a:p>
                    <a:p>
                      <a:pPr algn="ctr" fontAlgn="ctr"/>
                      <a:r>
                        <a:rPr lang="en-US" altLang="ko-KR" sz="9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1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선행자재</a:t>
                      </a:r>
                      <a:r>
                        <a:rPr lang="en-US" altLang="ko-KR" sz="9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92" marR="5092" marT="509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xcorr</a:t>
                      </a:r>
                      <a:endParaRPr lang="ko-KR" altLang="en-US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92" marR="5092" marT="50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lag</a:t>
                      </a:r>
                      <a:endParaRPr lang="en-US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92" marR="5092" marT="5092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9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3"/>
                        </a:spcBef>
                      </a:pPr>
                      <a:r>
                        <a:rPr lang="ko-KR" altLang="en-US" sz="900" b="1" dirty="0" err="1" smtClean="0">
                          <a:latin typeface="맑은 고딕" panose="020B0503020000020004" pitchFamily="50" charset="-127"/>
                          <a:ea typeface="+mn-ea"/>
                        </a:rPr>
                        <a:t>광스플리터</a:t>
                      </a:r>
                      <a:r>
                        <a:rPr lang="en-US" altLang="ko-KR" sz="900" b="1" dirty="0" smtClean="0">
                          <a:latin typeface="맑은 고딕" panose="020B0503020000020004" pitchFamily="50" charset="-127"/>
                          <a:ea typeface="+mn-ea"/>
                        </a:rPr>
                        <a:t>(Master)</a:t>
                      </a:r>
                      <a:endParaRPr lang="en-US" altLang="ko-KR" sz="900" b="1" dirty="0">
                        <a:latin typeface="맑은 고딕" pitchFamily="50" charset="-127"/>
                        <a:ea typeface="+mn-ea"/>
                        <a:cs typeface="Times New Roman"/>
                      </a:endParaRPr>
                    </a:p>
                  </a:txBody>
                  <a:tcPr marL="66462" marR="5092" marT="509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0.43</a:t>
                      </a:r>
                      <a:endParaRPr lang="ko-KR" altLang="en-US" sz="900" b="1" dirty="0" smtClean="0"/>
                    </a:p>
                  </a:txBody>
                  <a:tcPr marL="5092" marR="5092" marT="50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주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092" marR="5092" marT="5092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4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3"/>
                        </a:spcBef>
                      </a:pPr>
                      <a:r>
                        <a:rPr lang="ko-KR" altLang="en-US" sz="900" b="1" dirty="0" err="1" smtClean="0">
                          <a:latin typeface="맑은 고딕" panose="020B0503020000020004" pitchFamily="50" charset="-127"/>
                          <a:ea typeface="+mn-ea"/>
                        </a:rPr>
                        <a:t>광스플리터</a:t>
                      </a:r>
                      <a:endParaRPr lang="en-US" altLang="ko-KR" sz="900" b="1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23"/>
                        </a:spcBef>
                      </a:pPr>
                      <a:r>
                        <a:rPr lang="en-US" altLang="ko-KR" sz="900" b="1" dirty="0" smtClean="0">
                          <a:latin typeface="맑은 고딕" panose="020B0503020000020004" pitchFamily="50" charset="-127"/>
                          <a:ea typeface="+mn-ea"/>
                        </a:rPr>
                        <a:t>(Slave)</a:t>
                      </a:r>
                      <a:endParaRPr lang="en-US" altLang="ko-KR" sz="900" b="1" dirty="0">
                        <a:latin typeface="맑은 고딕" pitchFamily="50" charset="-127"/>
                        <a:ea typeface="+mn-ea"/>
                        <a:cs typeface="Times New Roman"/>
                      </a:endParaRPr>
                    </a:p>
                  </a:txBody>
                  <a:tcPr marL="66462" marR="5092" marT="509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/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0.54</a:t>
                      </a:r>
                      <a:endParaRPr lang="ko-KR" altLang="en-US" sz="900" b="0" dirty="0" smtClean="0"/>
                    </a:p>
                    <a:p>
                      <a:pPr algn="ctr" fontAlgn="ctr"/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092" marR="5092" marT="50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주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092" marR="5092" marT="5092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9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/>
                        <a:t>광탭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en-US" altLang="ko-KR" sz="900" b="1" dirty="0" smtClean="0"/>
                        <a:t>(</a:t>
                      </a:r>
                      <a:r>
                        <a:rPr lang="ko-KR" altLang="en-US" sz="900" b="1" dirty="0" err="1" smtClean="0"/>
                        <a:t>벽취부형</a:t>
                      </a:r>
                      <a:r>
                        <a:rPr lang="en-US" altLang="ko-KR" sz="900" b="1" dirty="0" smtClean="0"/>
                        <a:t>)</a:t>
                      </a:r>
                    </a:p>
                  </a:txBody>
                  <a:tcPr marL="66462" marR="0" marT="509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0.4</a:t>
                      </a:r>
                      <a:endParaRPr lang="ko-KR" altLang="en-US" sz="900" b="1" dirty="0" smtClean="0"/>
                    </a:p>
                    <a:p>
                      <a:pPr algn="ctr" fontAlgn="ctr"/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092" marR="5092" marT="50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주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092" marR="5092" marT="5092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9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/>
                        <a:t>광탭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en-US" altLang="ko-KR" sz="900" b="1" dirty="0" smtClean="0"/>
                        <a:t>(</a:t>
                      </a:r>
                      <a:r>
                        <a:rPr lang="ko-KR" altLang="en-US" sz="900" b="1" dirty="0" err="1" smtClean="0"/>
                        <a:t>벽취부형</a:t>
                      </a:r>
                      <a:r>
                        <a:rPr lang="ko-KR" altLang="en-US" sz="900" b="1" dirty="0" smtClean="0"/>
                        <a:t> </a:t>
                      </a:r>
                      <a:r>
                        <a:rPr lang="en-US" altLang="ko-KR" sz="900" b="1" dirty="0" smtClean="0"/>
                        <a:t>4</a:t>
                      </a:r>
                      <a:r>
                        <a:rPr lang="ko-KR" altLang="en-US" sz="900" b="1" dirty="0" smtClean="0"/>
                        <a:t>분기</a:t>
                      </a:r>
                      <a:r>
                        <a:rPr lang="en-US" altLang="ko-KR" sz="900" b="1" dirty="0" smtClean="0"/>
                        <a:t>)</a:t>
                      </a:r>
                    </a:p>
                  </a:txBody>
                  <a:tcPr marL="66462" marR="5092" marT="509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0.51</a:t>
                      </a:r>
                      <a:endParaRPr lang="en-US" altLang="ko-KR" sz="900" b="0" dirty="0" smtClean="0"/>
                    </a:p>
                    <a:p>
                      <a:pPr algn="ctr" fontAlgn="ctr"/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092" marR="5092" marT="50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 smtClean="0"/>
                        <a:t>4</a:t>
                      </a:r>
                      <a:r>
                        <a:rPr lang="ko-KR" altLang="en-US" sz="700" b="0" dirty="0" smtClean="0"/>
                        <a:t>주</a:t>
                      </a:r>
                      <a:endParaRPr lang="en-US" altLang="ko-KR" sz="700" b="0" dirty="0" smtClean="0"/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092" marR="5092" marT="5092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9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/>
                        <a:t>광탭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en-US" altLang="ko-KR" sz="900" b="1" dirty="0" smtClean="0"/>
                        <a:t>(</a:t>
                      </a:r>
                      <a:r>
                        <a:rPr lang="ko-KR" altLang="en-US" sz="900" b="1" dirty="0" err="1" smtClean="0"/>
                        <a:t>벽취부형</a:t>
                      </a:r>
                      <a:r>
                        <a:rPr lang="ko-KR" altLang="en-US" sz="900" b="1" dirty="0" smtClean="0"/>
                        <a:t> </a:t>
                      </a:r>
                      <a:r>
                        <a:rPr lang="en-US" altLang="ko-KR" sz="900" b="1" dirty="0" smtClean="0"/>
                        <a:t>8</a:t>
                      </a:r>
                      <a:r>
                        <a:rPr lang="ko-KR" altLang="en-US" sz="900" b="1" dirty="0" smtClean="0"/>
                        <a:t>분기</a:t>
                      </a:r>
                      <a:r>
                        <a:rPr lang="en-US" altLang="ko-KR" sz="900" b="1" dirty="0" smtClean="0"/>
                        <a:t>)</a:t>
                      </a:r>
                    </a:p>
                  </a:txBody>
                  <a:tcPr marL="66462" marR="5092" marT="509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0.55</a:t>
                      </a:r>
                      <a:endParaRPr lang="en-US" altLang="ko-KR" sz="900" b="0" dirty="0" smtClean="0"/>
                    </a:p>
                    <a:p>
                      <a:pPr algn="ctr" fontAlgn="ctr"/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092" marR="5092" marT="50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 smtClean="0"/>
                        <a:t>4</a:t>
                      </a:r>
                      <a:r>
                        <a:rPr lang="ko-KR" altLang="en-US" sz="700" b="0" dirty="0" smtClean="0"/>
                        <a:t>주</a:t>
                      </a:r>
                      <a:endParaRPr lang="en-US" altLang="ko-KR" sz="700" b="0" dirty="0" smtClean="0"/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092" marR="5092" marT="5092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9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 smtClean="0"/>
                        <a:t>광탭</a:t>
                      </a:r>
                      <a:endParaRPr lang="en-US" altLang="ko-KR" sz="900" b="1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/>
                        <a:t>(</a:t>
                      </a:r>
                      <a:r>
                        <a:rPr lang="ko-KR" altLang="en-US" sz="900" b="1" dirty="0" err="1" smtClean="0"/>
                        <a:t>리본마스터</a:t>
                      </a:r>
                      <a:r>
                        <a:rPr lang="en-US" altLang="ko-KR" sz="900" b="1" dirty="0" smtClean="0"/>
                        <a:t>)</a:t>
                      </a:r>
                    </a:p>
                  </a:txBody>
                  <a:tcPr marL="66462" marR="5092" marT="509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0.47</a:t>
                      </a:r>
                      <a:endParaRPr lang="en-US" altLang="ko-KR" sz="900" b="0" dirty="0" smtClean="0"/>
                    </a:p>
                    <a:p>
                      <a:pPr algn="ctr" fontAlgn="ctr"/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092" marR="5092" marT="50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 smtClean="0"/>
                        <a:t>7</a:t>
                      </a:r>
                      <a:r>
                        <a:rPr lang="ko-KR" altLang="en-US" sz="700" b="0" dirty="0" smtClean="0"/>
                        <a:t>주</a:t>
                      </a:r>
                      <a:endParaRPr lang="en-US" altLang="ko-KR" sz="700" b="0" dirty="0" smtClean="0"/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092" marR="5092" marT="5092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9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 smtClean="0"/>
                        <a:t>광분배함</a:t>
                      </a:r>
                      <a:endParaRPr lang="en-US" altLang="ko-KR" sz="900" b="1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/>
                        <a:t>(</a:t>
                      </a:r>
                      <a:r>
                        <a:rPr lang="ko-KR" altLang="en-US" sz="900" b="1" dirty="0" err="1" smtClean="0"/>
                        <a:t>여장판</a:t>
                      </a:r>
                      <a:r>
                        <a:rPr lang="en-US" altLang="ko-KR" sz="900" b="1" dirty="0" smtClean="0"/>
                        <a:t>)</a:t>
                      </a:r>
                    </a:p>
                  </a:txBody>
                  <a:tcPr marL="66462" marR="5092" marT="509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0.45</a:t>
                      </a:r>
                      <a:endParaRPr lang="en-US" altLang="ko-KR" sz="900" b="0" dirty="0" smtClean="0"/>
                    </a:p>
                    <a:p>
                      <a:pPr algn="ctr" fontAlgn="ctr"/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092" marR="5092" marT="50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 smtClean="0"/>
                        <a:t>3</a:t>
                      </a:r>
                      <a:r>
                        <a:rPr lang="ko-KR" altLang="en-US" sz="700" b="0" dirty="0" smtClean="0"/>
                        <a:t>주</a:t>
                      </a:r>
                      <a:endParaRPr lang="en-US" altLang="ko-KR" sz="700" b="0" dirty="0" smtClean="0"/>
                    </a:p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092" marR="5092" marT="5092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1" name="그림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611" y="4873527"/>
            <a:ext cx="2255469" cy="1771005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2794644" y="4524933"/>
            <a:ext cx="1279806" cy="326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LSTM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구조</a:t>
            </a:r>
            <a:endParaRPr lang="ko-KR" altLang="en-US" sz="14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448945" y="5850818"/>
            <a:ext cx="3168352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과거의 중요한 정보를 예측에 반영 할 수 있는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  <a:cs typeface="Times New Roman"/>
              </a:rPr>
              <a:t>시계열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 분석에 적합한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  <a:cs typeface="Times New Roman"/>
              </a:rPr>
              <a:t>딥러닝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 방법</a:t>
            </a:r>
            <a:endParaRPr lang="ko-KR" altLang="en-US" sz="12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768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852391" y="4470074"/>
          <a:ext cx="3377208" cy="815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302">
                  <a:extLst>
                    <a:ext uri="{9D8B030D-6E8A-4147-A177-3AD203B41FA5}">
                      <a16:colId xmlns:a16="http://schemas.microsoft.com/office/drawing/2014/main" val="1602861669"/>
                    </a:ext>
                  </a:extLst>
                </a:gridCol>
                <a:gridCol w="844302">
                  <a:extLst>
                    <a:ext uri="{9D8B030D-6E8A-4147-A177-3AD203B41FA5}">
                      <a16:colId xmlns:a16="http://schemas.microsoft.com/office/drawing/2014/main" val="1585114942"/>
                    </a:ext>
                  </a:extLst>
                </a:gridCol>
                <a:gridCol w="844302">
                  <a:extLst>
                    <a:ext uri="{9D8B030D-6E8A-4147-A177-3AD203B41FA5}">
                      <a16:colId xmlns:a16="http://schemas.microsoft.com/office/drawing/2014/main" val="2445120050"/>
                    </a:ext>
                  </a:extLst>
                </a:gridCol>
                <a:gridCol w="844302">
                  <a:extLst>
                    <a:ext uri="{9D8B030D-6E8A-4147-A177-3AD203B41FA5}">
                      <a16:colId xmlns:a16="http://schemas.microsoft.com/office/drawing/2014/main" val="1636575248"/>
                    </a:ext>
                  </a:extLst>
                </a:gridCol>
              </a:tblGrid>
              <a:tr h="4783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 </a:t>
                      </a:r>
                      <a:endParaRPr lang="en-US" altLang="ko-KR" sz="13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3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수요량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수요량 표준편차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오차 </a:t>
                      </a:r>
                      <a:endParaRPr lang="en-US" altLang="ko-KR" sz="13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3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</a:t>
                      </a:r>
                      <a:endParaRPr lang="en-US" altLang="ko-KR" sz="13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3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오차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783919124"/>
                  </a:ext>
                </a:extLst>
              </a:tr>
              <a:tr h="3350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 smtClean="0"/>
                        <a:t>134,381</a:t>
                      </a:r>
                      <a:endParaRPr lang="ko-KR" altLang="en-US" sz="1300" b="0" dirty="0" smtClean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 smtClean="0"/>
                        <a:t>96,344</a:t>
                      </a:r>
                      <a:endParaRPr lang="ko-KR" altLang="en-US" sz="1300" b="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 smtClean="0"/>
                        <a:t>75,132</a:t>
                      </a:r>
                      <a:endParaRPr lang="ko-KR" altLang="en-US" sz="1300" b="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935,919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370754689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4" y="4470074"/>
            <a:ext cx="3325605" cy="16877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352" y="2419836"/>
            <a:ext cx="2551333" cy="150429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042239" y="2127677"/>
            <a:ext cx="3611123" cy="2557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ko-KR" altLang="en-US" sz="1108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선행자재</a:t>
            </a:r>
            <a:r>
              <a:rPr lang="ko-KR" altLang="en-US" sz="11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108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광스플리터</a:t>
            </a:r>
            <a:r>
              <a:rPr lang="en-US" altLang="ko-KR" sz="11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(Master(Conn.</a:t>
            </a:r>
            <a:r>
              <a:rPr lang="ko-KR" altLang="en-US" sz="11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無</a:t>
            </a:r>
            <a:r>
              <a:rPr lang="en-US" altLang="ko-KR" sz="11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8</a:t>
            </a:r>
            <a:r>
              <a:rPr lang="ko-KR" altLang="en-US" sz="11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분기</a:t>
            </a:r>
            <a:r>
              <a:rPr lang="en-US" altLang="ko-KR" sz="11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108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06112" y="3310989"/>
            <a:ext cx="1321931" cy="7673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ko-KR" altLang="en-US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예측 보조 데이터</a:t>
            </a:r>
            <a:endParaRPr lang="en-US" altLang="ko-KR" sz="1108" dirty="0">
              <a:latin typeface="맑은 고딕" pitchFamily="50" charset="-127"/>
              <a:ea typeface="맑은 고딕" pitchFamily="50" charset="-127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ko-KR" altLang="en-US" sz="1108" dirty="0" err="1" smtClean="0">
                <a:latin typeface="맑은 고딕" pitchFamily="50" charset="-127"/>
                <a:ea typeface="맑은 고딕" pitchFamily="50" charset="-127"/>
                <a:cs typeface="Times New Roman"/>
              </a:rPr>
              <a:t>상관지수</a:t>
            </a:r>
            <a:r>
              <a:rPr lang="en-US" altLang="ko-KR" sz="1108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: </a:t>
            </a:r>
            <a:r>
              <a:rPr lang="en-US" altLang="ko-KR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0.43</a:t>
            </a:r>
          </a:p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ko-KR" altLang="en-US" sz="1108" dirty="0" err="1" smtClean="0">
                <a:latin typeface="맑은 고딕" pitchFamily="50" charset="-127"/>
                <a:ea typeface="맑은 고딕" pitchFamily="50" charset="-127"/>
                <a:cs typeface="Times New Roman"/>
              </a:rPr>
              <a:t>선행시간</a:t>
            </a:r>
            <a:r>
              <a:rPr lang="ko-KR" altLang="en-US" sz="1108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 </a:t>
            </a:r>
            <a:r>
              <a:rPr lang="en-US" altLang="ko-KR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: 4</a:t>
            </a:r>
            <a:r>
              <a:rPr lang="ko-KR" altLang="en-US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주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92751" y="1893452"/>
            <a:ext cx="4890078" cy="511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ko-KR" altLang="en-US" sz="1108" dirty="0" err="1">
                <a:latin typeface="맑은 고딕" pitchFamily="50" charset="-127"/>
                <a:ea typeface="맑은 고딕" pitchFamily="50" charset="-127"/>
                <a:cs typeface="Times New Roman"/>
              </a:rPr>
              <a:t>예측자재</a:t>
            </a:r>
            <a:r>
              <a:rPr lang="ko-KR" altLang="en-US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 </a:t>
            </a:r>
            <a:r>
              <a:rPr lang="en-US" altLang="ko-KR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: </a:t>
            </a:r>
            <a:r>
              <a:rPr lang="ko-KR" altLang="en-US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광케이블</a:t>
            </a:r>
            <a:endParaRPr lang="en-US" altLang="ko-KR" sz="1108" dirty="0">
              <a:latin typeface="맑은 고딕" pitchFamily="50" charset="-127"/>
              <a:ea typeface="맑은 고딕" pitchFamily="50" charset="-127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en-US" altLang="ko-KR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(</a:t>
            </a:r>
            <a:r>
              <a:rPr lang="ko-KR" altLang="en-US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가공</a:t>
            </a:r>
            <a:r>
              <a:rPr lang="en-US" altLang="ko-KR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, A(D)OFC-24C-A-LWPF (SKT)) 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769394" y="2420718"/>
            <a:ext cx="3542966" cy="1882630"/>
            <a:chOff x="769393" y="2420719"/>
            <a:chExt cx="2550213" cy="1582506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93" y="2420719"/>
              <a:ext cx="2161499" cy="129591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541007" y="3704938"/>
              <a:ext cx="797627" cy="2982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23"/>
                </a:spcBef>
              </a:pPr>
              <a:r>
                <a:rPr lang="en-US" altLang="ko-KR" sz="1292" dirty="0">
                  <a:latin typeface="맑은 고딕" pitchFamily="50" charset="-127"/>
                  <a:ea typeface="맑은 고딕" pitchFamily="50" charset="-127"/>
                  <a:cs typeface="Times New Roman"/>
                </a:rPr>
                <a:t>Training</a:t>
              </a:r>
              <a:endParaRPr lang="ko-KR" altLang="en-US" sz="1292" dirty="0">
                <a:latin typeface="맑은 고딕" pitchFamily="50" charset="-127"/>
                <a:ea typeface="맑은 고딕" pitchFamily="50" charset="-127"/>
                <a:cs typeface="Times New Roman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521979" y="3704937"/>
              <a:ext cx="797627" cy="2982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23"/>
                </a:spcBef>
              </a:pPr>
              <a:r>
                <a:rPr lang="en-US" altLang="ko-KR" sz="1292" dirty="0">
                  <a:latin typeface="맑은 고딕" pitchFamily="50" charset="-127"/>
                  <a:ea typeface="맑은 고딕" pitchFamily="50" charset="-127"/>
                  <a:cs typeface="Times New Roman"/>
                </a:rPr>
                <a:t>Test</a:t>
              </a:r>
              <a:endParaRPr lang="ko-KR" altLang="en-US" sz="1292" dirty="0">
                <a:latin typeface="맑은 고딕" pitchFamily="50" charset="-127"/>
                <a:ea typeface="맑은 고딕" pitchFamily="50" charset="-127"/>
                <a:cs typeface="Times New Roman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513502" y="4506899"/>
            <a:ext cx="797627" cy="2982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en-US" altLang="ko-KR" sz="1292" dirty="0">
                <a:latin typeface="맑은 고딕" pitchFamily="50" charset="-127"/>
                <a:ea typeface="맑은 고딕" pitchFamily="50" charset="-127"/>
                <a:cs typeface="Times New Roman"/>
              </a:rPr>
              <a:t>Test</a:t>
            </a:r>
            <a:endParaRPr lang="ko-KR" altLang="en-US" sz="1292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/>
              <a:t> </a:t>
            </a:r>
            <a:r>
              <a:rPr lang="ko-KR" altLang="en-US" dirty="0" smtClean="0"/>
              <a:t>모형 수요예측 결과 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/>
            <a:r>
              <a:rPr lang="ko-KR" altLang="en-US" dirty="0" smtClean="0"/>
              <a:t>도출된 </a:t>
            </a:r>
            <a:r>
              <a:rPr lang="ko-KR" altLang="en-US" dirty="0" err="1" smtClean="0"/>
              <a:t>선행자재</a:t>
            </a:r>
            <a:r>
              <a:rPr lang="ko-KR" altLang="en-US" dirty="0" smtClean="0"/>
              <a:t> 수요량을 변수로 추가하여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모형으로 예측한 결과</a:t>
            </a:r>
            <a:r>
              <a:rPr lang="en-US" altLang="ko-KR" dirty="0" smtClean="0"/>
              <a:t>, </a:t>
            </a:r>
            <a:r>
              <a:rPr lang="ko-KR" altLang="en-US" dirty="0"/>
              <a:t> </a:t>
            </a:r>
            <a:r>
              <a:rPr lang="ko-KR" altLang="en-US" dirty="0" smtClean="0"/>
              <a:t>단일 변수를 활용한 것보다는 좋은 결과를 보이나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자재구매를</a:t>
            </a:r>
            <a:r>
              <a:rPr lang="ko-KR" altLang="en-US" dirty="0" smtClean="0"/>
              <a:t> 위한 정확도로는 미흡함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222513" y="3906077"/>
            <a:ext cx="0" cy="1258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014868" y="3899452"/>
            <a:ext cx="0" cy="1258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22513" y="3962399"/>
            <a:ext cx="17923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644344" y="3902767"/>
            <a:ext cx="0" cy="1258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014868" y="3962399"/>
            <a:ext cx="629476" cy="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47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/>
              <a:t> </a:t>
            </a:r>
            <a:r>
              <a:rPr lang="ko-KR" altLang="en-US" dirty="0" smtClean="0"/>
              <a:t>모형 수요예측 결과 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87312" indent="0">
              <a:spcBef>
                <a:spcPts val="6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교차상관관계 함수로 인해 나온 </a:t>
            </a:r>
            <a:r>
              <a:rPr lang="ko-KR" altLang="en-US" dirty="0" err="1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선행자재</a:t>
            </a:r>
            <a:r>
              <a:rPr lang="ko-KR" altLang="en-US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데이터를 활용한 </a:t>
            </a:r>
            <a:r>
              <a:rPr lang="ko-KR" altLang="en-US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결과</a:t>
            </a:r>
            <a:r>
              <a:rPr lang="en-US" altLang="ko-KR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이 또한 </a:t>
            </a:r>
            <a:r>
              <a:rPr lang="ko-KR" altLang="en-US" dirty="0"/>
              <a:t>단일 변수를 활용한 것보다는 좋은 결과를 보이나</a:t>
            </a:r>
            <a:r>
              <a:rPr lang="en-US" altLang="ko-KR" dirty="0"/>
              <a:t>, </a:t>
            </a:r>
            <a:r>
              <a:rPr lang="ko-KR" altLang="en-US" dirty="0" err="1"/>
              <a:t>자재구매를</a:t>
            </a:r>
            <a:r>
              <a:rPr lang="ko-KR" altLang="en-US" dirty="0"/>
              <a:t> 위한 정확도는 보이지 못함</a:t>
            </a:r>
            <a:r>
              <a:rPr lang="en-US" altLang="ko-KR" dirty="0"/>
              <a:t>.</a:t>
            </a:r>
            <a:r>
              <a:rPr lang="ko-KR" altLang="en-US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endParaRPr lang="en-US" altLang="ko-KR" dirty="0">
              <a:solidFill>
                <a:prstClr val="black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5147950" y="4566645"/>
          <a:ext cx="3377208" cy="815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302">
                  <a:extLst>
                    <a:ext uri="{9D8B030D-6E8A-4147-A177-3AD203B41FA5}">
                      <a16:colId xmlns:a16="http://schemas.microsoft.com/office/drawing/2014/main" val="1602861669"/>
                    </a:ext>
                  </a:extLst>
                </a:gridCol>
                <a:gridCol w="844302">
                  <a:extLst>
                    <a:ext uri="{9D8B030D-6E8A-4147-A177-3AD203B41FA5}">
                      <a16:colId xmlns:a16="http://schemas.microsoft.com/office/drawing/2014/main" val="1585114942"/>
                    </a:ext>
                  </a:extLst>
                </a:gridCol>
                <a:gridCol w="844302">
                  <a:extLst>
                    <a:ext uri="{9D8B030D-6E8A-4147-A177-3AD203B41FA5}">
                      <a16:colId xmlns:a16="http://schemas.microsoft.com/office/drawing/2014/main" val="2445120050"/>
                    </a:ext>
                  </a:extLst>
                </a:gridCol>
                <a:gridCol w="844302">
                  <a:extLst>
                    <a:ext uri="{9D8B030D-6E8A-4147-A177-3AD203B41FA5}">
                      <a16:colId xmlns:a16="http://schemas.microsoft.com/office/drawing/2014/main" val="1636575248"/>
                    </a:ext>
                  </a:extLst>
                </a:gridCol>
              </a:tblGrid>
              <a:tr h="4783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 </a:t>
                      </a:r>
                      <a:endParaRPr lang="en-US" altLang="ko-KR" sz="13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3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수요량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수요량 표준편차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오차 </a:t>
                      </a:r>
                      <a:endParaRPr lang="en-US" altLang="ko-KR" sz="13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3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</a:t>
                      </a:r>
                      <a:endParaRPr lang="en-US" altLang="ko-KR" sz="13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3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오차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783919124"/>
                  </a:ext>
                </a:extLst>
              </a:tr>
              <a:tr h="3350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134,381</a:t>
                      </a:r>
                      <a:endParaRPr lang="ko-KR" altLang="en-US" sz="1300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96,344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71,583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926,526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3707546896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5272611" y="1737947"/>
            <a:ext cx="3611123" cy="2557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ko-KR" altLang="en-US" sz="1108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 기반 </a:t>
            </a:r>
            <a:r>
              <a:rPr lang="ko-KR" altLang="en-US" sz="1108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선행자재</a:t>
            </a:r>
            <a:r>
              <a:rPr lang="ko-KR" altLang="en-US" sz="1108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MSLT-</a:t>
            </a:r>
            <a:r>
              <a:rPr lang="ko-KR" altLang="en-US" sz="11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가공</a:t>
            </a:r>
            <a:r>
              <a:rPr lang="en-US" altLang="ko-KR" sz="11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48C(SKT)</a:t>
            </a:r>
            <a:endParaRPr lang="en-US" altLang="ko-KR" sz="1108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24529" y="2595703"/>
            <a:ext cx="1321931" cy="7673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ko-KR" altLang="en-US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예측 보조 데이터</a:t>
            </a:r>
            <a:endParaRPr lang="en-US" altLang="ko-KR" sz="1108" dirty="0">
              <a:latin typeface="맑은 고딕" pitchFamily="50" charset="-127"/>
              <a:ea typeface="맑은 고딕" pitchFamily="50" charset="-127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ko-KR" altLang="en-US" sz="1108" dirty="0" err="1" smtClean="0">
                <a:latin typeface="맑은 고딕" pitchFamily="50" charset="-127"/>
                <a:ea typeface="맑은 고딕" pitchFamily="50" charset="-127"/>
                <a:cs typeface="Times New Roman"/>
              </a:rPr>
              <a:t>상관지수</a:t>
            </a:r>
            <a:r>
              <a:rPr lang="en-US" altLang="ko-KR" sz="1108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: 0.46</a:t>
            </a:r>
            <a:endParaRPr lang="en-US" altLang="ko-KR" sz="1108" dirty="0">
              <a:latin typeface="맑은 고딕" pitchFamily="50" charset="-127"/>
              <a:ea typeface="맑은 고딕" pitchFamily="50" charset="-127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ko-KR" altLang="en-US" sz="1108" dirty="0" err="1" smtClean="0">
                <a:latin typeface="맑은 고딕" pitchFamily="50" charset="-127"/>
                <a:ea typeface="맑은 고딕" pitchFamily="50" charset="-127"/>
                <a:cs typeface="Times New Roman"/>
              </a:rPr>
              <a:t>선행시간</a:t>
            </a:r>
            <a:r>
              <a:rPr lang="ko-KR" altLang="en-US" sz="1108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 </a:t>
            </a:r>
            <a:r>
              <a:rPr lang="en-US" altLang="ko-KR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: 4</a:t>
            </a:r>
            <a:r>
              <a:rPr lang="ko-KR" altLang="en-US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주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24565" y="1513232"/>
            <a:ext cx="4890078" cy="511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ko-KR" altLang="en-US" sz="1108" dirty="0" err="1">
                <a:latin typeface="맑은 고딕" pitchFamily="50" charset="-127"/>
                <a:ea typeface="맑은 고딕" pitchFamily="50" charset="-127"/>
                <a:cs typeface="Times New Roman"/>
              </a:rPr>
              <a:t>예측자재</a:t>
            </a:r>
            <a:r>
              <a:rPr lang="ko-KR" altLang="en-US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 </a:t>
            </a:r>
            <a:r>
              <a:rPr lang="en-US" altLang="ko-KR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: </a:t>
            </a:r>
            <a:r>
              <a:rPr lang="ko-KR" altLang="en-US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광케이블</a:t>
            </a:r>
            <a:endParaRPr lang="en-US" altLang="ko-KR" sz="1108" dirty="0">
              <a:latin typeface="맑은 고딕" pitchFamily="50" charset="-127"/>
              <a:ea typeface="맑은 고딕" pitchFamily="50" charset="-127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en-US" altLang="ko-KR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(</a:t>
            </a:r>
            <a:r>
              <a:rPr lang="ko-KR" altLang="en-US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가공</a:t>
            </a:r>
            <a:r>
              <a:rPr lang="en-US" altLang="ko-KR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, A(D)OFC-24C-A-LWPF (SKT)) 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701208" y="2040498"/>
            <a:ext cx="3542966" cy="1882630"/>
            <a:chOff x="769393" y="2420719"/>
            <a:chExt cx="2550213" cy="1582506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93" y="2420719"/>
              <a:ext cx="2161499" cy="129591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541007" y="3704938"/>
              <a:ext cx="797627" cy="2982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23"/>
                </a:spcBef>
              </a:pPr>
              <a:r>
                <a:rPr lang="en-US" altLang="ko-KR" sz="1292" dirty="0">
                  <a:latin typeface="맑은 고딕" pitchFamily="50" charset="-127"/>
                  <a:ea typeface="맑은 고딕" pitchFamily="50" charset="-127"/>
                  <a:cs typeface="Times New Roman"/>
                </a:rPr>
                <a:t>Training</a:t>
              </a:r>
              <a:endParaRPr lang="ko-KR" altLang="en-US" sz="1292" dirty="0">
                <a:latin typeface="맑은 고딕" pitchFamily="50" charset="-127"/>
                <a:ea typeface="맑은 고딕" pitchFamily="50" charset="-127"/>
                <a:cs typeface="Times New Roman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521979" y="3704937"/>
              <a:ext cx="797627" cy="2982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23"/>
                </a:spcBef>
              </a:pPr>
              <a:r>
                <a:rPr lang="en-US" altLang="ko-KR" sz="1292" dirty="0">
                  <a:latin typeface="맑은 고딕" pitchFamily="50" charset="-127"/>
                  <a:ea typeface="맑은 고딕" pitchFamily="50" charset="-127"/>
                  <a:cs typeface="Times New Roman"/>
                </a:rPr>
                <a:t>Test</a:t>
              </a:r>
              <a:endParaRPr lang="ko-KR" altLang="en-US" sz="1292" dirty="0">
                <a:latin typeface="맑은 고딕" pitchFamily="50" charset="-127"/>
                <a:ea typeface="맑은 고딕" pitchFamily="50" charset="-127"/>
                <a:cs typeface="Times New Roman"/>
              </a:endParaRPr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1154327" y="3525857"/>
            <a:ext cx="0" cy="1258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2946682" y="3519232"/>
            <a:ext cx="0" cy="1258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154327" y="3582179"/>
            <a:ext cx="17923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576158" y="3521149"/>
            <a:ext cx="0" cy="1258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2946682" y="3582179"/>
            <a:ext cx="629476" cy="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346" y="2107820"/>
            <a:ext cx="2383971" cy="1449189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58" y="4172710"/>
            <a:ext cx="3307792" cy="174858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450954" y="4235657"/>
            <a:ext cx="797627" cy="2982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en-US" altLang="ko-KR" sz="1292" dirty="0">
                <a:latin typeface="맑은 고딕" pitchFamily="50" charset="-127"/>
                <a:ea typeface="맑은 고딕" pitchFamily="50" charset="-127"/>
                <a:cs typeface="Times New Roman"/>
              </a:rPr>
              <a:t>Test</a:t>
            </a:r>
            <a:endParaRPr lang="ko-KR" altLang="en-US" sz="1292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948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외부변수</a:t>
            </a:r>
            <a:r>
              <a:rPr lang="ko-KR" altLang="en-US" dirty="0"/>
              <a:t>가</a:t>
            </a:r>
            <a:r>
              <a:rPr lang="ko-KR" altLang="en-US" dirty="0" smtClean="0"/>
              <a:t> 추가된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모형 수요예측 결과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/>
            <a:r>
              <a:rPr lang="ko-KR" altLang="en-US" dirty="0" smtClean="0"/>
              <a:t>전국단위 트래픽 량을 변수로 반영하여 모델링한 결과는 오차가 개선되지 않음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4700983" y="4656357"/>
          <a:ext cx="3377208" cy="815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302">
                  <a:extLst>
                    <a:ext uri="{9D8B030D-6E8A-4147-A177-3AD203B41FA5}">
                      <a16:colId xmlns:a16="http://schemas.microsoft.com/office/drawing/2014/main" val="1602861669"/>
                    </a:ext>
                  </a:extLst>
                </a:gridCol>
                <a:gridCol w="844302">
                  <a:extLst>
                    <a:ext uri="{9D8B030D-6E8A-4147-A177-3AD203B41FA5}">
                      <a16:colId xmlns:a16="http://schemas.microsoft.com/office/drawing/2014/main" val="1585114942"/>
                    </a:ext>
                  </a:extLst>
                </a:gridCol>
                <a:gridCol w="844302">
                  <a:extLst>
                    <a:ext uri="{9D8B030D-6E8A-4147-A177-3AD203B41FA5}">
                      <a16:colId xmlns:a16="http://schemas.microsoft.com/office/drawing/2014/main" val="2445120050"/>
                    </a:ext>
                  </a:extLst>
                </a:gridCol>
                <a:gridCol w="844302">
                  <a:extLst>
                    <a:ext uri="{9D8B030D-6E8A-4147-A177-3AD203B41FA5}">
                      <a16:colId xmlns:a16="http://schemas.microsoft.com/office/drawing/2014/main" val="1636575248"/>
                    </a:ext>
                  </a:extLst>
                </a:gridCol>
              </a:tblGrid>
              <a:tr h="4783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 </a:t>
                      </a:r>
                      <a:endParaRPr lang="en-US" altLang="ko-KR" sz="13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3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수요량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수요량 표준편차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오차 </a:t>
                      </a:r>
                      <a:endParaRPr lang="en-US" altLang="ko-KR" sz="13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3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</a:t>
                      </a:r>
                      <a:endParaRPr lang="en-US" altLang="ko-KR" sz="13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3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오차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783919124"/>
                  </a:ext>
                </a:extLst>
              </a:tr>
              <a:tr h="3350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134,381</a:t>
                      </a:r>
                      <a:endParaRPr lang="ko-KR" altLang="en-US" sz="1300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96,344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86,460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947,839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3707546896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5279995" y="1890718"/>
            <a:ext cx="3611123" cy="2557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ko-KR" altLang="en-US" sz="1108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외부데이터</a:t>
            </a:r>
            <a:r>
              <a:rPr lang="ko-KR" altLang="en-US" sz="1108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108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sz="11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1108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raffic</a:t>
            </a:r>
            <a:r>
              <a:rPr lang="ko-KR" altLang="en-US" sz="1108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수요량</a:t>
            </a:r>
            <a:endParaRPr lang="en-US" altLang="ko-KR" sz="1108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02183" y="2743653"/>
            <a:ext cx="1321931" cy="7673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ko-KR" altLang="en-US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예측 보조 데이터</a:t>
            </a:r>
            <a:endParaRPr lang="en-US" altLang="ko-KR" sz="1108" dirty="0">
              <a:latin typeface="맑은 고딕" pitchFamily="50" charset="-127"/>
              <a:ea typeface="맑은 고딕" pitchFamily="50" charset="-127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ko-KR" altLang="en-US" sz="1108" dirty="0" err="1" smtClean="0">
                <a:latin typeface="맑은 고딕" pitchFamily="50" charset="-127"/>
                <a:ea typeface="맑은 고딕" pitchFamily="50" charset="-127"/>
                <a:cs typeface="Times New Roman"/>
              </a:rPr>
              <a:t>상관지수</a:t>
            </a:r>
            <a:r>
              <a:rPr lang="en-US" altLang="ko-KR" sz="1108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: 0.50</a:t>
            </a:r>
            <a:endParaRPr lang="en-US" altLang="ko-KR" sz="1108" dirty="0">
              <a:latin typeface="맑은 고딕" pitchFamily="50" charset="-127"/>
              <a:ea typeface="맑은 고딕" pitchFamily="50" charset="-127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ko-KR" altLang="en-US" sz="1108" dirty="0" err="1" smtClean="0">
                <a:latin typeface="맑은 고딕" pitchFamily="50" charset="-127"/>
                <a:ea typeface="맑은 고딕" pitchFamily="50" charset="-127"/>
                <a:cs typeface="Times New Roman"/>
              </a:rPr>
              <a:t>선행시간</a:t>
            </a:r>
            <a:r>
              <a:rPr lang="ko-KR" altLang="en-US" sz="1108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 </a:t>
            </a:r>
            <a:r>
              <a:rPr lang="en-US" altLang="ko-KR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: 4</a:t>
            </a:r>
            <a:r>
              <a:rPr lang="ko-KR" altLang="en-US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주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82745" y="1592104"/>
            <a:ext cx="4890078" cy="511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ko-KR" altLang="en-US" sz="1108" dirty="0" err="1">
                <a:latin typeface="맑은 고딕" pitchFamily="50" charset="-127"/>
                <a:ea typeface="맑은 고딕" pitchFamily="50" charset="-127"/>
                <a:cs typeface="Times New Roman"/>
              </a:rPr>
              <a:t>예측자재</a:t>
            </a:r>
            <a:r>
              <a:rPr lang="ko-KR" altLang="en-US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 </a:t>
            </a:r>
            <a:r>
              <a:rPr lang="en-US" altLang="ko-KR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: </a:t>
            </a:r>
            <a:r>
              <a:rPr lang="ko-KR" altLang="en-US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광케이블</a:t>
            </a:r>
            <a:endParaRPr lang="en-US" altLang="ko-KR" sz="1108" dirty="0">
              <a:latin typeface="맑은 고딕" pitchFamily="50" charset="-127"/>
              <a:ea typeface="맑은 고딕" pitchFamily="50" charset="-127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en-US" altLang="ko-KR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(</a:t>
            </a:r>
            <a:r>
              <a:rPr lang="ko-KR" altLang="en-US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가공</a:t>
            </a:r>
            <a:r>
              <a:rPr lang="en-US" altLang="ko-KR" sz="1108" dirty="0">
                <a:latin typeface="맑은 고딕" pitchFamily="50" charset="-127"/>
                <a:ea typeface="맑은 고딕" pitchFamily="50" charset="-127"/>
                <a:cs typeface="Times New Roman"/>
              </a:rPr>
              <a:t>, A(D)OFC-24C-A-LWPF (SKT)) 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559388" y="2119370"/>
            <a:ext cx="3542966" cy="1882630"/>
            <a:chOff x="769393" y="2420719"/>
            <a:chExt cx="2550213" cy="1582506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93" y="2420719"/>
              <a:ext cx="2161499" cy="129591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541007" y="3704938"/>
              <a:ext cx="797627" cy="2982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23"/>
                </a:spcBef>
              </a:pPr>
              <a:r>
                <a:rPr lang="en-US" altLang="ko-KR" sz="1292" dirty="0">
                  <a:latin typeface="맑은 고딕" pitchFamily="50" charset="-127"/>
                  <a:ea typeface="맑은 고딕" pitchFamily="50" charset="-127"/>
                  <a:cs typeface="Times New Roman"/>
                </a:rPr>
                <a:t>Training</a:t>
              </a:r>
              <a:endParaRPr lang="ko-KR" altLang="en-US" sz="1292" dirty="0">
                <a:latin typeface="맑은 고딕" pitchFamily="50" charset="-127"/>
                <a:ea typeface="맑은 고딕" pitchFamily="50" charset="-127"/>
                <a:cs typeface="Times New Roman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521979" y="3704937"/>
              <a:ext cx="797627" cy="2982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23"/>
                </a:spcBef>
              </a:pPr>
              <a:r>
                <a:rPr lang="en-US" altLang="ko-KR" sz="1292" dirty="0">
                  <a:latin typeface="맑은 고딕" pitchFamily="50" charset="-127"/>
                  <a:ea typeface="맑은 고딕" pitchFamily="50" charset="-127"/>
                  <a:cs typeface="Times New Roman"/>
                </a:rPr>
                <a:t>Test</a:t>
              </a:r>
              <a:endParaRPr lang="ko-KR" altLang="en-US" sz="1292" dirty="0">
                <a:latin typeface="맑은 고딕" pitchFamily="50" charset="-127"/>
                <a:ea typeface="맑은 고딕" pitchFamily="50" charset="-127"/>
                <a:cs typeface="Times New Roman"/>
              </a:endParaRPr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1012507" y="3604729"/>
            <a:ext cx="0" cy="1258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2804862" y="3598104"/>
            <a:ext cx="0" cy="1258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012507" y="3661051"/>
            <a:ext cx="17923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434338" y="3601419"/>
            <a:ext cx="0" cy="1258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2804862" y="3661051"/>
            <a:ext cx="629476" cy="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943" y="2154352"/>
            <a:ext cx="2371087" cy="159851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23" y="4384982"/>
            <a:ext cx="2757615" cy="151426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055530" y="4507214"/>
            <a:ext cx="797627" cy="2982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en-US" altLang="ko-KR" sz="1292" dirty="0">
                <a:latin typeface="맑은 고딕" pitchFamily="50" charset="-127"/>
                <a:ea typeface="맑은 고딕" pitchFamily="50" charset="-127"/>
                <a:cs typeface="Times New Roman"/>
              </a:rPr>
              <a:t>Test</a:t>
            </a:r>
            <a:endParaRPr lang="ko-KR" altLang="en-US" sz="1292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662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176" y="1530519"/>
            <a:ext cx="3912318" cy="24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ko-KR" altLang="en-US" sz="1200" dirty="0" err="1">
                <a:latin typeface="맑은 고딕" pitchFamily="50" charset="-127"/>
                <a:ea typeface="맑은 고딕" pitchFamily="50" charset="-127"/>
                <a:cs typeface="Times New Roman"/>
              </a:rPr>
              <a:t>예측자재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  <a:cs typeface="Times New Roman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Times New Roman"/>
              </a:rPr>
              <a:t>: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광케이블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(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  <a:cs typeface="Times New Roman"/>
              </a:rPr>
              <a:t>가공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Times New Roman"/>
              </a:rPr>
              <a:t>, A(D)OFC-24C-A-LWPF (SKT))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572010" y="3245018"/>
            <a:ext cx="1738672" cy="234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en-US" altLang="ko-KR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(</a:t>
            </a:r>
            <a:r>
              <a:rPr lang="ko-KR" altLang="en-US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주</a:t>
            </a:r>
            <a:r>
              <a:rPr lang="en-US" altLang="ko-KR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)</a:t>
            </a:r>
            <a:r>
              <a:rPr lang="ko-KR" altLang="en-US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국제광엔지니어링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05159" y="1504832"/>
            <a:ext cx="3283425" cy="240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선행자재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광스플리터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(Master(Conn.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無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8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분기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2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20" y="1772454"/>
            <a:ext cx="2161499" cy="1295910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 bwMode="auto">
          <a:xfrm>
            <a:off x="2633017" y="1802720"/>
            <a:ext cx="199406" cy="1136331"/>
          </a:xfrm>
          <a:prstGeom prst="ellipse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 w="165100" prst="coolSlant"/>
          </a:sp3d>
        </p:spPr>
        <p:txBody>
          <a:bodyPr wrap="none" rtlCol="0" anchor="ctr"/>
          <a:lstStyle/>
          <a:p>
            <a:pPr marL="164127" indent="-164127" algn="ctr">
              <a:lnSpc>
                <a:spcPct val="150000"/>
              </a:lnSpc>
            </a:pPr>
            <a:endParaRPr lang="ko-KR" altLang="en-US" sz="1292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972" y="1761124"/>
            <a:ext cx="2192071" cy="129246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68" y="3447038"/>
            <a:ext cx="2177131" cy="132521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68" y="4965363"/>
            <a:ext cx="2201879" cy="124320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5" y="3483482"/>
            <a:ext cx="2035677" cy="1288768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 bwMode="auto">
          <a:xfrm>
            <a:off x="2215022" y="1755960"/>
            <a:ext cx="265876" cy="1136331"/>
          </a:xfrm>
          <a:prstGeom prst="ellipse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 w="165100" prst="coolSlant"/>
          </a:sp3d>
        </p:spPr>
        <p:txBody>
          <a:bodyPr wrap="none" rtlCol="0" anchor="ctr"/>
          <a:lstStyle/>
          <a:p>
            <a:pPr marL="164127" indent="-164127" algn="ctr">
              <a:lnSpc>
                <a:spcPct val="150000"/>
              </a:lnSpc>
            </a:pPr>
            <a:endParaRPr lang="ko-KR" altLang="en-US" sz="1292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5" y="4965363"/>
            <a:ext cx="2035677" cy="124320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554360" y="4761166"/>
            <a:ext cx="1738672" cy="234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en-US" altLang="ko-KR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(</a:t>
            </a:r>
            <a:r>
              <a:rPr lang="ko-KR" altLang="en-US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주</a:t>
            </a:r>
            <a:r>
              <a:rPr lang="en-US" altLang="ko-KR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)</a:t>
            </a:r>
            <a:r>
              <a:rPr lang="ko-KR" altLang="en-US" sz="1015" dirty="0" err="1">
                <a:latin typeface="맑은 고딕" pitchFamily="50" charset="-127"/>
                <a:ea typeface="맑은 고딕" pitchFamily="50" charset="-127"/>
                <a:cs typeface="Times New Roman"/>
              </a:rPr>
              <a:t>에스오에이텔레콤</a:t>
            </a:r>
            <a:endParaRPr lang="ko-KR" altLang="en-US" sz="1015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34798" y="3275340"/>
            <a:ext cx="1738672" cy="234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ko-KR" altLang="en-US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주식회사 </a:t>
            </a:r>
            <a:r>
              <a:rPr lang="ko-KR" altLang="en-US" sz="1015" dirty="0" err="1">
                <a:latin typeface="맑은 고딕" pitchFamily="50" charset="-127"/>
                <a:ea typeface="맑은 고딕" pitchFamily="50" charset="-127"/>
                <a:cs typeface="Times New Roman"/>
              </a:rPr>
              <a:t>원더정보</a:t>
            </a:r>
            <a:endParaRPr lang="ko-KR" altLang="en-US" sz="1015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63869" y="4777037"/>
            <a:ext cx="1738672" cy="234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ko-KR" altLang="en-US" sz="1015" dirty="0" err="1">
                <a:latin typeface="맑은 고딕" pitchFamily="50" charset="-127"/>
                <a:ea typeface="맑은 고딕" pitchFamily="50" charset="-127"/>
                <a:cs typeface="Times New Roman"/>
              </a:rPr>
              <a:t>일광전설</a:t>
            </a:r>
            <a:r>
              <a:rPr lang="en-US" altLang="ko-KR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(</a:t>
            </a:r>
            <a:r>
              <a:rPr lang="ko-KR" altLang="en-US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주</a:t>
            </a:r>
            <a:r>
              <a:rPr lang="en-US" altLang="ko-KR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)</a:t>
            </a:r>
            <a:endParaRPr lang="ko-KR" altLang="en-US" sz="1015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081848" y="3247196"/>
            <a:ext cx="1738672" cy="234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en-US" altLang="ko-KR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(</a:t>
            </a:r>
            <a:r>
              <a:rPr lang="ko-KR" altLang="en-US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주</a:t>
            </a:r>
            <a:r>
              <a:rPr lang="en-US" altLang="ko-KR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)</a:t>
            </a:r>
            <a:r>
              <a:rPr lang="ko-KR" altLang="en-US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국제광엔지니어링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064198" y="4763343"/>
            <a:ext cx="1738672" cy="234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en-US" altLang="ko-KR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(</a:t>
            </a:r>
            <a:r>
              <a:rPr lang="ko-KR" altLang="en-US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주</a:t>
            </a:r>
            <a:r>
              <a:rPr lang="en-US" altLang="ko-KR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)</a:t>
            </a:r>
            <a:r>
              <a:rPr lang="ko-KR" altLang="en-US" sz="1015" dirty="0" err="1">
                <a:latin typeface="맑은 고딕" pitchFamily="50" charset="-127"/>
                <a:ea typeface="맑은 고딕" pitchFamily="50" charset="-127"/>
                <a:cs typeface="Times New Roman"/>
              </a:rPr>
              <a:t>에스오에이텔레콤</a:t>
            </a:r>
            <a:endParaRPr lang="ko-KR" altLang="en-US" sz="1015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44637" y="3277517"/>
            <a:ext cx="1738672" cy="234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ko-KR" altLang="en-US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주식회사 </a:t>
            </a:r>
            <a:r>
              <a:rPr lang="ko-KR" altLang="en-US" sz="1015" dirty="0" err="1">
                <a:latin typeface="맑은 고딕" pitchFamily="50" charset="-127"/>
                <a:ea typeface="맑은 고딕" pitchFamily="50" charset="-127"/>
                <a:cs typeface="Times New Roman"/>
              </a:rPr>
              <a:t>원더정보</a:t>
            </a:r>
            <a:endParaRPr lang="ko-KR" altLang="en-US" sz="1015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973707" y="4779215"/>
            <a:ext cx="1738672" cy="234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ko-KR" altLang="en-US" sz="1015" dirty="0" err="1">
                <a:latin typeface="맑은 고딕" pitchFamily="50" charset="-127"/>
                <a:ea typeface="맑은 고딕" pitchFamily="50" charset="-127"/>
                <a:cs typeface="Times New Roman"/>
              </a:rPr>
              <a:t>일광전설</a:t>
            </a:r>
            <a:r>
              <a:rPr lang="en-US" altLang="ko-KR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(</a:t>
            </a:r>
            <a:r>
              <a:rPr lang="ko-KR" altLang="en-US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주</a:t>
            </a:r>
            <a:r>
              <a:rPr lang="en-US" altLang="ko-KR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)</a:t>
            </a:r>
            <a:endParaRPr lang="ko-KR" altLang="en-US" sz="1015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881" y="4957786"/>
            <a:ext cx="1959201" cy="125078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533" y="3485660"/>
            <a:ext cx="2003550" cy="129355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68" y="3491880"/>
            <a:ext cx="1950222" cy="125912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758" y="4957785"/>
            <a:ext cx="1984620" cy="1216209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 bwMode="auto">
          <a:xfrm>
            <a:off x="1979713" y="3068365"/>
            <a:ext cx="297355" cy="294167"/>
          </a:xfrm>
          <a:prstGeom prst="downArrow">
            <a:avLst/>
          </a:prstGeom>
          <a:solidFill>
            <a:schemeClr val="accent5"/>
          </a:solidFill>
          <a:ln w="25400" algn="ctr">
            <a:solidFill>
              <a:schemeClr val="accent2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 w="165100" prst="coolSlant"/>
          </a:sp3d>
        </p:spPr>
        <p:txBody>
          <a:bodyPr wrap="none" rtlCol="0" anchor="ctr"/>
          <a:lstStyle/>
          <a:p>
            <a:pPr marL="164127" indent="-164127" algn="ctr">
              <a:lnSpc>
                <a:spcPct val="150000"/>
              </a:lnSpc>
            </a:pPr>
            <a:endParaRPr lang="ko-KR" altLang="en-US" sz="1292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2" name="아래쪽 화살표 51"/>
          <p:cNvSpPr/>
          <p:nvPr/>
        </p:nvSpPr>
        <p:spPr bwMode="auto">
          <a:xfrm>
            <a:off x="6688835" y="3097433"/>
            <a:ext cx="297355" cy="294167"/>
          </a:xfrm>
          <a:prstGeom prst="downArrow">
            <a:avLst/>
          </a:prstGeom>
          <a:solidFill>
            <a:schemeClr val="accent5"/>
          </a:solidFill>
          <a:ln w="25400" algn="ctr">
            <a:solidFill>
              <a:schemeClr val="accent2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 w="165100" prst="coolSlant"/>
          </a:sp3d>
        </p:spPr>
        <p:txBody>
          <a:bodyPr wrap="none" rtlCol="0" anchor="ctr"/>
          <a:lstStyle/>
          <a:p>
            <a:pPr marL="164127" indent="-164127" algn="ctr">
              <a:lnSpc>
                <a:spcPct val="150000"/>
              </a:lnSpc>
            </a:pPr>
            <a:endParaRPr lang="ko-KR" altLang="en-US" sz="1292" dirty="0"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 bwMode="auto">
          <a:xfrm>
            <a:off x="4026181" y="4321231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직선 연결선 55"/>
          <p:cNvCxnSpPr/>
          <p:nvPr/>
        </p:nvCxnSpPr>
        <p:spPr bwMode="auto">
          <a:xfrm>
            <a:off x="4026181" y="4409154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직선 연결선 56"/>
          <p:cNvCxnSpPr/>
          <p:nvPr/>
        </p:nvCxnSpPr>
        <p:spPr bwMode="auto">
          <a:xfrm>
            <a:off x="4026181" y="4493561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직선 연결선 58"/>
          <p:cNvCxnSpPr/>
          <p:nvPr/>
        </p:nvCxnSpPr>
        <p:spPr bwMode="auto">
          <a:xfrm>
            <a:off x="8480481" y="4338113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직선 연결선 59"/>
          <p:cNvCxnSpPr/>
          <p:nvPr/>
        </p:nvCxnSpPr>
        <p:spPr bwMode="auto">
          <a:xfrm>
            <a:off x="8480481" y="4426036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직선 연결선 60"/>
          <p:cNvCxnSpPr/>
          <p:nvPr/>
        </p:nvCxnSpPr>
        <p:spPr bwMode="auto">
          <a:xfrm>
            <a:off x="8480481" y="4510442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직선 연결선 61"/>
          <p:cNvCxnSpPr/>
          <p:nvPr/>
        </p:nvCxnSpPr>
        <p:spPr bwMode="auto">
          <a:xfrm>
            <a:off x="8483998" y="5776534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직선 연결선 68"/>
          <p:cNvCxnSpPr/>
          <p:nvPr/>
        </p:nvCxnSpPr>
        <p:spPr bwMode="auto">
          <a:xfrm>
            <a:off x="8483998" y="5864457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직선 연결선 69"/>
          <p:cNvCxnSpPr/>
          <p:nvPr/>
        </p:nvCxnSpPr>
        <p:spPr bwMode="auto">
          <a:xfrm>
            <a:off x="8483998" y="5948863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직선 연결선 74"/>
          <p:cNvCxnSpPr/>
          <p:nvPr/>
        </p:nvCxnSpPr>
        <p:spPr bwMode="auto">
          <a:xfrm>
            <a:off x="4042359" y="5776534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직선 연결선 75"/>
          <p:cNvCxnSpPr/>
          <p:nvPr/>
        </p:nvCxnSpPr>
        <p:spPr bwMode="auto">
          <a:xfrm>
            <a:off x="4042359" y="5864457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직선 연결선 76"/>
          <p:cNvCxnSpPr/>
          <p:nvPr/>
        </p:nvCxnSpPr>
        <p:spPr bwMode="auto">
          <a:xfrm>
            <a:off x="4042359" y="5948863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직선 연결선 77"/>
          <p:cNvCxnSpPr/>
          <p:nvPr/>
        </p:nvCxnSpPr>
        <p:spPr bwMode="auto">
          <a:xfrm>
            <a:off x="6181351" y="4326858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직선 연결선 78"/>
          <p:cNvCxnSpPr/>
          <p:nvPr/>
        </p:nvCxnSpPr>
        <p:spPr bwMode="auto">
          <a:xfrm>
            <a:off x="6181351" y="4414782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직선 연결선 79"/>
          <p:cNvCxnSpPr/>
          <p:nvPr/>
        </p:nvCxnSpPr>
        <p:spPr bwMode="auto">
          <a:xfrm>
            <a:off x="6181351" y="4499188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직선 연결선 80"/>
          <p:cNvCxnSpPr/>
          <p:nvPr/>
        </p:nvCxnSpPr>
        <p:spPr bwMode="auto">
          <a:xfrm>
            <a:off x="1634673" y="4338113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직선 연결선 81"/>
          <p:cNvCxnSpPr/>
          <p:nvPr/>
        </p:nvCxnSpPr>
        <p:spPr bwMode="auto">
          <a:xfrm>
            <a:off x="1634673" y="4426036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직선 연결선 82"/>
          <p:cNvCxnSpPr/>
          <p:nvPr/>
        </p:nvCxnSpPr>
        <p:spPr bwMode="auto">
          <a:xfrm>
            <a:off x="1634673" y="4510442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모형 수요예측 결과 </a:t>
            </a:r>
            <a:r>
              <a:rPr lang="ko-KR" altLang="en-US" dirty="0" smtClean="0"/>
              <a:t>분석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63637" y="764704"/>
            <a:ext cx="8616739" cy="798019"/>
          </a:xfrm>
        </p:spPr>
        <p:txBody>
          <a:bodyPr/>
          <a:lstStyle/>
          <a:p>
            <a:pPr marL="87312" indent="0">
              <a:spcBef>
                <a:spcPts val="6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일부 개별 </a:t>
            </a:r>
            <a:r>
              <a:rPr lang="ko-KR" altLang="en-US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사업장 수요에 의해 일</a:t>
            </a:r>
            <a:r>
              <a:rPr lang="en-US" altLang="ko-KR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/</a:t>
            </a:r>
            <a:r>
              <a:rPr lang="ko-KR" altLang="en-US" dirty="0" err="1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주단위</a:t>
            </a:r>
            <a:r>
              <a:rPr lang="ko-KR" altLang="en-US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 전체 수요가 결정되는 형태를 </a:t>
            </a:r>
            <a:r>
              <a:rPr lang="ko-KR" altLang="en-US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보임에 따라 특정 </a:t>
            </a:r>
            <a:endParaRPr lang="en-US" altLang="ko-KR" dirty="0" smtClean="0">
              <a:solidFill>
                <a:prstClr val="black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87312" indent="0">
              <a:spcBef>
                <a:spcPts val="600"/>
              </a:spcBef>
            </a:pPr>
            <a:r>
              <a:rPr lang="ko-KR" altLang="en-US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개별사업장의 내부 요인에 따라 자재의 수요가 영향을 받게 됨  </a:t>
            </a:r>
            <a:endParaRPr lang="en-US" altLang="ko-KR" dirty="0">
              <a:solidFill>
                <a:prstClr val="black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7253" y="2018116"/>
            <a:ext cx="16495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맑은 고딕" pitchFamily="50" charset="-127"/>
                <a:cs typeface="Times New Roman"/>
              </a:rPr>
              <a:t>상관지수</a:t>
            </a:r>
            <a:r>
              <a:rPr lang="en-US" altLang="ko-KR" sz="1200" dirty="0" smtClean="0">
                <a:latin typeface="맑은 고딕" pitchFamily="50" charset="-127"/>
                <a:cs typeface="Times New Roman"/>
              </a:rPr>
              <a:t>: </a:t>
            </a:r>
            <a:r>
              <a:rPr lang="en-US" altLang="ko-KR" sz="1200" dirty="0">
                <a:latin typeface="맑은 고딕" pitchFamily="50" charset="-127"/>
                <a:cs typeface="Times New Roman"/>
              </a:rPr>
              <a:t>0.43, </a:t>
            </a:r>
            <a:endParaRPr lang="en-US" altLang="ko-KR" sz="1200" dirty="0" smtClean="0">
              <a:latin typeface="맑은 고딕" pitchFamily="50" charset="-127"/>
              <a:cs typeface="Times New Roman"/>
            </a:endParaRPr>
          </a:p>
          <a:p>
            <a:r>
              <a:rPr lang="ko-KR" altLang="en-US" sz="1200" dirty="0" err="1" smtClean="0">
                <a:latin typeface="맑은 고딕" pitchFamily="50" charset="-127"/>
                <a:cs typeface="Times New Roman"/>
              </a:rPr>
              <a:t>선행시간</a:t>
            </a:r>
            <a:r>
              <a:rPr lang="en-US" altLang="ko-KR" sz="1200" dirty="0" smtClean="0">
                <a:latin typeface="맑은 고딕" pitchFamily="50" charset="-127"/>
                <a:cs typeface="Times New Roman"/>
              </a:rPr>
              <a:t>: </a:t>
            </a:r>
            <a:r>
              <a:rPr lang="en-US" altLang="ko-KR" sz="1200" dirty="0">
                <a:latin typeface="맑은 고딕" pitchFamily="50" charset="-127"/>
                <a:cs typeface="Times New Roman"/>
              </a:rPr>
              <a:t>4</a:t>
            </a:r>
            <a:r>
              <a:rPr lang="ko-KR" altLang="en-US" sz="1200" dirty="0">
                <a:latin typeface="맑은 고딕" pitchFamily="50" charset="-127"/>
                <a:cs typeface="Times New Roman"/>
              </a:rPr>
              <a:t>주</a:t>
            </a:r>
          </a:p>
          <a:p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832423" y="2892291"/>
            <a:ext cx="1193758" cy="1348015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2805462" y="2943486"/>
            <a:ext cx="1233665" cy="2742233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H="1">
            <a:off x="1662015" y="2883929"/>
            <a:ext cx="669294" cy="139921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56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1777" y="2365034"/>
            <a:ext cx="2580177" cy="143465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상품추천모델 개발 시의 이슈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/>
            <a:r>
              <a:rPr lang="ko-KR" altLang="en-US" dirty="0"/>
              <a:t>상품추천모델 개발 시 발생하는 이슈들은 상품구매행태의 특징이나 적용된 알고리즘 자체의 제약사항으로 인해 </a:t>
            </a:r>
            <a:r>
              <a:rPr lang="ko-KR" altLang="en-US" dirty="0" smtClean="0"/>
              <a:t>발생함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21FF8-9269-43A8-B046-16A60E1A7319}"/>
              </a:ext>
            </a:extLst>
          </p:cNvPr>
          <p:cNvSpPr txBox="1"/>
          <p:nvPr/>
        </p:nvSpPr>
        <p:spPr>
          <a:xfrm>
            <a:off x="2424539" y="2493258"/>
            <a:ext cx="1682179" cy="978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lang="ko-KR" altLang="en-US" sz="1108" dirty="0">
                <a:latin typeface="맑은 고딕" pitchFamily="50" charset="-127"/>
                <a:ea typeface="맑은 고딕" pitchFamily="50" charset="-127"/>
              </a:rPr>
              <a:t>고객별로 실제 판매된 상품이 극히 일부 여서 입력데이터의 대부분이 </a:t>
            </a:r>
            <a:r>
              <a:rPr lang="en-US" altLang="ko-KR" sz="1108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ko-KR" altLang="en-US" sz="1108" dirty="0">
                <a:latin typeface="맑은 고딕" pitchFamily="50" charset="-127"/>
                <a:ea typeface="맑은 고딕" pitchFamily="50" charset="-127"/>
              </a:rPr>
              <a:t>인 경우</a:t>
            </a:r>
            <a:endParaRPr lang="en-US" altLang="ko-KR" sz="1108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C9F25-82E7-4CC5-9028-CCCD01031DDA}"/>
              </a:ext>
            </a:extLst>
          </p:cNvPr>
          <p:cNvSpPr txBox="1"/>
          <p:nvPr/>
        </p:nvSpPr>
        <p:spPr>
          <a:xfrm>
            <a:off x="4800646" y="2474178"/>
            <a:ext cx="1698953" cy="757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lang="ko-KR" altLang="en-US" sz="1108" dirty="0">
                <a:latin typeface="맑은 고딕" pitchFamily="50" charset="-127"/>
                <a:ea typeface="맑은 고딕" pitchFamily="50" charset="-127"/>
              </a:rPr>
              <a:t>신상품의 경우 구매패턴을 유추할 데이터가 없기 때문에 추천이 안됨</a:t>
            </a:r>
            <a:endParaRPr lang="en-US" altLang="ko-KR" sz="1108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4C4AF6-4A45-460A-894D-2676A4705859}"/>
              </a:ext>
            </a:extLst>
          </p:cNvPr>
          <p:cNvSpPr txBox="1"/>
          <p:nvPr/>
        </p:nvSpPr>
        <p:spPr>
          <a:xfrm>
            <a:off x="415109" y="4492503"/>
            <a:ext cx="1700125" cy="978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lang="ko-KR" altLang="en-US" sz="1108" dirty="0">
                <a:latin typeface="맑은 고딕" pitchFamily="50" charset="-127"/>
                <a:ea typeface="맑은 고딕" pitchFamily="50" charset="-127"/>
              </a:rPr>
              <a:t>과거 데이터를 따르는 현상이 너무 강해</a:t>
            </a:r>
            <a:r>
              <a:rPr lang="en-US" altLang="ko-KR" sz="1108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108" dirty="0">
                <a:latin typeface="맑은 고딕" pitchFamily="50" charset="-127"/>
                <a:ea typeface="맑은 고딕" pitchFamily="50" charset="-127"/>
              </a:rPr>
              <a:t>구매 이력이 없으면 유사 상품 추천 능력이 약함</a:t>
            </a:r>
            <a:endParaRPr lang="en-US" altLang="ko-KR" sz="1108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5F7A33-2D1E-4E08-AB64-F84FD5E5BE6A}"/>
              </a:ext>
            </a:extLst>
          </p:cNvPr>
          <p:cNvSpPr txBox="1"/>
          <p:nvPr/>
        </p:nvSpPr>
        <p:spPr>
          <a:xfrm>
            <a:off x="4852300" y="4892924"/>
            <a:ext cx="1566961" cy="603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77"/>
              </a:spcBef>
              <a:buSzPct val="80000"/>
            </a:pPr>
            <a:r>
              <a:rPr lang="ko-KR" altLang="en-US" sz="1108" dirty="0">
                <a:latin typeface="맑은 고딕" pitchFamily="50" charset="-127"/>
                <a:ea typeface="맑은 고딕" pitchFamily="50" charset="-127"/>
              </a:rPr>
              <a:t>이런 문제를 해결하기 위한 다단계의 모델들이 개발되어야 함</a:t>
            </a:r>
            <a:endParaRPr lang="en-US" altLang="ko-KR" sz="1108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5FDF2F9-2E1F-40C1-AAD5-1B100D4D4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820" y="1899047"/>
            <a:ext cx="4170242" cy="39757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algn="ctr">
            <a:solidFill>
              <a:srgbClr val="000000"/>
            </a:solidFill>
            <a:round/>
            <a:headEnd/>
            <a:tailEnd/>
          </a:ln>
          <a:effectLst>
            <a:outerShdw sy="50000" rotWithShape="0">
              <a:srgbClr val="333333">
                <a:alpha val="50000"/>
              </a:srgbClr>
            </a:outerShdw>
          </a:effectLst>
        </p:spPr>
        <p:txBody>
          <a:bodyPr wrap="none" lIns="79754" tIns="39877" rIns="79754" bIns="41031" anchor="ctr"/>
          <a:lstStyle/>
          <a:p>
            <a:pPr algn="ctr" eaLnBrk="0" fontAlgn="t" latinLnBrk="0" hangingPunct="0">
              <a:tabLst>
                <a:tab pos="949593" algn="l"/>
              </a:tabLst>
            </a:pPr>
            <a:r>
              <a:rPr lang="en-US" altLang="ko-KR" sz="1292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Data Sparsity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63631" y="1900605"/>
            <a:ext cx="4175431" cy="190378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6" name="직사각형 15"/>
          <p:cNvSpPr/>
          <p:nvPr/>
        </p:nvSpPr>
        <p:spPr>
          <a:xfrm>
            <a:off x="263631" y="4057992"/>
            <a:ext cx="4175431" cy="190378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7" name="직사각형 16"/>
          <p:cNvSpPr/>
          <p:nvPr/>
        </p:nvSpPr>
        <p:spPr>
          <a:xfrm>
            <a:off x="4717049" y="4058484"/>
            <a:ext cx="4175431" cy="190378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8" name="직사각형 17"/>
          <p:cNvSpPr/>
          <p:nvPr/>
        </p:nvSpPr>
        <p:spPr>
          <a:xfrm>
            <a:off x="4726040" y="1906188"/>
            <a:ext cx="4175431" cy="190378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840520B7-782E-4EB3-951C-6DDD28BBD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38" y="1908422"/>
            <a:ext cx="4165932" cy="388195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algn="ctr">
            <a:solidFill>
              <a:srgbClr val="000000"/>
            </a:solidFill>
            <a:round/>
            <a:headEnd/>
            <a:tailEnd/>
          </a:ln>
          <a:effectLst>
            <a:outerShdw sy="50000" rotWithShape="0">
              <a:srgbClr val="333333">
                <a:alpha val="50000"/>
              </a:srgbClr>
            </a:outerShdw>
          </a:effectLst>
        </p:spPr>
        <p:txBody>
          <a:bodyPr wrap="none" lIns="79754" tIns="39877" rIns="79754" bIns="41031" anchor="ctr"/>
          <a:lstStyle/>
          <a:p>
            <a:pPr algn="ctr" eaLnBrk="0" fontAlgn="t" latinLnBrk="0" hangingPunct="0">
              <a:tabLst>
                <a:tab pos="949593" algn="l"/>
              </a:tabLst>
            </a:pPr>
            <a:r>
              <a:rPr lang="en-US" altLang="ko-KR" sz="1292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Cold Start</a:t>
            </a: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35FDF2F9-2E1F-40C1-AAD5-1B100D4D4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631" y="4055693"/>
            <a:ext cx="4170242" cy="39757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algn="ctr">
            <a:solidFill>
              <a:srgbClr val="000000"/>
            </a:solidFill>
            <a:round/>
            <a:headEnd/>
            <a:tailEnd/>
          </a:ln>
          <a:effectLst>
            <a:outerShdw sy="50000" rotWithShape="0">
              <a:srgbClr val="333333">
                <a:alpha val="50000"/>
              </a:srgbClr>
            </a:outerShdw>
          </a:effectLst>
        </p:spPr>
        <p:txBody>
          <a:bodyPr wrap="none" lIns="79754" tIns="39877" rIns="79754" bIns="41031" anchor="ctr"/>
          <a:lstStyle/>
          <a:p>
            <a:pPr algn="ctr" eaLnBrk="0" fontAlgn="t" latinLnBrk="0" hangingPunct="0">
              <a:tabLst>
                <a:tab pos="949593" algn="l"/>
              </a:tabLst>
            </a:pPr>
            <a:r>
              <a:rPr lang="en-US" altLang="ko-KR" sz="1292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Memorization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327" y="4826519"/>
            <a:ext cx="2102981" cy="10636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C4C4AF6-4A45-460A-894D-2676A4705859}"/>
              </a:ext>
            </a:extLst>
          </p:cNvPr>
          <p:cNvSpPr txBox="1"/>
          <p:nvPr/>
        </p:nvSpPr>
        <p:spPr>
          <a:xfrm>
            <a:off x="415108" y="5413573"/>
            <a:ext cx="1962816" cy="49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lang="ko-KR" altLang="en-US" sz="1015" dirty="0"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sz="1015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15" dirty="0">
                <a:latin typeface="맑은 고딕" pitchFamily="50" charset="-127"/>
                <a:ea typeface="맑은 고딕" pitchFamily="50" charset="-127"/>
              </a:rPr>
              <a:t>프라이드치킨 구매자에게 치킨볶음밥은 추천 안함</a:t>
            </a:r>
            <a:endParaRPr lang="en-US" altLang="ko-KR" sz="1015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35FDF2F9-2E1F-40C1-AAD5-1B100D4D4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1712" y="4071579"/>
            <a:ext cx="4170242" cy="39757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algn="ctr">
            <a:solidFill>
              <a:srgbClr val="000000"/>
            </a:solidFill>
            <a:round/>
            <a:headEnd/>
            <a:tailEnd/>
          </a:ln>
          <a:effectLst>
            <a:outerShdw sy="50000" rotWithShape="0">
              <a:srgbClr val="333333">
                <a:alpha val="50000"/>
              </a:srgbClr>
            </a:outerShdw>
          </a:effectLst>
        </p:spPr>
        <p:txBody>
          <a:bodyPr wrap="none" lIns="79754" tIns="39877" rIns="79754" bIns="41031" anchor="ctr"/>
          <a:lstStyle/>
          <a:p>
            <a:pPr algn="ctr" eaLnBrk="0" fontAlgn="t" latinLnBrk="0" hangingPunct="0">
              <a:tabLst>
                <a:tab pos="949593" algn="l"/>
              </a:tabLst>
            </a:pPr>
            <a:r>
              <a:rPr lang="en-US" altLang="ko-KR" sz="1292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Several Models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8081" y="4799377"/>
            <a:ext cx="932052" cy="10863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492151" y="4558972"/>
            <a:ext cx="829073" cy="262829"/>
          </a:xfrm>
          <a:prstGeom prst="rect">
            <a:avLst/>
          </a:prstGeom>
          <a:solidFill>
            <a:srgbClr val="F8DCDD"/>
          </a:solidFill>
        </p:spPr>
        <p:txBody>
          <a:bodyPr wrap="none" rtlCol="0">
            <a:spAutoFit/>
          </a:bodyPr>
          <a:lstStyle/>
          <a:p>
            <a:r>
              <a:rPr lang="en-US" altLang="ko-KR" sz="1108" dirty="0">
                <a:latin typeface="+mn-ea"/>
              </a:rPr>
              <a:t>Clustering</a:t>
            </a:r>
            <a:endParaRPr lang="ko-KR" altLang="en-US" sz="1108" dirty="0">
              <a:latin typeface="+mn-ea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467" y="4873337"/>
            <a:ext cx="819065" cy="72540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822643" y="4565242"/>
            <a:ext cx="952713" cy="262829"/>
          </a:xfrm>
          <a:prstGeom prst="rect">
            <a:avLst/>
          </a:prstGeom>
          <a:solidFill>
            <a:srgbClr val="F8DCDD"/>
          </a:solidFill>
        </p:spPr>
        <p:txBody>
          <a:bodyPr wrap="square" rtlCol="0">
            <a:spAutoFit/>
          </a:bodyPr>
          <a:lstStyle/>
          <a:p>
            <a:r>
              <a:rPr lang="en-US" altLang="ko-KR" sz="1108" dirty="0">
                <a:latin typeface="+mn-ea"/>
              </a:rPr>
              <a:t>Association</a:t>
            </a:r>
            <a:endParaRPr lang="ko-KR" altLang="en-US" sz="1108" dirty="0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179983" y="5662037"/>
            <a:ext cx="1664238" cy="262829"/>
          </a:xfrm>
          <a:prstGeom prst="rect">
            <a:avLst/>
          </a:prstGeom>
          <a:solidFill>
            <a:srgbClr val="F8DCDD"/>
          </a:solidFill>
        </p:spPr>
        <p:txBody>
          <a:bodyPr wrap="none" rtlCol="0">
            <a:spAutoFit/>
          </a:bodyPr>
          <a:lstStyle/>
          <a:p>
            <a:r>
              <a:rPr lang="en-US" altLang="ko-KR" sz="1108" dirty="0">
                <a:latin typeface="+mn-ea"/>
              </a:rPr>
              <a:t>Target selection model</a:t>
            </a:r>
            <a:endParaRPr lang="ko-KR" altLang="en-US" sz="1108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78749" y="3266531"/>
            <a:ext cx="1740957" cy="130606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92" b="1" dirty="0">
                <a:solidFill>
                  <a:schemeClr val="tx1"/>
                </a:solidFill>
                <a:latin typeface="+mn-ea"/>
              </a:rPr>
              <a:t>메모리 기반</a:t>
            </a:r>
            <a:endParaRPr lang="en-US" altLang="ko-KR" sz="1292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92" b="1" dirty="0">
                <a:solidFill>
                  <a:schemeClr val="tx1"/>
                </a:solidFill>
                <a:latin typeface="+mn-ea"/>
              </a:rPr>
              <a:t>협업 </a:t>
            </a:r>
            <a:r>
              <a:rPr lang="ko-KR" altLang="en-US" sz="1292" b="1" dirty="0" err="1">
                <a:solidFill>
                  <a:schemeClr val="tx1"/>
                </a:solidFill>
                <a:latin typeface="+mn-ea"/>
              </a:rPr>
              <a:t>필터링</a:t>
            </a:r>
            <a:endParaRPr lang="en-US" altLang="ko-KR" sz="1292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858" y="2373668"/>
            <a:ext cx="1924627" cy="12662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7068" y="2365497"/>
            <a:ext cx="1056700" cy="2343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923">
                <a:latin typeface="+mn-ea"/>
              </a:rPr>
              <a:t>상품별 </a:t>
            </a:r>
            <a:r>
              <a:rPr lang="ko-KR" altLang="en-US" sz="923" dirty="0" err="1">
                <a:latin typeface="+mn-ea"/>
              </a:rPr>
              <a:t>구매건수</a:t>
            </a:r>
            <a:endParaRPr lang="ko-KR" altLang="en-US" sz="923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55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모형 수요예측 결과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_2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63637" y="764704"/>
            <a:ext cx="8616739" cy="798019"/>
          </a:xfrm>
        </p:spPr>
        <p:txBody>
          <a:bodyPr/>
          <a:lstStyle/>
          <a:p>
            <a:pPr marL="87312" indent="0">
              <a:spcBef>
                <a:spcPts val="600"/>
              </a:spcBef>
            </a:pPr>
            <a:r>
              <a:rPr lang="ko-KR" altLang="en-US" kern="0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데이터 기반의 </a:t>
            </a:r>
            <a:r>
              <a:rPr lang="ko-KR" altLang="en-US" kern="0" dirty="0" err="1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선행자재를</a:t>
            </a:r>
            <a:r>
              <a:rPr lang="ko-KR" altLang="en-US" kern="0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 예측에 </a:t>
            </a:r>
            <a:r>
              <a:rPr lang="ko-KR" altLang="en-US" kern="0" dirty="0" err="1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썼을때에는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lang="ko-KR" altLang="en-US" kern="0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조금 더 나은 결과를 보여주었지만 실제로 </a:t>
            </a:r>
            <a:endParaRPr lang="en-US" altLang="ko-KR" kern="0" dirty="0" smtClean="0">
              <a:solidFill>
                <a:prstClr val="black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87312" indent="0">
              <a:spcBef>
                <a:spcPts val="600"/>
              </a:spcBef>
            </a:pPr>
            <a:r>
              <a:rPr lang="ko-KR" altLang="en-US" kern="0" dirty="0" err="1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예측자재의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lang="ko-KR" altLang="en-US" kern="0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사업장과 대부분이 매치되지 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않음</a:t>
            </a:r>
            <a:endParaRPr lang="en-US" altLang="ko-KR" kern="0" dirty="0">
              <a:solidFill>
                <a:prstClr val="black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92127" y="1588410"/>
            <a:ext cx="3912318" cy="24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ko-KR" altLang="en-US" sz="1200" dirty="0" err="1">
                <a:latin typeface="맑은 고딕" pitchFamily="50" charset="-127"/>
                <a:ea typeface="맑은 고딕" pitchFamily="50" charset="-127"/>
                <a:cs typeface="Times New Roman"/>
              </a:rPr>
              <a:t>예측자재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  <a:cs typeface="Times New Roman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Times New Roman"/>
              </a:rPr>
              <a:t>: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광케이블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(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  <a:cs typeface="Times New Roman"/>
              </a:rPr>
              <a:t>가공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Times New Roman"/>
              </a:rPr>
              <a:t>, A(D)OFC-24C-A-LWPF (SKT))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610961" y="3302909"/>
            <a:ext cx="1738672" cy="234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en-US" altLang="ko-KR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(</a:t>
            </a:r>
            <a:r>
              <a:rPr lang="ko-KR" altLang="en-US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주</a:t>
            </a:r>
            <a:r>
              <a:rPr lang="en-US" altLang="ko-KR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)</a:t>
            </a:r>
            <a:r>
              <a:rPr lang="ko-KR" altLang="en-US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국제광엔지니어링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344110" y="1562723"/>
            <a:ext cx="3283425" cy="24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기반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선행자재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MSLT-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가공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48C(SKT)</a:t>
            </a:r>
            <a:endParaRPr lang="en-US" altLang="ko-KR" sz="12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71" y="1830345"/>
            <a:ext cx="2161499" cy="1295910"/>
          </a:xfrm>
          <a:prstGeom prst="rect">
            <a:avLst/>
          </a:prstGeom>
        </p:spPr>
      </p:pic>
      <p:sp>
        <p:nvSpPr>
          <p:cNvPr id="72" name="타원 71"/>
          <p:cNvSpPr/>
          <p:nvPr/>
        </p:nvSpPr>
        <p:spPr bwMode="auto">
          <a:xfrm>
            <a:off x="2671968" y="1860611"/>
            <a:ext cx="199406" cy="1136331"/>
          </a:xfrm>
          <a:prstGeom prst="ellipse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 w="165100" prst="coolSlant"/>
          </a:sp3d>
        </p:spPr>
        <p:txBody>
          <a:bodyPr wrap="none" rtlCol="0" anchor="ctr"/>
          <a:lstStyle/>
          <a:p>
            <a:pPr marL="164127" indent="-164127" algn="ctr">
              <a:lnSpc>
                <a:spcPct val="150000"/>
              </a:lnSpc>
            </a:pPr>
            <a:endParaRPr lang="ko-KR" altLang="en-US" sz="1292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19" y="3504929"/>
            <a:ext cx="2177131" cy="1325211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19" y="5023254"/>
            <a:ext cx="2201879" cy="1243206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6" y="3541373"/>
            <a:ext cx="2035677" cy="1288768"/>
          </a:xfrm>
          <a:prstGeom prst="rect">
            <a:avLst/>
          </a:prstGeom>
        </p:spPr>
      </p:pic>
      <p:sp>
        <p:nvSpPr>
          <p:cNvPr id="85" name="타원 84"/>
          <p:cNvSpPr/>
          <p:nvPr/>
        </p:nvSpPr>
        <p:spPr bwMode="auto">
          <a:xfrm>
            <a:off x="2253973" y="1813851"/>
            <a:ext cx="265876" cy="1136331"/>
          </a:xfrm>
          <a:prstGeom prst="ellipse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 w="165100" prst="coolSlant"/>
          </a:sp3d>
        </p:spPr>
        <p:txBody>
          <a:bodyPr wrap="none" rtlCol="0" anchor="ctr"/>
          <a:lstStyle/>
          <a:p>
            <a:pPr marL="164127" indent="-164127" algn="ctr">
              <a:lnSpc>
                <a:spcPct val="150000"/>
              </a:lnSpc>
            </a:pPr>
            <a:endParaRPr lang="ko-KR" altLang="en-US" sz="1292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6" y="5023254"/>
            <a:ext cx="2035677" cy="1243206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593311" y="4819057"/>
            <a:ext cx="1738672" cy="234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en-US" altLang="ko-KR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(</a:t>
            </a:r>
            <a:r>
              <a:rPr lang="ko-KR" altLang="en-US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주</a:t>
            </a:r>
            <a:r>
              <a:rPr lang="en-US" altLang="ko-KR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)</a:t>
            </a:r>
            <a:r>
              <a:rPr lang="ko-KR" altLang="en-US" sz="1015" dirty="0" err="1">
                <a:latin typeface="맑은 고딕" pitchFamily="50" charset="-127"/>
                <a:ea typeface="맑은 고딕" pitchFamily="50" charset="-127"/>
                <a:cs typeface="Times New Roman"/>
              </a:rPr>
              <a:t>에스오에이텔레콤</a:t>
            </a:r>
            <a:endParaRPr lang="ko-KR" altLang="en-US" sz="1015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73749" y="3333231"/>
            <a:ext cx="1738672" cy="234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ko-KR" altLang="en-US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주식회사 </a:t>
            </a:r>
            <a:r>
              <a:rPr lang="ko-KR" altLang="en-US" sz="1015" dirty="0" err="1">
                <a:latin typeface="맑은 고딕" pitchFamily="50" charset="-127"/>
                <a:ea typeface="맑은 고딕" pitchFamily="50" charset="-127"/>
                <a:cs typeface="Times New Roman"/>
              </a:rPr>
              <a:t>원더정보</a:t>
            </a:r>
            <a:endParaRPr lang="ko-KR" altLang="en-US" sz="1015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02820" y="4834928"/>
            <a:ext cx="1738672" cy="234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ko-KR" altLang="en-US" sz="1015" dirty="0" err="1">
                <a:latin typeface="맑은 고딕" pitchFamily="50" charset="-127"/>
                <a:ea typeface="맑은 고딕" pitchFamily="50" charset="-127"/>
                <a:cs typeface="Times New Roman"/>
              </a:rPr>
              <a:t>일광전설</a:t>
            </a:r>
            <a:r>
              <a:rPr lang="en-US" altLang="ko-KR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(</a:t>
            </a:r>
            <a:r>
              <a:rPr lang="ko-KR" altLang="en-US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주</a:t>
            </a:r>
            <a:r>
              <a:rPr lang="en-US" altLang="ko-KR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)</a:t>
            </a:r>
            <a:endParaRPr lang="ko-KR" altLang="en-US" sz="1015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120799" y="3305087"/>
            <a:ext cx="1738672" cy="234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en-US" altLang="ko-KR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(</a:t>
            </a:r>
            <a:r>
              <a:rPr lang="ko-KR" altLang="en-US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주</a:t>
            </a:r>
            <a:r>
              <a:rPr lang="en-US" altLang="ko-KR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)</a:t>
            </a:r>
            <a:r>
              <a:rPr lang="ko-KR" altLang="en-US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국제광엔지니어링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103149" y="4821234"/>
            <a:ext cx="1738672" cy="234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en-US" altLang="ko-KR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(</a:t>
            </a:r>
            <a:r>
              <a:rPr lang="ko-KR" altLang="en-US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주</a:t>
            </a:r>
            <a:r>
              <a:rPr lang="en-US" altLang="ko-KR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)</a:t>
            </a:r>
            <a:r>
              <a:rPr lang="ko-KR" altLang="en-US" sz="1015" dirty="0" err="1">
                <a:latin typeface="맑은 고딕" pitchFamily="50" charset="-127"/>
                <a:ea typeface="맑은 고딕" pitchFamily="50" charset="-127"/>
                <a:cs typeface="Times New Roman"/>
              </a:rPr>
              <a:t>에스오에이텔레콤</a:t>
            </a:r>
            <a:endParaRPr lang="ko-KR" altLang="en-US" sz="1015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883588" y="3335408"/>
            <a:ext cx="1738672" cy="234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ko-KR" altLang="en-US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주식회사 </a:t>
            </a:r>
            <a:r>
              <a:rPr lang="ko-KR" altLang="en-US" sz="1015" dirty="0" err="1">
                <a:latin typeface="맑은 고딕" pitchFamily="50" charset="-127"/>
                <a:ea typeface="맑은 고딕" pitchFamily="50" charset="-127"/>
                <a:cs typeface="Times New Roman"/>
              </a:rPr>
              <a:t>원더정보</a:t>
            </a:r>
            <a:endParaRPr lang="ko-KR" altLang="en-US" sz="1015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012658" y="4837106"/>
            <a:ext cx="1738672" cy="234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3"/>
              </a:spcBef>
            </a:pPr>
            <a:r>
              <a:rPr lang="ko-KR" altLang="en-US" sz="1015" dirty="0" err="1">
                <a:latin typeface="맑은 고딕" pitchFamily="50" charset="-127"/>
                <a:ea typeface="맑은 고딕" pitchFamily="50" charset="-127"/>
                <a:cs typeface="Times New Roman"/>
              </a:rPr>
              <a:t>일광전설</a:t>
            </a:r>
            <a:r>
              <a:rPr lang="en-US" altLang="ko-KR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(</a:t>
            </a:r>
            <a:r>
              <a:rPr lang="ko-KR" altLang="en-US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주</a:t>
            </a:r>
            <a:r>
              <a:rPr lang="en-US" altLang="ko-KR" sz="1015" dirty="0">
                <a:latin typeface="맑은 고딕" pitchFamily="50" charset="-127"/>
                <a:ea typeface="맑은 고딕" pitchFamily="50" charset="-127"/>
                <a:cs typeface="Times New Roman"/>
              </a:rPr>
              <a:t>)</a:t>
            </a:r>
            <a:endParaRPr lang="ko-KR" altLang="en-US" sz="1015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94" name="아래쪽 화살표 93"/>
          <p:cNvSpPr/>
          <p:nvPr/>
        </p:nvSpPr>
        <p:spPr bwMode="auto">
          <a:xfrm>
            <a:off x="2018664" y="3126256"/>
            <a:ext cx="297355" cy="294167"/>
          </a:xfrm>
          <a:prstGeom prst="downArrow">
            <a:avLst/>
          </a:prstGeom>
          <a:solidFill>
            <a:schemeClr val="accent5"/>
          </a:solidFill>
          <a:ln w="25400" algn="ctr">
            <a:solidFill>
              <a:schemeClr val="accent2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 w="165100" prst="coolSlant"/>
          </a:sp3d>
        </p:spPr>
        <p:txBody>
          <a:bodyPr wrap="none" rtlCol="0" anchor="ctr"/>
          <a:lstStyle/>
          <a:p>
            <a:pPr marL="164127" indent="-164127" algn="ctr">
              <a:lnSpc>
                <a:spcPct val="150000"/>
              </a:lnSpc>
            </a:pPr>
            <a:endParaRPr lang="ko-KR" altLang="en-US" sz="1292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5" name="아래쪽 화살표 94"/>
          <p:cNvSpPr/>
          <p:nvPr/>
        </p:nvSpPr>
        <p:spPr bwMode="auto">
          <a:xfrm>
            <a:off x="6727786" y="3155324"/>
            <a:ext cx="297355" cy="294167"/>
          </a:xfrm>
          <a:prstGeom prst="downArrow">
            <a:avLst/>
          </a:prstGeom>
          <a:solidFill>
            <a:schemeClr val="accent5"/>
          </a:solidFill>
          <a:ln w="25400" algn="ctr">
            <a:solidFill>
              <a:schemeClr val="accent2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 w="165100" prst="coolSlant"/>
          </a:sp3d>
        </p:spPr>
        <p:txBody>
          <a:bodyPr wrap="none" rtlCol="0" anchor="ctr"/>
          <a:lstStyle/>
          <a:p>
            <a:pPr marL="164127" indent="-164127" algn="ctr">
              <a:lnSpc>
                <a:spcPct val="150000"/>
              </a:lnSpc>
            </a:pPr>
            <a:endParaRPr lang="ko-KR" altLang="en-US" sz="1292" dirty="0"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96" name="직선 연결선 95"/>
          <p:cNvCxnSpPr/>
          <p:nvPr/>
        </p:nvCxnSpPr>
        <p:spPr bwMode="auto">
          <a:xfrm>
            <a:off x="4065132" y="4379122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7" name="직선 연결선 96"/>
          <p:cNvCxnSpPr/>
          <p:nvPr/>
        </p:nvCxnSpPr>
        <p:spPr bwMode="auto">
          <a:xfrm>
            <a:off x="4065132" y="4467045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직선 연결선 97"/>
          <p:cNvCxnSpPr/>
          <p:nvPr/>
        </p:nvCxnSpPr>
        <p:spPr bwMode="auto">
          <a:xfrm>
            <a:off x="4065132" y="4551452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직선 연결선 98"/>
          <p:cNvCxnSpPr/>
          <p:nvPr/>
        </p:nvCxnSpPr>
        <p:spPr bwMode="auto">
          <a:xfrm>
            <a:off x="4081310" y="5834425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직선 연결선 99"/>
          <p:cNvCxnSpPr/>
          <p:nvPr/>
        </p:nvCxnSpPr>
        <p:spPr bwMode="auto">
          <a:xfrm>
            <a:off x="4081310" y="5922348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직선 연결선 100"/>
          <p:cNvCxnSpPr/>
          <p:nvPr/>
        </p:nvCxnSpPr>
        <p:spPr bwMode="auto">
          <a:xfrm>
            <a:off x="4081310" y="6006754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직선 연결선 101"/>
          <p:cNvCxnSpPr/>
          <p:nvPr/>
        </p:nvCxnSpPr>
        <p:spPr bwMode="auto">
          <a:xfrm>
            <a:off x="1673624" y="4396004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직선 연결선 102"/>
          <p:cNvCxnSpPr/>
          <p:nvPr/>
        </p:nvCxnSpPr>
        <p:spPr bwMode="auto">
          <a:xfrm>
            <a:off x="1673624" y="4483927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직선 연결선 103"/>
          <p:cNvCxnSpPr/>
          <p:nvPr/>
        </p:nvCxnSpPr>
        <p:spPr bwMode="auto">
          <a:xfrm>
            <a:off x="1673624" y="4568333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5" name="TextBox 104"/>
          <p:cNvSpPr txBox="1"/>
          <p:nvPr/>
        </p:nvSpPr>
        <p:spPr>
          <a:xfrm>
            <a:off x="3786204" y="2076007"/>
            <a:ext cx="16495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맑은 고딕" pitchFamily="50" charset="-127"/>
                <a:cs typeface="Times New Roman"/>
              </a:rPr>
              <a:t>상관지수</a:t>
            </a:r>
            <a:r>
              <a:rPr lang="en-US" altLang="ko-KR" sz="1200" dirty="0" smtClean="0">
                <a:latin typeface="맑은 고딕" pitchFamily="50" charset="-127"/>
                <a:cs typeface="Times New Roman"/>
              </a:rPr>
              <a:t>: 0.46 </a:t>
            </a:r>
          </a:p>
          <a:p>
            <a:r>
              <a:rPr lang="ko-KR" altLang="en-US" sz="1200" dirty="0" err="1" smtClean="0">
                <a:latin typeface="맑은 고딕" pitchFamily="50" charset="-127"/>
                <a:cs typeface="Times New Roman"/>
              </a:rPr>
              <a:t>선행시간</a:t>
            </a:r>
            <a:r>
              <a:rPr lang="en-US" altLang="ko-KR" sz="1200" dirty="0" smtClean="0">
                <a:latin typeface="맑은 고딕" pitchFamily="50" charset="-127"/>
                <a:cs typeface="Times New Roman"/>
              </a:rPr>
              <a:t>: </a:t>
            </a:r>
            <a:r>
              <a:rPr lang="en-US" altLang="ko-KR" sz="1200" dirty="0">
                <a:latin typeface="맑은 고딕" pitchFamily="50" charset="-127"/>
                <a:cs typeface="Times New Roman"/>
              </a:rPr>
              <a:t>4</a:t>
            </a:r>
            <a:r>
              <a:rPr lang="ko-KR" altLang="en-US" sz="1200" dirty="0">
                <a:latin typeface="맑은 고딕" pitchFamily="50" charset="-127"/>
                <a:cs typeface="Times New Roman"/>
              </a:rPr>
              <a:t>주</a:t>
            </a:r>
          </a:p>
          <a:p>
            <a:endParaRPr lang="ko-KR" altLang="en-US" dirty="0"/>
          </a:p>
        </p:txBody>
      </p:sp>
      <p:cxnSp>
        <p:nvCxnSpPr>
          <p:cNvPr id="106" name="직선 화살표 연결선 105"/>
          <p:cNvCxnSpPr/>
          <p:nvPr/>
        </p:nvCxnSpPr>
        <p:spPr>
          <a:xfrm>
            <a:off x="2871374" y="2950182"/>
            <a:ext cx="1193758" cy="1348015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>
            <a:off x="2844413" y="3001377"/>
            <a:ext cx="1233665" cy="2742233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H="1">
            <a:off x="1700966" y="2941820"/>
            <a:ext cx="669294" cy="139921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그림 10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947" y="1846582"/>
            <a:ext cx="2183372" cy="1327247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564" y="5060384"/>
            <a:ext cx="2111192" cy="1318868"/>
          </a:xfrm>
          <a:prstGeom prst="rect">
            <a:avLst/>
          </a:prstGeom>
        </p:spPr>
      </p:pic>
      <p:cxnSp>
        <p:nvCxnSpPr>
          <p:cNvPr id="111" name="직선 연결선 110"/>
          <p:cNvCxnSpPr/>
          <p:nvPr/>
        </p:nvCxnSpPr>
        <p:spPr bwMode="auto">
          <a:xfrm>
            <a:off x="8417218" y="5941524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직선 연결선 111"/>
          <p:cNvCxnSpPr/>
          <p:nvPr/>
        </p:nvCxnSpPr>
        <p:spPr bwMode="auto">
          <a:xfrm>
            <a:off x="8417218" y="6029447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직선 연결선 112"/>
          <p:cNvCxnSpPr/>
          <p:nvPr/>
        </p:nvCxnSpPr>
        <p:spPr bwMode="auto">
          <a:xfrm>
            <a:off x="8417218" y="6113853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4" name="그림 1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564" y="3557319"/>
            <a:ext cx="2111192" cy="1318868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741" y="3537204"/>
            <a:ext cx="2080832" cy="1299902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741" y="5069224"/>
            <a:ext cx="2080832" cy="1299902"/>
          </a:xfrm>
          <a:prstGeom prst="rect">
            <a:avLst/>
          </a:prstGeom>
        </p:spPr>
      </p:pic>
      <p:cxnSp>
        <p:nvCxnSpPr>
          <p:cNvPr id="117" name="직선 연결선 116"/>
          <p:cNvCxnSpPr/>
          <p:nvPr/>
        </p:nvCxnSpPr>
        <p:spPr bwMode="auto">
          <a:xfrm>
            <a:off x="8420266" y="4430478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직선 연결선 117"/>
          <p:cNvCxnSpPr/>
          <p:nvPr/>
        </p:nvCxnSpPr>
        <p:spPr bwMode="auto">
          <a:xfrm>
            <a:off x="8420266" y="4518401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9" name="직선 연결선 118"/>
          <p:cNvCxnSpPr/>
          <p:nvPr/>
        </p:nvCxnSpPr>
        <p:spPr bwMode="auto">
          <a:xfrm>
            <a:off x="8420266" y="4602807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직선 연결선 119"/>
          <p:cNvCxnSpPr/>
          <p:nvPr/>
        </p:nvCxnSpPr>
        <p:spPr bwMode="auto">
          <a:xfrm>
            <a:off x="6149506" y="4393902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직선 연결선 120"/>
          <p:cNvCxnSpPr/>
          <p:nvPr/>
        </p:nvCxnSpPr>
        <p:spPr bwMode="auto">
          <a:xfrm>
            <a:off x="6149506" y="4481825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직선 연결선 121"/>
          <p:cNvCxnSpPr/>
          <p:nvPr/>
        </p:nvCxnSpPr>
        <p:spPr bwMode="auto">
          <a:xfrm>
            <a:off x="6149506" y="4566231"/>
            <a:ext cx="0" cy="6646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7007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모형 수요예측 결과 분석</a:t>
            </a:r>
            <a:r>
              <a:rPr lang="en-US" altLang="ko-KR" dirty="0" smtClean="0"/>
              <a:t>_3</a:t>
            </a:r>
            <a:endParaRPr lang="ko-KR" altLang="en-US" dirty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864866" y="1708411"/>
            <a:ext cx="3965379" cy="143982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 smtClean="0">
                <a:latin typeface="+mn-ea"/>
              </a:rPr>
              <a:t>표준 편차가 </a:t>
            </a:r>
            <a:r>
              <a:rPr lang="ko-KR" altLang="en-US" sz="900" b="1" dirty="0" smtClean="0">
                <a:latin typeface="+mn-ea"/>
              </a:rPr>
              <a:t>높은</a:t>
            </a:r>
            <a:r>
              <a:rPr lang="ko-KR" altLang="en-US" sz="900" dirty="0" smtClean="0">
                <a:latin typeface="+mn-ea"/>
              </a:rPr>
              <a:t> 자재</a:t>
            </a:r>
            <a:endParaRPr lang="en-US" altLang="ko-KR" sz="900" dirty="0" smtClean="0">
              <a:latin typeface="+mn-ea"/>
            </a:endParaRPr>
          </a:p>
          <a:p>
            <a:r>
              <a:rPr lang="ko-KR" altLang="en-US" sz="900" dirty="0" err="1" smtClean="0">
                <a:latin typeface="+mn-ea"/>
              </a:rPr>
              <a:t>자재명</a:t>
            </a:r>
            <a:r>
              <a:rPr lang="ko-KR" altLang="en-US" sz="900" dirty="0" smtClean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: </a:t>
            </a:r>
            <a:r>
              <a:rPr lang="ko-KR" altLang="en-US" sz="900" dirty="0" smtClean="0">
                <a:latin typeface="+mn-ea"/>
              </a:rPr>
              <a:t>인공 </a:t>
            </a:r>
            <a:r>
              <a:rPr lang="en-US" altLang="ko-KR" sz="900" dirty="0" smtClean="0">
                <a:latin typeface="+mn-ea"/>
              </a:rPr>
              <a:t>1</a:t>
            </a:r>
            <a:r>
              <a:rPr lang="ko-KR" altLang="en-US" sz="900" dirty="0" smtClean="0">
                <a:latin typeface="+mn-ea"/>
              </a:rPr>
              <a:t>호</a:t>
            </a:r>
            <a:r>
              <a:rPr lang="en-US" altLang="ko-KR" sz="900" dirty="0" smtClean="0">
                <a:latin typeface="+mn-ea"/>
              </a:rPr>
              <a:t>, </a:t>
            </a:r>
            <a:r>
              <a:rPr lang="ko-KR" altLang="en-US" sz="900" dirty="0" smtClean="0">
                <a:latin typeface="+mn-ea"/>
              </a:rPr>
              <a:t>맨홀</a:t>
            </a:r>
            <a:endParaRPr lang="en-US" altLang="ko-KR" sz="900" dirty="0" smtClean="0">
              <a:latin typeface="+mn-ea"/>
            </a:endParaRPr>
          </a:p>
          <a:p>
            <a:r>
              <a:rPr lang="ko-KR" altLang="en-US" sz="900" dirty="0" smtClean="0">
                <a:latin typeface="+mn-ea"/>
              </a:rPr>
              <a:t>평균 </a:t>
            </a:r>
            <a:r>
              <a:rPr lang="en-US" altLang="ko-KR" sz="900" dirty="0" smtClean="0">
                <a:latin typeface="+mn-ea"/>
              </a:rPr>
              <a:t>: 5.9</a:t>
            </a:r>
          </a:p>
          <a:p>
            <a:r>
              <a:rPr lang="ko-KR" altLang="en-US" sz="900" dirty="0" smtClean="0">
                <a:latin typeface="+mn-ea"/>
              </a:rPr>
              <a:t>표준편차 </a:t>
            </a:r>
            <a:r>
              <a:rPr lang="en-US" altLang="ko-KR" sz="900" dirty="0" smtClean="0">
                <a:latin typeface="+mn-ea"/>
              </a:rPr>
              <a:t>: 18.2</a:t>
            </a:r>
          </a:p>
          <a:p>
            <a:r>
              <a:rPr lang="ko-KR" altLang="en-US" sz="900" dirty="0" smtClean="0">
                <a:latin typeface="+mn-ea"/>
              </a:rPr>
              <a:t>광케이블 및 급전선</a:t>
            </a:r>
            <a:r>
              <a:rPr lang="en-US" altLang="ko-KR" sz="900" dirty="0" smtClean="0">
                <a:latin typeface="+mn-ea"/>
              </a:rPr>
              <a:t>, </a:t>
            </a:r>
            <a:r>
              <a:rPr lang="ko-KR" altLang="en-US" sz="900" dirty="0" smtClean="0">
                <a:latin typeface="+mn-ea"/>
              </a:rPr>
              <a:t>예측한 자재들의 데이터형태가 이와 비슷하다</a:t>
            </a:r>
            <a:r>
              <a:rPr lang="en-US" altLang="ko-KR" sz="900" dirty="0" smtClean="0">
                <a:latin typeface="+mn-ea"/>
              </a:rPr>
              <a:t>.</a:t>
            </a:r>
          </a:p>
          <a:p>
            <a:r>
              <a:rPr lang="ko-KR" altLang="en-US" sz="900" dirty="0" smtClean="0">
                <a:latin typeface="+mn-ea"/>
              </a:rPr>
              <a:t>표준편차 </a:t>
            </a:r>
            <a:r>
              <a:rPr lang="en-US" altLang="ko-KR" sz="900" dirty="0" smtClean="0">
                <a:latin typeface="+mn-ea"/>
              </a:rPr>
              <a:t>/ </a:t>
            </a:r>
            <a:r>
              <a:rPr lang="ko-KR" altLang="en-US" sz="900" dirty="0" smtClean="0">
                <a:latin typeface="+mn-ea"/>
              </a:rPr>
              <a:t>평균 </a:t>
            </a:r>
            <a:r>
              <a:rPr lang="en-US" altLang="ko-KR" sz="900" dirty="0" smtClean="0">
                <a:latin typeface="+mn-ea"/>
              </a:rPr>
              <a:t>* 100 = 308%</a:t>
            </a:r>
          </a:p>
          <a:p>
            <a:endParaRPr lang="en-US" altLang="ko-KR" sz="9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66" y="3151123"/>
            <a:ext cx="2917931" cy="16250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39" y="4736637"/>
            <a:ext cx="2897158" cy="1804179"/>
          </a:xfrm>
          <a:prstGeom prst="rect">
            <a:avLst/>
          </a:prstGeom>
        </p:spPr>
      </p:pic>
      <p:sp>
        <p:nvSpPr>
          <p:cNvPr id="12" name="부제목 2"/>
          <p:cNvSpPr txBox="1">
            <a:spLocks/>
          </p:cNvSpPr>
          <p:nvPr/>
        </p:nvSpPr>
        <p:spPr>
          <a:xfrm>
            <a:off x="5360537" y="1725199"/>
            <a:ext cx="2905770" cy="125397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 smtClean="0">
                <a:latin typeface="+mn-ea"/>
              </a:rPr>
              <a:t>표준 편차가 </a:t>
            </a:r>
            <a:r>
              <a:rPr lang="ko-KR" altLang="en-US" sz="900" b="1" dirty="0">
                <a:latin typeface="+mn-ea"/>
              </a:rPr>
              <a:t>낮</a:t>
            </a:r>
            <a:r>
              <a:rPr lang="ko-KR" altLang="en-US" sz="900" b="1" dirty="0" smtClean="0">
                <a:latin typeface="+mn-ea"/>
              </a:rPr>
              <a:t>은</a:t>
            </a:r>
            <a:r>
              <a:rPr lang="ko-KR" altLang="en-US" sz="900" dirty="0" smtClean="0">
                <a:latin typeface="+mn-ea"/>
              </a:rPr>
              <a:t> 자재</a:t>
            </a:r>
            <a:endParaRPr lang="en-US" altLang="ko-KR" sz="900" dirty="0" smtClean="0">
              <a:latin typeface="+mn-ea"/>
            </a:endParaRPr>
          </a:p>
          <a:p>
            <a:r>
              <a:rPr lang="ko-KR" altLang="en-US" sz="900" dirty="0" err="1" smtClean="0">
                <a:latin typeface="+mn-ea"/>
              </a:rPr>
              <a:t>자재명</a:t>
            </a:r>
            <a:r>
              <a:rPr lang="ko-KR" altLang="en-US" sz="900" dirty="0" smtClean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: W600*D750*H1800㎜, </a:t>
            </a:r>
            <a:r>
              <a:rPr lang="ko-KR" altLang="en-US" sz="900" dirty="0" err="1" smtClean="0">
                <a:latin typeface="+mn-ea"/>
              </a:rPr>
              <a:t>멀티탭</a:t>
            </a:r>
            <a:endParaRPr lang="en-US" altLang="ko-KR" sz="900" dirty="0" smtClean="0">
              <a:latin typeface="+mn-ea"/>
            </a:endParaRPr>
          </a:p>
          <a:p>
            <a:r>
              <a:rPr lang="ko-KR" altLang="en-US" sz="900" dirty="0" smtClean="0">
                <a:latin typeface="+mn-ea"/>
              </a:rPr>
              <a:t>평균 </a:t>
            </a:r>
            <a:r>
              <a:rPr lang="en-US" altLang="ko-KR" sz="900" dirty="0" smtClean="0">
                <a:latin typeface="+mn-ea"/>
              </a:rPr>
              <a:t>: 21</a:t>
            </a:r>
          </a:p>
          <a:p>
            <a:r>
              <a:rPr lang="ko-KR" altLang="en-US" sz="900" dirty="0" smtClean="0">
                <a:latin typeface="+mn-ea"/>
              </a:rPr>
              <a:t>표준편차 </a:t>
            </a:r>
            <a:r>
              <a:rPr lang="en-US" altLang="ko-KR" sz="900" dirty="0" smtClean="0">
                <a:latin typeface="+mn-ea"/>
              </a:rPr>
              <a:t>: 14</a:t>
            </a:r>
          </a:p>
          <a:p>
            <a:r>
              <a:rPr lang="ko-KR" altLang="en-US" sz="900" dirty="0" smtClean="0">
                <a:latin typeface="+mn-ea"/>
              </a:rPr>
              <a:t>표준편차 </a:t>
            </a:r>
            <a:r>
              <a:rPr lang="en-US" altLang="ko-KR" sz="900" dirty="0" smtClean="0">
                <a:latin typeface="+mn-ea"/>
              </a:rPr>
              <a:t>/ </a:t>
            </a:r>
            <a:r>
              <a:rPr lang="ko-KR" altLang="en-US" sz="900" dirty="0" smtClean="0">
                <a:latin typeface="+mn-ea"/>
              </a:rPr>
              <a:t>평균 </a:t>
            </a:r>
            <a:r>
              <a:rPr lang="en-US" altLang="ko-KR" sz="900" dirty="0" smtClean="0">
                <a:latin typeface="+mn-ea"/>
              </a:rPr>
              <a:t>* 100 = 66%</a:t>
            </a:r>
            <a:endParaRPr lang="en-US" altLang="ko-KR" sz="900" dirty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537" y="3151123"/>
            <a:ext cx="2905770" cy="167571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537" y="4776145"/>
            <a:ext cx="2905770" cy="1670093"/>
          </a:xfrm>
          <a:prstGeom prst="rect">
            <a:avLst/>
          </a:prstGeom>
        </p:spPr>
      </p:pic>
      <p:sp>
        <p:nvSpPr>
          <p:cNvPr id="17" name="텍스트 개체 틀 3"/>
          <p:cNvSpPr txBox="1">
            <a:spLocks/>
          </p:cNvSpPr>
          <p:nvPr/>
        </p:nvSpPr>
        <p:spPr>
          <a:xfrm>
            <a:off x="263637" y="764704"/>
            <a:ext cx="8616739" cy="798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312" indent="0">
              <a:spcBef>
                <a:spcPts val="600"/>
              </a:spcBef>
            </a:pP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표준 편차가 </a:t>
            </a:r>
            <a:r>
              <a:rPr lang="ko-KR" altLang="en-US" kern="0" dirty="0" err="1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높은자재는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 구매 사업장의 수가 작으며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  표준 편차가 낮은 자재는 구매 사업장의 수가 많은 경향을 보임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endParaRPr lang="en-US" altLang="ko-KR" kern="0" dirty="0">
              <a:solidFill>
                <a:prstClr val="black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36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모형 수요예측 결과 분석</a:t>
            </a:r>
            <a:r>
              <a:rPr lang="en-US" altLang="ko-KR" dirty="0" smtClean="0"/>
              <a:t>_3-1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63637" y="764704"/>
            <a:ext cx="8616739" cy="798019"/>
          </a:xfrm>
        </p:spPr>
        <p:txBody>
          <a:bodyPr/>
          <a:lstStyle/>
          <a:p>
            <a:pPr marL="0" indent="0"/>
            <a:r>
              <a:rPr lang="ko-KR" altLang="en-US" dirty="0" smtClean="0"/>
              <a:t>인공</a:t>
            </a:r>
            <a:r>
              <a:rPr lang="en-US" altLang="ko-KR" dirty="0" smtClean="0"/>
              <a:t>1</a:t>
            </a:r>
            <a:r>
              <a:rPr lang="ko-KR" altLang="en-US" dirty="0" smtClean="0"/>
              <a:t>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맨홀은 </a:t>
            </a:r>
            <a:r>
              <a:rPr lang="ko-KR" altLang="en-US" dirty="0" err="1" smtClean="0"/>
              <a:t>주단위</a:t>
            </a:r>
            <a:r>
              <a:rPr lang="ko-KR" altLang="en-US" dirty="0" smtClean="0"/>
              <a:t> 수요를 결정하는 </a:t>
            </a:r>
            <a:r>
              <a:rPr lang="ko-KR" altLang="en-US" dirty="0" err="1" smtClean="0"/>
              <a:t>사업장수가</a:t>
            </a:r>
            <a:r>
              <a:rPr lang="ko-KR" altLang="en-US" dirty="0" smtClean="0"/>
              <a:t> 적어 사업장들의 수요의 합에 대한 </a:t>
            </a:r>
            <a:r>
              <a:rPr lang="en-US" altLang="ko-KR" dirty="0" smtClean="0"/>
              <a:t>Variance</a:t>
            </a:r>
            <a:r>
              <a:rPr lang="ko-KR" altLang="en-US" dirty="0" smtClean="0"/>
              <a:t>가 큼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개발사업장의 수요를 결정하는 변수들이 필요함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447" b="4279"/>
          <a:stretch/>
        </p:blipFill>
        <p:spPr>
          <a:xfrm>
            <a:off x="263636" y="1993421"/>
            <a:ext cx="4270423" cy="22463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20183" y="1487895"/>
            <a:ext cx="1787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인공</a:t>
            </a:r>
            <a:r>
              <a:rPr lang="en-US" altLang="ko-KR" dirty="0" smtClean="0"/>
              <a:t>1</a:t>
            </a:r>
            <a:r>
              <a:rPr lang="ko-KR" altLang="en-US" dirty="0" smtClean="0"/>
              <a:t>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맨홀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6" y="1993421"/>
            <a:ext cx="4435043" cy="2461938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792122"/>
              </p:ext>
            </p:extLst>
          </p:nvPr>
        </p:nvGraphicFramePr>
        <p:xfrm>
          <a:off x="366405" y="4804455"/>
          <a:ext cx="811521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042">
                  <a:extLst>
                    <a:ext uri="{9D8B030D-6E8A-4147-A177-3AD203B41FA5}">
                      <a16:colId xmlns:a16="http://schemas.microsoft.com/office/drawing/2014/main" val="304381511"/>
                    </a:ext>
                  </a:extLst>
                </a:gridCol>
                <a:gridCol w="1623042">
                  <a:extLst>
                    <a:ext uri="{9D8B030D-6E8A-4147-A177-3AD203B41FA5}">
                      <a16:colId xmlns:a16="http://schemas.microsoft.com/office/drawing/2014/main" val="2877221191"/>
                    </a:ext>
                  </a:extLst>
                </a:gridCol>
                <a:gridCol w="1623042">
                  <a:extLst>
                    <a:ext uri="{9D8B030D-6E8A-4147-A177-3AD203B41FA5}">
                      <a16:colId xmlns:a16="http://schemas.microsoft.com/office/drawing/2014/main" val="1850745686"/>
                    </a:ext>
                  </a:extLst>
                </a:gridCol>
                <a:gridCol w="1623042">
                  <a:extLst>
                    <a:ext uri="{9D8B030D-6E8A-4147-A177-3AD203B41FA5}">
                      <a16:colId xmlns:a16="http://schemas.microsoft.com/office/drawing/2014/main" val="705856603"/>
                    </a:ext>
                  </a:extLst>
                </a:gridCol>
                <a:gridCol w="1623042">
                  <a:extLst>
                    <a:ext uri="{9D8B030D-6E8A-4147-A177-3AD203B41FA5}">
                      <a16:colId xmlns:a16="http://schemas.microsoft.com/office/drawing/2014/main" val="2801487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평균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표준편차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오차 평균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오차 평균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평균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333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멀티탭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(W600*D750*H180㎜)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14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13.18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62%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146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맨홀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인공 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5.9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18.2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288%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054794"/>
                  </a:ext>
                </a:extLst>
              </a:tr>
            </a:tbl>
          </a:graphicData>
        </a:graphic>
      </p:graphicFrame>
      <p:sp>
        <p:nvSpPr>
          <p:cNvPr id="15" name="타원 14"/>
          <p:cNvSpPr/>
          <p:nvPr/>
        </p:nvSpPr>
        <p:spPr bwMode="auto">
          <a:xfrm>
            <a:off x="7150181" y="5636865"/>
            <a:ext cx="1114257" cy="360040"/>
          </a:xfrm>
          <a:prstGeom prst="ellipse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 w="165100" prst="coolSlant"/>
          </a:sp3d>
        </p:spPr>
        <p:txBody>
          <a:bodyPr wrap="none" rtlCol="0" anchor="ctr"/>
          <a:lstStyle/>
          <a:p>
            <a:pPr marL="177800" indent="-177800" algn="ctr">
              <a:lnSpc>
                <a:spcPct val="150000"/>
              </a:lnSpc>
            </a:pPr>
            <a:endParaRPr lang="ko-KR" altLang="en-US" sz="1400" dirty="0"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306307" y="4286366"/>
            <a:ext cx="0" cy="1258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535549" y="4289681"/>
            <a:ext cx="0" cy="1258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3306307" y="4345862"/>
            <a:ext cx="1227752" cy="3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06307" y="4304109"/>
            <a:ext cx="1227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+mn-ea"/>
              </a:rPr>
              <a:t>Test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3636" y="2019673"/>
            <a:ext cx="12909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사업장을 색으로 구분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713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모형 수요예측 결과 분석</a:t>
            </a:r>
            <a:r>
              <a:rPr lang="en-US" altLang="ko-KR" dirty="0" smtClean="0"/>
              <a:t>_3-2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63637" y="764704"/>
            <a:ext cx="8616739" cy="798019"/>
          </a:xfrm>
        </p:spPr>
        <p:txBody>
          <a:bodyPr/>
          <a:lstStyle/>
          <a:p>
            <a:pPr marL="0" indent="0">
              <a:spcBef>
                <a:spcPts val="0"/>
              </a:spcBef>
            </a:pPr>
            <a:r>
              <a:rPr lang="ko-KR" altLang="en-US" dirty="0" smtClean="0"/>
              <a:t> </a:t>
            </a:r>
            <a:r>
              <a:rPr lang="ko-KR" altLang="en-US" dirty="0"/>
              <a:t>맨홀과 달리 </a:t>
            </a:r>
            <a:r>
              <a:rPr lang="ko-KR" altLang="en-US" dirty="0" err="1"/>
              <a:t>멀티탭</a:t>
            </a:r>
            <a:r>
              <a:rPr lang="ko-KR" altLang="en-US" dirty="0"/>
              <a:t> 자재는 많은 사업장이 개입되고 수요가 많아 데이터가 상대적으로 </a:t>
            </a:r>
            <a:r>
              <a:rPr lang="en-US" altLang="ko-KR" dirty="0" smtClean="0"/>
              <a:t> </a:t>
            </a:r>
            <a:r>
              <a:rPr lang="en-US" altLang="ko-KR" dirty="0"/>
              <a:t>Variance</a:t>
            </a:r>
            <a:r>
              <a:rPr lang="ko-KR" altLang="en-US" dirty="0"/>
              <a:t>가 작게 나타남에 따라 모델의 오차가  </a:t>
            </a:r>
            <a:r>
              <a:rPr lang="ko-KR" altLang="en-US" dirty="0" err="1"/>
              <a:t>줄어듬을</a:t>
            </a:r>
            <a:r>
              <a:rPr lang="ko-KR" altLang="en-US" dirty="0"/>
              <a:t> </a:t>
            </a:r>
            <a:r>
              <a:rPr lang="ko-KR" altLang="en-US" dirty="0" smtClean="0"/>
              <a:t>볼 수 있으나 추가적인 변수가 필요함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51113" y="1509937"/>
            <a:ext cx="372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W600*D750*H1800㎜, </a:t>
            </a:r>
            <a:r>
              <a:rPr lang="ko-KR" altLang="en-US" dirty="0" err="1" smtClean="0"/>
              <a:t>멀티탭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" b="3501"/>
          <a:stretch/>
        </p:blipFill>
        <p:spPr>
          <a:xfrm>
            <a:off x="263636" y="2103507"/>
            <a:ext cx="4308369" cy="23035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73" y="2103507"/>
            <a:ext cx="4202003" cy="2365762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380224"/>
              </p:ext>
            </p:extLst>
          </p:nvPr>
        </p:nvGraphicFramePr>
        <p:xfrm>
          <a:off x="366405" y="4863451"/>
          <a:ext cx="811521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042">
                  <a:extLst>
                    <a:ext uri="{9D8B030D-6E8A-4147-A177-3AD203B41FA5}">
                      <a16:colId xmlns:a16="http://schemas.microsoft.com/office/drawing/2014/main" val="304381511"/>
                    </a:ext>
                  </a:extLst>
                </a:gridCol>
                <a:gridCol w="1623042">
                  <a:extLst>
                    <a:ext uri="{9D8B030D-6E8A-4147-A177-3AD203B41FA5}">
                      <a16:colId xmlns:a16="http://schemas.microsoft.com/office/drawing/2014/main" val="2877221191"/>
                    </a:ext>
                  </a:extLst>
                </a:gridCol>
                <a:gridCol w="1623042">
                  <a:extLst>
                    <a:ext uri="{9D8B030D-6E8A-4147-A177-3AD203B41FA5}">
                      <a16:colId xmlns:a16="http://schemas.microsoft.com/office/drawing/2014/main" val="1850745686"/>
                    </a:ext>
                  </a:extLst>
                </a:gridCol>
                <a:gridCol w="1623042">
                  <a:extLst>
                    <a:ext uri="{9D8B030D-6E8A-4147-A177-3AD203B41FA5}">
                      <a16:colId xmlns:a16="http://schemas.microsoft.com/office/drawing/2014/main" val="705856603"/>
                    </a:ext>
                  </a:extLst>
                </a:gridCol>
                <a:gridCol w="1623042">
                  <a:extLst>
                    <a:ext uri="{9D8B030D-6E8A-4147-A177-3AD203B41FA5}">
                      <a16:colId xmlns:a16="http://schemas.microsoft.com/office/drawing/2014/main" val="2801487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평균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표준편차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오차 평균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오차 평균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평균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333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멀티탭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(W600*D750*H180㎜)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14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13.18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62%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146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맨홀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인공 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5.9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18.2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288%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9054794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 bwMode="auto">
          <a:xfrm>
            <a:off x="7150181" y="5238454"/>
            <a:ext cx="1114257" cy="360040"/>
          </a:xfrm>
          <a:prstGeom prst="ellipse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 w="165100" prst="coolSlant"/>
          </a:sp3d>
        </p:spPr>
        <p:txBody>
          <a:bodyPr wrap="none" rtlCol="0" anchor="ctr"/>
          <a:lstStyle/>
          <a:p>
            <a:pPr marL="177800" indent="-177800" algn="ctr">
              <a:lnSpc>
                <a:spcPct val="150000"/>
              </a:lnSpc>
            </a:pPr>
            <a:endParaRPr lang="ko-KR" altLang="en-US" sz="1400" dirty="0"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247315" y="4414190"/>
            <a:ext cx="0" cy="1258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476557" y="4417505"/>
            <a:ext cx="0" cy="1258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3247315" y="4473686"/>
            <a:ext cx="1227752" cy="3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66979" y="4431929"/>
            <a:ext cx="1227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+mn-ea"/>
              </a:rPr>
              <a:t>Test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3636" y="2127252"/>
            <a:ext cx="12909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사업장을 색으로 구분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422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36"/>
          <p:cNvSpPr>
            <a:spLocks/>
          </p:cNvSpPr>
          <p:nvPr/>
        </p:nvSpPr>
        <p:spPr bwMode="gray">
          <a:xfrm>
            <a:off x="5581533" y="2723664"/>
            <a:ext cx="3323945" cy="486221"/>
          </a:xfrm>
          <a:custGeom>
            <a:avLst/>
            <a:gdLst>
              <a:gd name="connsiteX0" fmla="*/ 0 w 4607942"/>
              <a:gd name="connsiteY0" fmla="*/ 0 h 311277"/>
              <a:gd name="connsiteX1" fmla="*/ 4607942 w 4607942"/>
              <a:gd name="connsiteY1" fmla="*/ 0 h 311277"/>
              <a:gd name="connsiteX2" fmla="*/ 4294742 w 4607942"/>
              <a:gd name="connsiteY2" fmla="*/ 311277 h 311277"/>
              <a:gd name="connsiteX3" fmla="*/ 0 w 4607942"/>
              <a:gd name="connsiteY3" fmla="*/ 311277 h 31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7942" h="311277">
                <a:moveTo>
                  <a:pt x="0" y="0"/>
                </a:moveTo>
                <a:lnTo>
                  <a:pt x="4607942" y="0"/>
                </a:lnTo>
                <a:lnTo>
                  <a:pt x="4294742" y="311277"/>
                </a:lnTo>
                <a:lnTo>
                  <a:pt x="0" y="311277"/>
                </a:lnTo>
                <a:close/>
              </a:path>
            </a:pathLst>
          </a:custGeom>
          <a:solidFill>
            <a:srgbClr val="FEEB62"/>
          </a:solidFill>
          <a:ln w="9525">
            <a:noFill/>
            <a:round/>
            <a:headEnd/>
            <a:tailEnd/>
          </a:ln>
        </p:spPr>
        <p:txBody>
          <a:bodyPr vert="horz" wrap="square" lIns="108000" tIns="36006" rIns="72012" bIns="36006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 dirty="0"/>
              <a:t> </a:t>
            </a:r>
            <a:r>
              <a:rPr lang="en-US" altLang="ko-KR" sz="1200" b="1" dirty="0" err="1" smtClean="0"/>
              <a:t>SKT</a:t>
            </a:r>
            <a:r>
              <a:rPr lang="en-US" altLang="ko-KR" sz="1200" b="1" dirty="0" smtClean="0"/>
              <a:t>, </a:t>
            </a:r>
            <a:r>
              <a:rPr lang="en-US" altLang="ko-KR" sz="1200" b="1" dirty="0" err="1" smtClean="0"/>
              <a:t>SKB</a:t>
            </a:r>
            <a:r>
              <a:rPr lang="ko-KR" altLang="en-US" sz="1200" b="1" dirty="0" smtClean="0"/>
              <a:t>의 </a:t>
            </a:r>
            <a:r>
              <a:rPr lang="ko-KR" altLang="en-US" sz="1200" b="1" dirty="0"/>
              <a:t>공사 데이터 확보가 우선적으로  </a:t>
            </a:r>
            <a:endParaRPr lang="en-US" altLang="ko-KR" sz="1200" b="1" dirty="0"/>
          </a:p>
          <a:p>
            <a:r>
              <a:rPr lang="en-US" altLang="ko-KR" sz="1200" b="1" dirty="0"/>
              <a:t> </a:t>
            </a:r>
            <a:r>
              <a:rPr lang="ko-KR" altLang="en-US" sz="1200" b="1" dirty="0"/>
              <a:t>선행되고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27" name="Freeform 36"/>
          <p:cNvSpPr>
            <a:spLocks/>
          </p:cNvSpPr>
          <p:nvPr/>
        </p:nvSpPr>
        <p:spPr bwMode="gray">
          <a:xfrm>
            <a:off x="5581533" y="3648077"/>
            <a:ext cx="3323945" cy="486221"/>
          </a:xfrm>
          <a:custGeom>
            <a:avLst/>
            <a:gdLst>
              <a:gd name="connsiteX0" fmla="*/ 0 w 4607942"/>
              <a:gd name="connsiteY0" fmla="*/ 0 h 311277"/>
              <a:gd name="connsiteX1" fmla="*/ 4607942 w 4607942"/>
              <a:gd name="connsiteY1" fmla="*/ 0 h 311277"/>
              <a:gd name="connsiteX2" fmla="*/ 4294742 w 4607942"/>
              <a:gd name="connsiteY2" fmla="*/ 311277 h 311277"/>
              <a:gd name="connsiteX3" fmla="*/ 0 w 4607942"/>
              <a:gd name="connsiteY3" fmla="*/ 311277 h 31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7942" h="311277">
                <a:moveTo>
                  <a:pt x="0" y="0"/>
                </a:moveTo>
                <a:lnTo>
                  <a:pt x="4607942" y="0"/>
                </a:lnTo>
                <a:lnTo>
                  <a:pt x="4294742" y="311277"/>
                </a:lnTo>
                <a:lnTo>
                  <a:pt x="0" y="311277"/>
                </a:lnTo>
                <a:close/>
              </a:path>
            </a:pathLst>
          </a:custGeom>
          <a:solidFill>
            <a:srgbClr val="FEEB62"/>
          </a:solidFill>
          <a:ln w="9525">
            <a:noFill/>
            <a:round/>
            <a:headEnd/>
            <a:tailEnd/>
          </a:ln>
        </p:spPr>
        <p:txBody>
          <a:bodyPr vert="horz" wrap="square" lIns="108000" tIns="36006" rIns="72012" bIns="36006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 dirty="0"/>
              <a:t>이를 기반한 수요예측 모델 수립을 </a:t>
            </a:r>
            <a:r>
              <a:rPr lang="ko-KR" altLang="en-US" sz="1200" dirty="0"/>
              <a:t>하는 것이 </a:t>
            </a:r>
            <a:endParaRPr lang="en-US" altLang="ko-KR" sz="1200" dirty="0"/>
          </a:p>
          <a:p>
            <a:r>
              <a:rPr lang="ko-KR" altLang="en-US" sz="1200" dirty="0"/>
              <a:t>적합함</a:t>
            </a:r>
            <a:endParaRPr lang="en-US" altLang="ko-KR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자재 수요예측 분석 결과 시사점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13814" y="2220347"/>
            <a:ext cx="3936850" cy="471786"/>
          </a:xfrm>
        </p:spPr>
        <p:txBody>
          <a:bodyPr/>
          <a:lstStyle/>
          <a:p>
            <a:pPr marL="258762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0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물품에 </a:t>
            </a:r>
            <a:r>
              <a:rPr lang="ko-KR" altLang="en-US" sz="1200" b="0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대한 수요를 유발하는 독립적인 개별사업장의 수가 많지 </a:t>
            </a:r>
            <a:r>
              <a:rPr lang="ko-KR" altLang="en-US" sz="1200" b="0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않음</a:t>
            </a:r>
            <a:endParaRPr lang="en-US" altLang="ko-KR" sz="1200" b="0" dirty="0" smtClean="0">
              <a:solidFill>
                <a:prstClr val="black"/>
              </a:solidFill>
              <a:latin typeface="맑은 고딕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73062" indent="-285750">
              <a:spcBef>
                <a:spcPts val="600"/>
              </a:spcBef>
              <a:buFontTx/>
              <a:buChar char="-"/>
            </a:pPr>
            <a:endParaRPr lang="en-US" altLang="ko-KR" dirty="0" smtClean="0">
              <a:solidFill>
                <a:prstClr val="black"/>
              </a:solidFill>
              <a:latin typeface="맑은 고딕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3814" y="4758457"/>
            <a:ext cx="38609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8762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시계열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방식의 </a:t>
            </a:r>
            <a:r>
              <a:rPr lang="ko-KR" altLang="en-US" sz="1200" dirty="0" err="1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자재별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수요예측의 오차를 줄이기 위해서는 독립적인 수요를 창출하는 사업장의 수가 증가해야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함</a:t>
            </a:r>
            <a:endParaRPr lang="en-US" altLang="ko-KR" sz="1200" dirty="0">
              <a:solidFill>
                <a:prstClr val="black"/>
              </a:solidFill>
              <a:latin typeface="맑은 고딕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46353" y="1091308"/>
            <a:ext cx="4450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20090" latinLnBrk="0"/>
            <a:r>
              <a:rPr lang="en-US" altLang="ko-KR" b="1" kern="0" dirty="0" err="1">
                <a:latin typeface="+mj-ea"/>
                <a:cs typeface="Arial"/>
              </a:rPr>
              <a:t>SKTS</a:t>
            </a:r>
            <a:r>
              <a:rPr lang="en-US" altLang="ko-KR" b="1" kern="0" dirty="0">
                <a:latin typeface="+mj-ea"/>
                <a:cs typeface="Arial"/>
              </a:rPr>
              <a:t> </a:t>
            </a:r>
            <a:r>
              <a:rPr lang="ko-KR" altLang="en-US" b="1" kern="0" dirty="0">
                <a:latin typeface="+mj-ea"/>
                <a:cs typeface="Arial"/>
              </a:rPr>
              <a:t>자재 수요 데이터의 주요 특성 요인</a:t>
            </a:r>
            <a:endParaRPr lang="en-GB" altLang="ko-KR" b="1" kern="0" dirty="0">
              <a:latin typeface="+mj-ea"/>
              <a:cs typeface="Arial"/>
            </a:endParaRPr>
          </a:p>
        </p:txBody>
      </p:sp>
      <p:grpSp>
        <p:nvGrpSpPr>
          <p:cNvPr id="18" name="Group 13"/>
          <p:cNvGrpSpPr/>
          <p:nvPr/>
        </p:nvGrpSpPr>
        <p:grpSpPr>
          <a:xfrm>
            <a:off x="238569" y="1143748"/>
            <a:ext cx="244267" cy="296980"/>
            <a:chOff x="307974" y="1328416"/>
            <a:chExt cx="244267" cy="296980"/>
          </a:xfrm>
        </p:grpSpPr>
        <p:sp>
          <p:nvSpPr>
            <p:cNvPr id="19" name="Rectangle 14"/>
            <p:cNvSpPr/>
            <p:nvPr/>
          </p:nvSpPr>
          <p:spPr bwMode="gray">
            <a:xfrm>
              <a:off x="307974" y="1328416"/>
              <a:ext cx="139066" cy="2969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SzTx/>
                <a:buFontTx/>
                <a:buNone/>
              </a:pPr>
              <a:endParaRPr lang="ko-KR" altLang="en-US" sz="1200" kern="0" dirty="0">
                <a:solidFill>
                  <a:srgbClr val="333333"/>
                </a:solidFill>
                <a:ea typeface="맑은 고딕" pitchFamily="50" charset="-127"/>
              </a:endParaRPr>
            </a:p>
          </p:txBody>
        </p:sp>
        <p:sp>
          <p:nvSpPr>
            <p:cNvPr id="20" name="Rectangle 15"/>
            <p:cNvSpPr/>
            <p:nvPr/>
          </p:nvSpPr>
          <p:spPr bwMode="gray">
            <a:xfrm>
              <a:off x="444241" y="1328416"/>
              <a:ext cx="108000" cy="296980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SzTx/>
                <a:buFontTx/>
                <a:buNone/>
              </a:pPr>
              <a:endParaRPr lang="ko-KR" altLang="en-US" sz="1200" kern="0" dirty="0">
                <a:solidFill>
                  <a:srgbClr val="333333"/>
                </a:solidFill>
                <a:ea typeface="맑은 고딕" pitchFamily="50" charset="-127"/>
              </a:endParaRPr>
            </a:p>
          </p:txBody>
        </p:sp>
      </p:grpSp>
      <p:grpSp>
        <p:nvGrpSpPr>
          <p:cNvPr id="21" name="Group 13"/>
          <p:cNvGrpSpPr/>
          <p:nvPr/>
        </p:nvGrpSpPr>
        <p:grpSpPr>
          <a:xfrm>
            <a:off x="5581534" y="2022096"/>
            <a:ext cx="244267" cy="296980"/>
            <a:chOff x="307974" y="1328416"/>
            <a:chExt cx="244267" cy="296980"/>
          </a:xfrm>
        </p:grpSpPr>
        <p:sp>
          <p:nvSpPr>
            <p:cNvPr id="22" name="Rectangle 14"/>
            <p:cNvSpPr/>
            <p:nvPr/>
          </p:nvSpPr>
          <p:spPr bwMode="gray">
            <a:xfrm>
              <a:off x="307974" y="1328416"/>
              <a:ext cx="139066" cy="2969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SzTx/>
                <a:buFontTx/>
                <a:buNone/>
              </a:pPr>
              <a:endParaRPr lang="ko-KR" altLang="en-US" sz="1200" kern="0" dirty="0">
                <a:solidFill>
                  <a:srgbClr val="333333"/>
                </a:solidFill>
                <a:ea typeface="맑은 고딕" pitchFamily="50" charset="-127"/>
              </a:endParaRPr>
            </a:p>
          </p:txBody>
        </p:sp>
        <p:sp>
          <p:nvSpPr>
            <p:cNvPr id="23" name="Rectangle 15"/>
            <p:cNvSpPr/>
            <p:nvPr/>
          </p:nvSpPr>
          <p:spPr bwMode="gray">
            <a:xfrm>
              <a:off x="444241" y="1328416"/>
              <a:ext cx="108000" cy="296980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SzTx/>
                <a:buFontTx/>
                <a:buNone/>
              </a:pPr>
              <a:endParaRPr lang="ko-KR" altLang="en-US" sz="1200" kern="0" dirty="0">
                <a:solidFill>
                  <a:srgbClr val="333333"/>
                </a:solidFill>
                <a:ea typeface="맑은 고딕" pitchFamily="50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5858748" y="198500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20090" latinLnBrk="0"/>
            <a:r>
              <a:rPr lang="ko-KR" altLang="en-US" b="1" kern="0" dirty="0">
                <a:latin typeface="+mj-ea"/>
                <a:cs typeface="Arial"/>
              </a:rPr>
              <a:t>시사점</a:t>
            </a:r>
            <a:endParaRPr lang="en-GB" altLang="ko-KR" b="1" kern="0" dirty="0">
              <a:latin typeface="+mj-ea"/>
              <a:cs typeface="Arial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4923708" y="2264687"/>
            <a:ext cx="430306" cy="1823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82836" y="3253400"/>
            <a:ext cx="3967828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3062" lvl="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SKT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200" dirty="0" err="1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SKB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의 </a:t>
            </a:r>
            <a:r>
              <a:rPr lang="ko-KR" altLang="en-US" sz="1200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사업계획에 따라</a:t>
            </a:r>
            <a:r>
              <a:rPr lang="en-US" altLang="ko-KR" sz="1200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공사</a:t>
            </a:r>
            <a:r>
              <a:rPr lang="en-US" altLang="ko-KR" sz="1200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BP</a:t>
            </a:r>
            <a:r>
              <a:rPr lang="ko-KR" altLang="en-US" sz="1200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의 수요가 발생함</a:t>
            </a:r>
            <a:endParaRPr lang="en-US" altLang="ko-KR" sz="1200" dirty="0">
              <a:solidFill>
                <a:prstClr val="black"/>
              </a:solidFill>
              <a:latin typeface="맑은 고딕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73062" lvl="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공사</a:t>
            </a:r>
            <a:r>
              <a:rPr lang="en-US" altLang="ko-KR" sz="1200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BP</a:t>
            </a:r>
            <a:r>
              <a:rPr lang="ko-KR" altLang="en-US" sz="1200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간 수요 발생이 서로 독립적이지 않기 때문에 이를 매개하는 데이터가 선행적으로 확보되어야 함</a:t>
            </a:r>
            <a:r>
              <a:rPr lang="en-US" altLang="ko-KR" sz="1200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5581534" y="2354332"/>
            <a:ext cx="32038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6"/>
          <p:cNvSpPr>
            <a:spLocks/>
          </p:cNvSpPr>
          <p:nvPr/>
        </p:nvSpPr>
        <p:spPr bwMode="gray">
          <a:xfrm>
            <a:off x="468313" y="2898906"/>
            <a:ext cx="4296959" cy="311277"/>
          </a:xfrm>
          <a:custGeom>
            <a:avLst/>
            <a:gdLst>
              <a:gd name="connsiteX0" fmla="*/ 0 w 4607942"/>
              <a:gd name="connsiteY0" fmla="*/ 0 h 311277"/>
              <a:gd name="connsiteX1" fmla="*/ 4607942 w 4607942"/>
              <a:gd name="connsiteY1" fmla="*/ 0 h 311277"/>
              <a:gd name="connsiteX2" fmla="*/ 4294742 w 4607942"/>
              <a:gd name="connsiteY2" fmla="*/ 311277 h 311277"/>
              <a:gd name="connsiteX3" fmla="*/ 0 w 4607942"/>
              <a:gd name="connsiteY3" fmla="*/ 311277 h 31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7942" h="311277">
                <a:moveTo>
                  <a:pt x="0" y="0"/>
                </a:moveTo>
                <a:lnTo>
                  <a:pt x="4607942" y="0"/>
                </a:lnTo>
                <a:lnTo>
                  <a:pt x="4294742" y="311277"/>
                </a:lnTo>
                <a:lnTo>
                  <a:pt x="0" y="311277"/>
                </a:lnTo>
                <a:close/>
              </a:path>
            </a:pathLst>
          </a:custGeom>
          <a:solidFill>
            <a:srgbClr val="AEAEAE"/>
          </a:solidFill>
          <a:ln w="9525">
            <a:noFill/>
            <a:round/>
            <a:headEnd/>
            <a:tailEnd/>
          </a:ln>
        </p:spPr>
        <p:txBody>
          <a:bodyPr vert="horz" wrap="square" lIns="108000" tIns="36006" rIns="72012" bIns="36006" numCol="1" anchor="ctr" anchorCtr="0" compatLnSpc="1">
            <a:prstTxWarp prst="textNoShape">
              <a:avLst/>
            </a:prstTxWarp>
            <a:noAutofit/>
          </a:bodyPr>
          <a:lstStyle/>
          <a:p>
            <a:pPr marL="87312" lvl="0">
              <a:lnSpc>
                <a:spcPct val="90000"/>
              </a:lnSpc>
              <a:spcBef>
                <a:spcPts val="600"/>
              </a:spcBef>
            </a:pPr>
            <a:r>
              <a:rPr lang="en-US" altLang="ko-KR" sz="1200" b="1" dirty="0" err="1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SKT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SKB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의 </a:t>
            </a:r>
            <a:r>
              <a:rPr lang="ko-KR" altLang="en-US" sz="1200" b="1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사업적 의사결정에 의한 수요 변동 요인 큼</a:t>
            </a:r>
            <a:endParaRPr lang="en-US" altLang="ko-KR" sz="1200" b="1" dirty="0">
              <a:solidFill>
                <a:prstClr val="black"/>
              </a:solidFill>
              <a:latin typeface="맑은 고딕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238569" y="1475670"/>
            <a:ext cx="45161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 36"/>
          <p:cNvSpPr>
            <a:spLocks/>
          </p:cNvSpPr>
          <p:nvPr/>
        </p:nvSpPr>
        <p:spPr bwMode="gray">
          <a:xfrm>
            <a:off x="473097" y="4441672"/>
            <a:ext cx="4278292" cy="311277"/>
          </a:xfrm>
          <a:custGeom>
            <a:avLst/>
            <a:gdLst>
              <a:gd name="connsiteX0" fmla="*/ 0 w 4607942"/>
              <a:gd name="connsiteY0" fmla="*/ 0 h 311277"/>
              <a:gd name="connsiteX1" fmla="*/ 4607942 w 4607942"/>
              <a:gd name="connsiteY1" fmla="*/ 0 h 311277"/>
              <a:gd name="connsiteX2" fmla="*/ 4294742 w 4607942"/>
              <a:gd name="connsiteY2" fmla="*/ 311277 h 311277"/>
              <a:gd name="connsiteX3" fmla="*/ 0 w 4607942"/>
              <a:gd name="connsiteY3" fmla="*/ 311277 h 31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7942" h="311277">
                <a:moveTo>
                  <a:pt x="0" y="0"/>
                </a:moveTo>
                <a:lnTo>
                  <a:pt x="4607942" y="0"/>
                </a:lnTo>
                <a:lnTo>
                  <a:pt x="4294742" y="311277"/>
                </a:lnTo>
                <a:lnTo>
                  <a:pt x="0" y="311277"/>
                </a:lnTo>
                <a:close/>
              </a:path>
            </a:pathLst>
          </a:custGeom>
          <a:solidFill>
            <a:srgbClr val="AEAEAE"/>
          </a:solidFill>
          <a:ln w="9525">
            <a:noFill/>
            <a:round/>
            <a:headEnd/>
            <a:tailEnd/>
          </a:ln>
        </p:spPr>
        <p:txBody>
          <a:bodyPr vert="horz" wrap="square" lIns="108000" tIns="36006" rIns="72012" bIns="36006" numCol="1" anchor="ctr" anchorCtr="0" compatLnSpc="1">
            <a:prstTxWarp prst="textNoShape">
              <a:avLst/>
            </a:prstTxWarp>
            <a:noAutofit/>
          </a:bodyPr>
          <a:lstStyle/>
          <a:p>
            <a:pPr marL="87312" lvl="0">
              <a:spcBef>
                <a:spcPts val="600"/>
              </a:spcBef>
            </a:pPr>
            <a:r>
              <a:rPr lang="en-US" altLang="ko-KR" sz="1200" b="1" dirty="0" err="1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SKT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SKB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의 </a:t>
            </a:r>
            <a:r>
              <a:rPr lang="ko-KR" altLang="en-US" sz="1200" b="1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데이터가 없이 수요예측은 오차범위가 큼</a:t>
            </a:r>
            <a:endParaRPr lang="en-US" altLang="ko-KR" sz="1200" b="1" dirty="0">
              <a:solidFill>
                <a:prstClr val="black"/>
              </a:solidFill>
              <a:latin typeface="맑은 고딕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2" name="Freeform 36"/>
          <p:cNvSpPr>
            <a:spLocks/>
          </p:cNvSpPr>
          <p:nvPr/>
        </p:nvSpPr>
        <p:spPr bwMode="gray">
          <a:xfrm>
            <a:off x="482837" y="1851517"/>
            <a:ext cx="4268552" cy="311277"/>
          </a:xfrm>
          <a:custGeom>
            <a:avLst/>
            <a:gdLst>
              <a:gd name="connsiteX0" fmla="*/ 0 w 4607942"/>
              <a:gd name="connsiteY0" fmla="*/ 0 h 311277"/>
              <a:gd name="connsiteX1" fmla="*/ 4607942 w 4607942"/>
              <a:gd name="connsiteY1" fmla="*/ 0 h 311277"/>
              <a:gd name="connsiteX2" fmla="*/ 4294742 w 4607942"/>
              <a:gd name="connsiteY2" fmla="*/ 311277 h 311277"/>
              <a:gd name="connsiteX3" fmla="*/ 0 w 4607942"/>
              <a:gd name="connsiteY3" fmla="*/ 311277 h 31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7942" h="311277">
                <a:moveTo>
                  <a:pt x="0" y="0"/>
                </a:moveTo>
                <a:lnTo>
                  <a:pt x="4607942" y="0"/>
                </a:lnTo>
                <a:lnTo>
                  <a:pt x="4294742" y="311277"/>
                </a:lnTo>
                <a:lnTo>
                  <a:pt x="0" y="311277"/>
                </a:lnTo>
                <a:close/>
              </a:path>
            </a:pathLst>
          </a:custGeom>
          <a:solidFill>
            <a:srgbClr val="AEAEAE"/>
          </a:solidFill>
          <a:ln w="9525">
            <a:noFill/>
            <a:round/>
            <a:headEnd/>
            <a:tailEnd/>
          </a:ln>
        </p:spPr>
        <p:txBody>
          <a:bodyPr vert="horz" wrap="square" lIns="108000" tIns="36006" rIns="72012" bIns="36006" numCol="1" anchor="ctr" anchorCtr="0" compatLnSpc="1">
            <a:prstTxWarp prst="textNoShape">
              <a:avLst/>
            </a:prstTxWarp>
            <a:noAutofit/>
          </a:bodyPr>
          <a:lstStyle/>
          <a:p>
            <a:pPr marL="87312" lvl="0">
              <a:lnSpc>
                <a:spcPct val="90000"/>
              </a:lnSpc>
              <a:spcBef>
                <a:spcPts val="600"/>
              </a:spcBef>
            </a:pPr>
            <a:r>
              <a:rPr lang="ko-KR" altLang="en-US" sz="1200" b="1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자재의 일별</a:t>
            </a:r>
            <a:r>
              <a:rPr lang="en-US" altLang="ko-KR" sz="1200" b="1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/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주별</a:t>
            </a:r>
            <a:r>
              <a:rPr lang="ko-KR" altLang="en-US" sz="1200" b="1" dirty="0">
                <a:solidFill>
                  <a:prstClr val="black"/>
                </a:solidFill>
                <a:latin typeface="맑은 고딕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수요는 소수의 사업장에 의해 결정</a:t>
            </a:r>
            <a:endParaRPr lang="en-US" altLang="ko-KR" sz="1200" b="1" dirty="0">
              <a:solidFill>
                <a:prstClr val="black"/>
              </a:solidFill>
              <a:latin typeface="맑은 고딕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374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17801" y="4831983"/>
            <a:ext cx="2938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원자재 </a:t>
            </a:r>
            <a:r>
              <a:rPr lang="ko-KR" altLang="en-US" sz="1200" dirty="0">
                <a:latin typeface="+mn-ea"/>
              </a:rPr>
              <a:t>현황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공급사</a:t>
            </a:r>
            <a:r>
              <a:rPr lang="ko-KR" altLang="en-US" sz="1200" dirty="0">
                <a:latin typeface="+mn-ea"/>
              </a:rPr>
              <a:t> 정보 반영을 통한 공급측 요인과 수요예측을 반영한 자재추천으로 고객 </a:t>
            </a:r>
            <a:r>
              <a:rPr lang="en-US" altLang="ko-KR" sz="1200" dirty="0">
                <a:latin typeface="+mn-ea"/>
              </a:rPr>
              <a:t>Value </a:t>
            </a:r>
            <a:r>
              <a:rPr lang="ko-KR" altLang="en-US" sz="1200" dirty="0">
                <a:latin typeface="+mn-ea"/>
              </a:rPr>
              <a:t>제고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9" name="Freeform 36"/>
          <p:cNvSpPr>
            <a:spLocks/>
          </p:cNvSpPr>
          <p:nvPr/>
        </p:nvSpPr>
        <p:spPr bwMode="gray">
          <a:xfrm>
            <a:off x="5717801" y="2334465"/>
            <a:ext cx="2249802" cy="307305"/>
          </a:xfrm>
          <a:custGeom>
            <a:avLst/>
            <a:gdLst>
              <a:gd name="connsiteX0" fmla="*/ 0 w 4607942"/>
              <a:gd name="connsiteY0" fmla="*/ 0 h 311277"/>
              <a:gd name="connsiteX1" fmla="*/ 4607942 w 4607942"/>
              <a:gd name="connsiteY1" fmla="*/ 0 h 311277"/>
              <a:gd name="connsiteX2" fmla="*/ 4294742 w 4607942"/>
              <a:gd name="connsiteY2" fmla="*/ 311277 h 311277"/>
              <a:gd name="connsiteX3" fmla="*/ 0 w 4607942"/>
              <a:gd name="connsiteY3" fmla="*/ 311277 h 31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7942" h="311277">
                <a:moveTo>
                  <a:pt x="0" y="0"/>
                </a:moveTo>
                <a:lnTo>
                  <a:pt x="4607942" y="0"/>
                </a:lnTo>
                <a:lnTo>
                  <a:pt x="4294742" y="311277"/>
                </a:lnTo>
                <a:lnTo>
                  <a:pt x="0" y="311277"/>
                </a:lnTo>
                <a:close/>
              </a:path>
            </a:pathLst>
          </a:custGeom>
          <a:solidFill>
            <a:srgbClr val="FEEB62"/>
          </a:solidFill>
          <a:ln w="9525">
            <a:noFill/>
            <a:round/>
            <a:headEnd/>
            <a:tailEnd/>
          </a:ln>
        </p:spPr>
        <p:txBody>
          <a:bodyPr vert="horz" wrap="square" lIns="108000" tIns="0" rIns="72012" bIns="108000" numCol="1" anchor="ctr" anchorCtr="0" compatLnSpc="1">
            <a:prstTxWarp prst="textNoShape">
              <a:avLst/>
            </a:prstTxWarp>
            <a:noAutofit/>
          </a:bodyPr>
          <a:lstStyle/>
          <a:p>
            <a:pPr lvl="0" font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공급선 경쟁력 제고</a:t>
            </a:r>
            <a:endParaRPr lang="en-US" altLang="ko-KR" sz="14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자재 수요예측의 추진 방향성 제시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D3767D1-833F-4B19-80B4-E72BB3BD1ADE}"/>
              </a:ext>
            </a:extLst>
          </p:cNvPr>
          <p:cNvSpPr txBox="1">
            <a:spLocks/>
          </p:cNvSpPr>
          <p:nvPr/>
        </p:nvSpPr>
        <p:spPr>
          <a:xfrm>
            <a:off x="555639" y="1925009"/>
            <a:ext cx="4408247" cy="17325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lnSpc>
                <a:spcPct val="150000"/>
              </a:lnSpc>
            </a:pPr>
            <a:r>
              <a:rPr lang="en-US" altLang="ko-KR" sz="1200" b="1" dirty="0" err="1" smtClean="0">
                <a:latin typeface="+mn-ea"/>
              </a:rPr>
              <a:t>SKT</a:t>
            </a:r>
            <a:r>
              <a:rPr lang="en-US" altLang="ko-KR" sz="1200" b="1" dirty="0">
                <a:latin typeface="+mn-ea"/>
              </a:rPr>
              <a:t>, </a:t>
            </a:r>
            <a:r>
              <a:rPr lang="en-US" altLang="ko-KR" sz="1200" b="1" dirty="0" err="1" smtClean="0">
                <a:latin typeface="+mn-ea"/>
              </a:rPr>
              <a:t>SKB</a:t>
            </a:r>
            <a:r>
              <a:rPr lang="en-US" altLang="ko-KR" sz="1200" b="1" dirty="0" smtClean="0">
                <a:latin typeface="+mn-ea"/>
              </a:rPr>
              <a:t>, BP</a:t>
            </a:r>
            <a:r>
              <a:rPr lang="ko-KR" altLang="en-US" sz="1200" b="1" dirty="0" smtClean="0">
                <a:latin typeface="+mn-ea"/>
              </a:rPr>
              <a:t>사 정보 확보 </a:t>
            </a:r>
            <a:r>
              <a:rPr lang="ko-KR" altLang="en-US" sz="1200" b="1" dirty="0">
                <a:latin typeface="+mn-ea"/>
              </a:rPr>
              <a:t>및 이를 통한 자재 수요 예측의 정확성 </a:t>
            </a:r>
            <a:r>
              <a:rPr lang="ko-KR" altLang="en-US" sz="1200" b="1" dirty="0" smtClean="0">
                <a:latin typeface="+mn-ea"/>
              </a:rPr>
              <a:t>제고</a:t>
            </a:r>
            <a:endParaRPr lang="en-US" altLang="ko-KR" sz="1200" b="1" dirty="0" smtClean="0">
              <a:latin typeface="+mn-ea"/>
            </a:endParaRPr>
          </a:p>
          <a:p>
            <a:pPr fontAlgn="ctr">
              <a:lnSpc>
                <a:spcPct val="150000"/>
              </a:lnSpc>
            </a:pPr>
            <a:r>
              <a:rPr lang="ko-KR" altLang="en-US" sz="1200" b="1" dirty="0" smtClean="0">
                <a:latin typeface="+mn-ea"/>
              </a:rPr>
              <a:t>수요예측 </a:t>
            </a:r>
            <a:r>
              <a:rPr lang="ko-KR" altLang="en-US" sz="1200" b="1" dirty="0" err="1">
                <a:latin typeface="+mn-ea"/>
              </a:rPr>
              <a:t>목적별로</a:t>
            </a:r>
            <a:r>
              <a:rPr lang="ko-KR" altLang="en-US" sz="1200" b="1" dirty="0">
                <a:latin typeface="+mn-ea"/>
              </a:rPr>
              <a:t> 대상 </a:t>
            </a:r>
            <a:r>
              <a:rPr lang="ko-KR" altLang="en-US" sz="1200" b="1" dirty="0" smtClean="0">
                <a:latin typeface="+mn-ea"/>
              </a:rPr>
              <a:t>선정</a:t>
            </a:r>
            <a:endParaRPr lang="en-US" altLang="ko-KR" sz="1200" b="1" dirty="0" smtClean="0">
              <a:latin typeface="+mn-ea"/>
            </a:endParaRPr>
          </a:p>
          <a:p>
            <a:pPr fontAlgn="ctr">
              <a:lnSpc>
                <a:spcPct val="150000"/>
              </a:lnSpc>
            </a:pPr>
            <a:r>
              <a:rPr lang="ko-KR" altLang="en-US" sz="1200" b="1" dirty="0" err="1" smtClean="0">
                <a:latin typeface="+mn-ea"/>
              </a:rPr>
              <a:t>공사정보</a:t>
            </a:r>
            <a:r>
              <a:rPr lang="ko-KR" altLang="en-US" sz="1200" b="1" dirty="0" smtClean="0">
                <a:latin typeface="+mn-ea"/>
              </a:rPr>
              <a:t> 및 </a:t>
            </a:r>
            <a:r>
              <a:rPr lang="ko-KR" altLang="en-US" sz="1200" b="1" dirty="0" err="1" smtClean="0">
                <a:latin typeface="+mn-ea"/>
              </a:rPr>
              <a:t>자재별</a:t>
            </a:r>
            <a:r>
              <a:rPr lang="ko-KR" altLang="en-US" sz="1200" b="1" dirty="0" smtClean="0">
                <a:latin typeface="+mn-ea"/>
              </a:rPr>
              <a:t> </a:t>
            </a:r>
            <a:r>
              <a:rPr lang="ko-KR" altLang="en-US" sz="1200" b="1" dirty="0" err="1" smtClean="0">
                <a:latin typeface="+mn-ea"/>
              </a:rPr>
              <a:t>추가변수</a:t>
            </a:r>
            <a:r>
              <a:rPr lang="ko-KR" altLang="en-US" sz="1200" b="1" dirty="0" smtClean="0">
                <a:latin typeface="+mn-ea"/>
              </a:rPr>
              <a:t> 반영한 </a:t>
            </a:r>
            <a:r>
              <a:rPr lang="ko-KR" altLang="en-US" sz="1200" b="1" dirty="0" err="1">
                <a:latin typeface="+mn-ea"/>
              </a:rPr>
              <a:t>자재수요</a:t>
            </a:r>
            <a:r>
              <a:rPr lang="ko-KR" altLang="en-US" sz="1200" b="1" dirty="0">
                <a:latin typeface="+mn-ea"/>
              </a:rPr>
              <a:t> 모델링 </a:t>
            </a:r>
            <a:endParaRPr lang="en-US" altLang="ko-KR" sz="1200" b="1" dirty="0">
              <a:latin typeface="+mn-ea"/>
            </a:endParaRPr>
          </a:p>
          <a:p>
            <a:pPr fontAlgn="ctr">
              <a:lnSpc>
                <a:spcPct val="150000"/>
              </a:lnSpc>
            </a:pPr>
            <a:endParaRPr lang="en-US" altLang="ko-KR" sz="1200" dirty="0" smtClean="0"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55639" y="1451846"/>
            <a:ext cx="4516145" cy="646331"/>
            <a:chOff x="6602047" y="5542950"/>
            <a:chExt cx="4516145" cy="646331"/>
          </a:xfrm>
        </p:grpSpPr>
        <p:sp>
          <p:nvSpPr>
            <p:cNvPr id="5" name="직사각형 4"/>
            <p:cNvSpPr/>
            <p:nvPr/>
          </p:nvSpPr>
          <p:spPr>
            <a:xfrm>
              <a:off x="6809831" y="5542950"/>
              <a:ext cx="27382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720090" latinLnBrk="0"/>
              <a:r>
                <a:rPr lang="ko-KR" altLang="en-US" b="1" dirty="0">
                  <a:latin typeface="+mn-ea"/>
                </a:rPr>
                <a:t>수요예측 모델 추진 방향</a:t>
              </a:r>
              <a:endParaRPr lang="en-US" altLang="ko-KR" b="1" dirty="0">
                <a:latin typeface="+mn-ea"/>
              </a:endParaRPr>
            </a:p>
            <a:p>
              <a:pPr defTabSz="720090" latinLnBrk="0"/>
              <a:endParaRPr lang="en-GB" altLang="ko-KR" b="1" kern="0" dirty="0">
                <a:latin typeface="+mj-ea"/>
                <a:cs typeface="Arial"/>
              </a:endParaRPr>
            </a:p>
          </p:txBody>
        </p:sp>
        <p:grpSp>
          <p:nvGrpSpPr>
            <p:cNvPr id="7" name="Group 13"/>
            <p:cNvGrpSpPr/>
            <p:nvPr/>
          </p:nvGrpSpPr>
          <p:grpSpPr>
            <a:xfrm>
              <a:off x="6602047" y="5595390"/>
              <a:ext cx="244267" cy="296980"/>
              <a:chOff x="307974" y="1328416"/>
              <a:chExt cx="244267" cy="296980"/>
            </a:xfrm>
          </p:grpSpPr>
          <p:sp>
            <p:nvSpPr>
              <p:cNvPr id="8" name="Rectangle 14"/>
              <p:cNvSpPr/>
              <p:nvPr/>
            </p:nvSpPr>
            <p:spPr bwMode="gray">
              <a:xfrm>
                <a:off x="307974" y="1328416"/>
                <a:ext cx="139066" cy="2969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SzTx/>
                  <a:buFontTx/>
                  <a:buNone/>
                </a:pPr>
                <a:endParaRPr lang="ko-KR" altLang="en-US" sz="1200" kern="0" dirty="0">
                  <a:solidFill>
                    <a:srgbClr val="333333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9" name="Rectangle 15"/>
              <p:cNvSpPr/>
              <p:nvPr/>
            </p:nvSpPr>
            <p:spPr bwMode="gray">
              <a:xfrm>
                <a:off x="444241" y="1328416"/>
                <a:ext cx="108000" cy="296980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SzTx/>
                  <a:buFontTx/>
                  <a:buNone/>
                </a:pPr>
                <a:endParaRPr lang="ko-KR" altLang="en-US" sz="1200" kern="0" dirty="0">
                  <a:solidFill>
                    <a:srgbClr val="333333"/>
                  </a:solidFill>
                  <a:ea typeface="맑은 고딕" pitchFamily="50" charset="-127"/>
                </a:endParaRPr>
              </a:p>
            </p:txBody>
          </p:sp>
        </p:grpSp>
        <p:cxnSp>
          <p:nvCxnSpPr>
            <p:cNvPr id="10" name="직선 연결선 9"/>
            <p:cNvCxnSpPr/>
            <p:nvPr/>
          </p:nvCxnSpPr>
          <p:spPr>
            <a:xfrm>
              <a:off x="6602047" y="5927312"/>
              <a:ext cx="45161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555638" y="3977867"/>
            <a:ext cx="4516145" cy="384362"/>
            <a:chOff x="6602047" y="5542950"/>
            <a:chExt cx="4516145" cy="384362"/>
          </a:xfrm>
        </p:grpSpPr>
        <p:sp>
          <p:nvSpPr>
            <p:cNvPr id="12" name="직사각형 11"/>
            <p:cNvSpPr/>
            <p:nvPr/>
          </p:nvSpPr>
          <p:spPr>
            <a:xfrm>
              <a:off x="6809831" y="5542950"/>
              <a:ext cx="20457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720090" latinLnBrk="0"/>
              <a:r>
                <a:rPr lang="ko-KR" altLang="en-US" b="1" dirty="0" smtClean="0">
                  <a:latin typeface="+mn-ea"/>
                </a:rPr>
                <a:t>추가 데이터 확보 </a:t>
              </a:r>
              <a:endParaRPr lang="en-GB" altLang="ko-KR" b="1" kern="0" dirty="0">
                <a:latin typeface="+mj-ea"/>
                <a:cs typeface="Arial"/>
              </a:endParaRP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6602047" y="5595390"/>
              <a:ext cx="244267" cy="296980"/>
              <a:chOff x="307974" y="1328416"/>
              <a:chExt cx="244267" cy="296980"/>
            </a:xfrm>
          </p:grpSpPr>
          <p:sp>
            <p:nvSpPr>
              <p:cNvPr id="15" name="Rectangle 14"/>
              <p:cNvSpPr/>
              <p:nvPr/>
            </p:nvSpPr>
            <p:spPr bwMode="gray">
              <a:xfrm>
                <a:off x="307974" y="1328416"/>
                <a:ext cx="139066" cy="2969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SzTx/>
                  <a:buFontTx/>
                  <a:buNone/>
                </a:pPr>
                <a:endParaRPr lang="ko-KR" altLang="en-US" sz="1200" kern="0" dirty="0">
                  <a:solidFill>
                    <a:srgbClr val="333333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gray">
              <a:xfrm>
                <a:off x="444241" y="1328416"/>
                <a:ext cx="108000" cy="296980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SzTx/>
                  <a:buFontTx/>
                  <a:buNone/>
                </a:pPr>
                <a:endParaRPr lang="ko-KR" altLang="en-US" sz="1200" kern="0" dirty="0">
                  <a:solidFill>
                    <a:srgbClr val="333333"/>
                  </a:solidFill>
                  <a:ea typeface="맑은 고딕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>
              <a:off x="6602047" y="5927312"/>
              <a:ext cx="45161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FD3767D1-833F-4B19-80B4-E72BB3BD1ADE}"/>
              </a:ext>
            </a:extLst>
          </p:cNvPr>
          <p:cNvSpPr txBox="1">
            <a:spLocks/>
          </p:cNvSpPr>
          <p:nvPr/>
        </p:nvSpPr>
        <p:spPr>
          <a:xfrm>
            <a:off x="555638" y="4400957"/>
            <a:ext cx="4814219" cy="1569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lnSpc>
                <a:spcPct val="150000"/>
              </a:lnSpc>
            </a:pPr>
            <a:r>
              <a:rPr lang="en-US" altLang="ko-KR" sz="1200" b="1" dirty="0" err="1" smtClean="0">
                <a:latin typeface="+mn-ea"/>
              </a:rPr>
              <a:t>SKT</a:t>
            </a:r>
            <a:r>
              <a:rPr lang="en-US" altLang="ko-KR" sz="1200" b="1" dirty="0">
                <a:latin typeface="+mn-ea"/>
              </a:rPr>
              <a:t>, </a:t>
            </a:r>
            <a:r>
              <a:rPr lang="en-US" altLang="ko-KR" sz="1200" b="1" dirty="0" err="1">
                <a:latin typeface="+mn-ea"/>
              </a:rPr>
              <a:t>SKB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공사 관련 사업계획 및 집행 내역 수집 필</a:t>
            </a:r>
            <a:r>
              <a:rPr lang="ko-KR" altLang="en-US" sz="1200" dirty="0">
                <a:latin typeface="+mn-ea"/>
              </a:rPr>
              <a:t>요</a:t>
            </a:r>
            <a:endParaRPr lang="en-US" altLang="ko-KR" sz="1200" dirty="0">
              <a:latin typeface="+mn-ea"/>
            </a:endParaRPr>
          </a:p>
          <a:p>
            <a:pPr marL="457200" lvl="1" indent="0" fontAlgn="ctr">
              <a:lnSpc>
                <a:spcPct val="150000"/>
              </a:lnSpc>
              <a:buNone/>
            </a:pP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   </a:t>
            </a:r>
            <a:r>
              <a:rPr lang="ko-KR" altLang="en-US" sz="1200" dirty="0" err="1" smtClean="0">
                <a:latin typeface="+mn-ea"/>
              </a:rPr>
              <a:t>공사명</a:t>
            </a:r>
            <a:r>
              <a:rPr lang="en-US" altLang="ko-KR" sz="1200" dirty="0" smtClean="0">
                <a:latin typeface="+mn-ea"/>
              </a:rPr>
              <a:t>/</a:t>
            </a:r>
            <a:r>
              <a:rPr lang="ko-KR" altLang="en-US" sz="1200" dirty="0" err="1" smtClean="0">
                <a:latin typeface="+mn-ea"/>
              </a:rPr>
              <a:t>공사위치</a:t>
            </a:r>
            <a:r>
              <a:rPr lang="en-US" altLang="ko-KR" sz="1200" dirty="0" smtClean="0">
                <a:latin typeface="+mn-ea"/>
              </a:rPr>
              <a:t>/</a:t>
            </a:r>
            <a:r>
              <a:rPr lang="ko-KR" altLang="en-US" sz="1200" dirty="0" smtClean="0">
                <a:latin typeface="+mn-ea"/>
              </a:rPr>
              <a:t>공사</a:t>
            </a:r>
            <a:r>
              <a:rPr lang="en-US" altLang="ko-KR" sz="1200" dirty="0" smtClean="0">
                <a:latin typeface="+mn-ea"/>
              </a:rPr>
              <a:t>BP/</a:t>
            </a:r>
          </a:p>
          <a:p>
            <a:pPr marL="457200" lvl="1" indent="0" fontAlgn="ctr">
              <a:lnSpc>
                <a:spcPct val="150000"/>
              </a:lnSpc>
              <a:buNone/>
            </a:pP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   </a:t>
            </a:r>
            <a:r>
              <a:rPr lang="ko-KR" altLang="en-US" sz="1200" dirty="0" err="1" smtClean="0">
                <a:latin typeface="+mn-ea"/>
              </a:rPr>
              <a:t>공사일정</a:t>
            </a:r>
            <a:r>
              <a:rPr lang="en-US" altLang="ko-KR" sz="1200" dirty="0" smtClean="0">
                <a:latin typeface="+mn-ea"/>
              </a:rPr>
              <a:t>/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 err="1" smtClean="0">
                <a:latin typeface="+mn-ea"/>
              </a:rPr>
              <a:t>공사규모</a:t>
            </a:r>
            <a:r>
              <a:rPr lang="en-US" altLang="ko-KR" sz="1200" dirty="0" smtClean="0">
                <a:latin typeface="+mn-ea"/>
              </a:rPr>
              <a:t>/</a:t>
            </a:r>
            <a:r>
              <a:rPr lang="ko-KR" altLang="en-US" sz="1200" dirty="0" smtClean="0">
                <a:latin typeface="+mn-ea"/>
              </a:rPr>
              <a:t>자재별소요량</a:t>
            </a:r>
            <a:r>
              <a:rPr lang="en-US" altLang="ko-KR" sz="1200" dirty="0" smtClean="0">
                <a:latin typeface="+mn-ea"/>
              </a:rPr>
              <a:t>(</a:t>
            </a:r>
            <a:r>
              <a:rPr lang="ko-KR" altLang="en-US" sz="1200" dirty="0" smtClean="0">
                <a:latin typeface="+mn-ea"/>
              </a:rPr>
              <a:t>예산</a:t>
            </a:r>
            <a:r>
              <a:rPr lang="en-US" altLang="ko-KR" sz="1200" dirty="0" smtClean="0">
                <a:latin typeface="+mn-ea"/>
              </a:rPr>
              <a:t>) </a:t>
            </a:r>
            <a:r>
              <a:rPr lang="ko-KR" altLang="en-US" sz="1200" dirty="0" smtClean="0">
                <a:latin typeface="+mn-ea"/>
              </a:rPr>
              <a:t>등</a:t>
            </a:r>
            <a:endParaRPr lang="en-US" altLang="ko-KR" sz="1200" dirty="0" smtClean="0">
              <a:latin typeface="+mn-ea"/>
            </a:endParaRPr>
          </a:p>
          <a:p>
            <a:pPr fontAlgn="ctr">
              <a:lnSpc>
                <a:spcPct val="150000"/>
              </a:lnSpc>
            </a:pPr>
            <a:r>
              <a:rPr lang="ko-KR" altLang="en-US" sz="1200" b="1" dirty="0" smtClean="0">
                <a:latin typeface="+mn-ea"/>
              </a:rPr>
              <a:t>공사</a:t>
            </a:r>
            <a:r>
              <a:rPr lang="en-US" altLang="ko-KR" sz="1200" b="1" dirty="0" smtClean="0">
                <a:latin typeface="+mn-ea"/>
              </a:rPr>
              <a:t>BP </a:t>
            </a:r>
            <a:r>
              <a:rPr lang="ko-KR" altLang="en-US" sz="1200" b="1" dirty="0" err="1" smtClean="0">
                <a:latin typeface="+mn-ea"/>
              </a:rPr>
              <a:t>재고정보</a:t>
            </a:r>
            <a:endParaRPr lang="en-US" altLang="ko-KR" sz="1200" b="1" dirty="0">
              <a:latin typeface="+mn-ea"/>
            </a:endParaRPr>
          </a:p>
          <a:p>
            <a:pPr marL="0" indent="0" fontAlgn="ctr">
              <a:lnSpc>
                <a:spcPct val="150000"/>
              </a:lnSpc>
              <a:buNone/>
            </a:pPr>
            <a:endParaRPr lang="ko-KR" altLang="en-US" sz="1600" b="1" dirty="0" smtClean="0">
              <a:latin typeface="+mn-ea"/>
            </a:endParaRPr>
          </a:p>
        </p:txBody>
      </p:sp>
      <p:grpSp>
        <p:nvGrpSpPr>
          <p:cNvPr id="18" name="Group 13"/>
          <p:cNvGrpSpPr/>
          <p:nvPr/>
        </p:nvGrpSpPr>
        <p:grpSpPr>
          <a:xfrm>
            <a:off x="5581534" y="1508915"/>
            <a:ext cx="244267" cy="296980"/>
            <a:chOff x="307974" y="1328416"/>
            <a:chExt cx="244267" cy="296980"/>
          </a:xfrm>
        </p:grpSpPr>
        <p:sp>
          <p:nvSpPr>
            <p:cNvPr id="19" name="Rectangle 14"/>
            <p:cNvSpPr/>
            <p:nvPr/>
          </p:nvSpPr>
          <p:spPr bwMode="gray">
            <a:xfrm>
              <a:off x="307974" y="1328416"/>
              <a:ext cx="139066" cy="2969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SzTx/>
                <a:buFontTx/>
                <a:buNone/>
              </a:pPr>
              <a:endParaRPr lang="ko-KR" altLang="en-US" sz="1200" kern="0" dirty="0">
                <a:solidFill>
                  <a:srgbClr val="333333"/>
                </a:solidFill>
                <a:ea typeface="맑은 고딕" pitchFamily="50" charset="-127"/>
              </a:endParaRPr>
            </a:p>
          </p:txBody>
        </p:sp>
        <p:sp>
          <p:nvSpPr>
            <p:cNvPr id="20" name="Rectangle 15"/>
            <p:cNvSpPr/>
            <p:nvPr/>
          </p:nvSpPr>
          <p:spPr bwMode="gray">
            <a:xfrm>
              <a:off x="444241" y="1328416"/>
              <a:ext cx="108000" cy="296980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SzTx/>
                <a:buFontTx/>
                <a:buNone/>
              </a:pPr>
              <a:endParaRPr lang="ko-KR" altLang="en-US" sz="1200" kern="0" dirty="0">
                <a:solidFill>
                  <a:srgbClr val="333333"/>
                </a:solidFill>
                <a:ea typeface="맑은 고딕" pitchFamily="50" charset="-127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858748" y="147181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20090" latinLnBrk="0"/>
            <a:r>
              <a:rPr lang="ko-KR" altLang="en-US" b="1" kern="0" dirty="0" smtClean="0">
                <a:latin typeface="+mj-ea"/>
                <a:cs typeface="Arial"/>
              </a:rPr>
              <a:t>기대효과</a:t>
            </a:r>
            <a:endParaRPr lang="en-GB" altLang="ko-KR" b="1" kern="0" dirty="0">
              <a:latin typeface="+mj-ea"/>
              <a:cs typeface="Arial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5581534" y="1841151"/>
            <a:ext cx="32038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24525" y="2636634"/>
            <a:ext cx="3155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장단기 수요예측 정보제공을 통해 안정적 원자재 확보 및 가격경쟁력 제고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33" name="Freeform 36"/>
          <p:cNvSpPr>
            <a:spLocks/>
          </p:cNvSpPr>
          <p:nvPr/>
        </p:nvSpPr>
        <p:spPr bwMode="gray">
          <a:xfrm>
            <a:off x="5724525" y="3379298"/>
            <a:ext cx="2932180" cy="307305"/>
          </a:xfrm>
          <a:custGeom>
            <a:avLst/>
            <a:gdLst>
              <a:gd name="connsiteX0" fmla="*/ 0 w 4607942"/>
              <a:gd name="connsiteY0" fmla="*/ 0 h 311277"/>
              <a:gd name="connsiteX1" fmla="*/ 4607942 w 4607942"/>
              <a:gd name="connsiteY1" fmla="*/ 0 h 311277"/>
              <a:gd name="connsiteX2" fmla="*/ 4294742 w 4607942"/>
              <a:gd name="connsiteY2" fmla="*/ 311277 h 311277"/>
              <a:gd name="connsiteX3" fmla="*/ 0 w 4607942"/>
              <a:gd name="connsiteY3" fmla="*/ 311277 h 31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7942" h="311277">
                <a:moveTo>
                  <a:pt x="0" y="0"/>
                </a:moveTo>
                <a:lnTo>
                  <a:pt x="4607942" y="0"/>
                </a:lnTo>
                <a:lnTo>
                  <a:pt x="4294742" y="311277"/>
                </a:lnTo>
                <a:lnTo>
                  <a:pt x="0" y="311277"/>
                </a:lnTo>
                <a:close/>
              </a:path>
            </a:pathLst>
          </a:custGeom>
          <a:solidFill>
            <a:srgbClr val="FEEB62"/>
          </a:solidFill>
          <a:ln w="9525">
            <a:noFill/>
            <a:round/>
            <a:headEnd/>
            <a:tailEnd/>
          </a:ln>
        </p:spPr>
        <p:txBody>
          <a:bodyPr vert="horz" wrap="square" lIns="108000" tIns="0" rIns="72012" bIns="108000" numCol="1" anchor="ctr" anchorCtr="0" compatLnSpc="1">
            <a:prstTxWarp prst="textNoShape">
              <a:avLst/>
            </a:prstTxWarp>
            <a:no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고객의 적기 자재 수급 환경 조성</a:t>
            </a:r>
            <a:endParaRPr lang="en-US" altLang="ko-KR" sz="1400" b="1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17801" y="3718371"/>
            <a:ext cx="2938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공급사의 사전적 준비로 자재 공급 시간 단축으로 </a:t>
            </a:r>
            <a:r>
              <a:rPr lang="ko-KR" altLang="en-US" sz="1200" dirty="0" err="1" smtClean="0">
                <a:latin typeface="+mn-ea"/>
              </a:rPr>
              <a:t>공사일정</a:t>
            </a:r>
            <a:r>
              <a:rPr lang="ko-KR" altLang="en-US" sz="1200" dirty="0" smtClean="0">
                <a:latin typeface="+mn-ea"/>
              </a:rPr>
              <a:t> 지연 억제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35" name="Freeform 36"/>
          <p:cNvSpPr>
            <a:spLocks/>
          </p:cNvSpPr>
          <p:nvPr/>
        </p:nvSpPr>
        <p:spPr bwMode="gray">
          <a:xfrm>
            <a:off x="5724525" y="4491663"/>
            <a:ext cx="2932180" cy="307305"/>
          </a:xfrm>
          <a:custGeom>
            <a:avLst/>
            <a:gdLst>
              <a:gd name="connsiteX0" fmla="*/ 0 w 4607942"/>
              <a:gd name="connsiteY0" fmla="*/ 0 h 311277"/>
              <a:gd name="connsiteX1" fmla="*/ 4607942 w 4607942"/>
              <a:gd name="connsiteY1" fmla="*/ 0 h 311277"/>
              <a:gd name="connsiteX2" fmla="*/ 4294742 w 4607942"/>
              <a:gd name="connsiteY2" fmla="*/ 311277 h 311277"/>
              <a:gd name="connsiteX3" fmla="*/ 0 w 4607942"/>
              <a:gd name="connsiteY3" fmla="*/ 311277 h 31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7942" h="311277">
                <a:moveTo>
                  <a:pt x="0" y="0"/>
                </a:moveTo>
                <a:lnTo>
                  <a:pt x="4607942" y="0"/>
                </a:lnTo>
                <a:lnTo>
                  <a:pt x="4294742" y="311277"/>
                </a:lnTo>
                <a:lnTo>
                  <a:pt x="0" y="311277"/>
                </a:lnTo>
                <a:close/>
              </a:path>
            </a:pathLst>
          </a:custGeom>
          <a:solidFill>
            <a:srgbClr val="FEEB62"/>
          </a:solidFill>
          <a:ln w="9525">
            <a:noFill/>
            <a:round/>
            <a:headEnd/>
            <a:tailEnd/>
          </a:ln>
        </p:spPr>
        <p:txBody>
          <a:bodyPr vert="horz" wrap="square" lIns="108000" tIns="0" rIns="72012" bIns="108000" numCol="1" anchor="ctr" anchorCtr="0" compatLnSpc="1">
            <a:prstTxWarp prst="textNoShape">
              <a:avLst/>
            </a:prstTxWarp>
            <a:no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1400" b="1" dirty="0" err="1">
                <a:latin typeface="+mn-ea"/>
              </a:rPr>
              <a:t>자재추천</a:t>
            </a:r>
            <a:r>
              <a:rPr lang="ko-KR" altLang="en-US" sz="1400" b="1" dirty="0">
                <a:latin typeface="+mn-ea"/>
              </a:rPr>
              <a:t> 고도화</a:t>
            </a:r>
            <a:endParaRPr lang="en-US" altLang="ko-KR" sz="1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854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부록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488504" y="764704"/>
            <a:ext cx="4104456" cy="360040"/>
          </a:xfrm>
          <a:prstGeom prst="rect">
            <a:avLst/>
          </a:prstGeom>
          <a:solidFill>
            <a:srgbClr val="FFC000"/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 w="165100" prst="coolSlant"/>
          </a:sp3d>
        </p:spPr>
        <p:txBody>
          <a:bodyPr wrap="none" rtlCol="0" anchor="ctr"/>
          <a:lstStyle/>
          <a:p>
            <a:pPr marL="177800" indent="-177800" algn="ctr">
              <a:lnSpc>
                <a:spcPct val="150000"/>
              </a:lnSpc>
            </a:pP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ARIMA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예측 결과 표</a:t>
            </a:r>
            <a:endParaRPr lang="en-US" altLang="ko-KR" sz="14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560512" y="1379387"/>
          <a:ext cx="8280921" cy="4972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0307">
                  <a:extLst>
                    <a:ext uri="{9D8B030D-6E8A-4147-A177-3AD203B41FA5}">
                      <a16:colId xmlns:a16="http://schemas.microsoft.com/office/drawing/2014/main" val="2972405910"/>
                    </a:ext>
                  </a:extLst>
                </a:gridCol>
                <a:gridCol w="2760307">
                  <a:extLst>
                    <a:ext uri="{9D8B030D-6E8A-4147-A177-3AD203B41FA5}">
                      <a16:colId xmlns:a16="http://schemas.microsoft.com/office/drawing/2014/main" val="3328269598"/>
                    </a:ext>
                  </a:extLst>
                </a:gridCol>
                <a:gridCol w="2760307">
                  <a:extLst>
                    <a:ext uri="{9D8B030D-6E8A-4147-A177-3AD203B41FA5}">
                      <a16:colId xmlns:a16="http://schemas.microsoft.com/office/drawing/2014/main" val="3779301034"/>
                    </a:ext>
                  </a:extLst>
                </a:gridCol>
              </a:tblGrid>
              <a:tr h="34292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가공 </a:t>
                      </a:r>
                    </a:p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광케이블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예측 품목 </a:t>
                      </a:r>
                    </a:p>
                    <a:p>
                      <a:pPr algn="ctr" rtl="0" fontAlgn="ctr"/>
                      <a:r>
                        <a:rPr lang="ko-KR" altLang="en-US" sz="11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평균</a:t>
                      </a:r>
                      <a:endParaRPr lang="ko-KR" altLang="en-US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 오차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06489702"/>
                  </a:ext>
                </a:extLst>
              </a:tr>
              <a:tr h="17146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22,068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29,234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53241230"/>
                  </a:ext>
                </a:extLst>
              </a:tr>
              <a:tr h="17146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OFC 48C (SKT)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47,269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60,562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14801694"/>
                  </a:ext>
                </a:extLst>
              </a:tr>
              <a:tr h="17146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6,232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17,164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79309564"/>
                  </a:ext>
                </a:extLst>
              </a:tr>
              <a:tr h="17146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OFC 24C (SKT)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72,601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193,628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50555540"/>
                  </a:ext>
                </a:extLst>
              </a:tr>
              <a:tr h="17146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6,605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19,338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6994682"/>
                  </a:ext>
                </a:extLst>
              </a:tr>
              <a:tr h="17146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OFC 144C (SKT)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20,084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38,758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14555251"/>
                  </a:ext>
                </a:extLst>
              </a:tr>
              <a:tr h="17146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11,851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19,854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23807098"/>
                  </a:ext>
                </a:extLst>
              </a:tr>
              <a:tr h="17146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6,958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80750745"/>
                  </a:ext>
                </a:extLst>
              </a:tr>
              <a:tr h="17146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OFC 288C (SKT)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2,052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4,590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925879"/>
                  </a:ext>
                </a:extLst>
              </a:tr>
              <a:tr h="17146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2,163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10,898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9021220"/>
                  </a:ext>
                </a:extLst>
              </a:tr>
              <a:tr h="17146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OFC 96C (SKT)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8,501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97184571"/>
                  </a:ext>
                </a:extLst>
              </a:tr>
              <a:tr h="17146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OFC-72C (SKT)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40,870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133,197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124630"/>
                  </a:ext>
                </a:extLst>
              </a:tr>
              <a:tr h="17146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배선용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24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4,962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10,946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73151406"/>
                  </a:ext>
                </a:extLst>
              </a:tr>
              <a:tr h="17146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배선용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24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(SKT)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2,728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7,432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34980660"/>
                  </a:ext>
                </a:extLst>
              </a:tr>
              <a:tr h="17146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배선용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8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27,188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82,612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74105791"/>
                  </a:ext>
                </a:extLst>
              </a:tr>
              <a:tr h="17146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배선용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8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(SKT)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2,769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6,664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5631671"/>
                  </a:ext>
                </a:extLst>
              </a:tr>
              <a:tr h="17146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배선용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12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30,949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89,255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16321774"/>
                  </a:ext>
                </a:extLst>
              </a:tr>
              <a:tr h="17146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배선용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12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(SKT)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6,303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32,588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6845668"/>
                  </a:ext>
                </a:extLst>
              </a:tr>
              <a:tr h="1714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MSLT-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72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5,879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9253855"/>
                  </a:ext>
                </a:extLst>
              </a:tr>
              <a:tr h="1714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MSLT-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72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C(SKT)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6,056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35,798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60709854"/>
                  </a:ext>
                </a:extLst>
              </a:tr>
              <a:tr h="1714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MSLT-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24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12,347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41,723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5244185"/>
                  </a:ext>
                </a:extLst>
              </a:tr>
              <a:tr h="1714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MSLT-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48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C(SKT)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5,963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26,985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92685075"/>
                  </a:ext>
                </a:extLst>
              </a:tr>
              <a:tr h="1714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MSLT-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12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1,832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7,153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86484095"/>
                  </a:ext>
                </a:extLst>
              </a:tr>
              <a:tr h="1714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MSLT-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48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9,429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28,416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78351155"/>
                  </a:ext>
                </a:extLst>
              </a:tr>
              <a:tr h="1714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MSLT-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24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C(SKT)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7,586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31,467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07214133"/>
                  </a:ext>
                </a:extLst>
              </a:tr>
              <a:tr h="1714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난연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144C (SKB)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 smtClean="0"/>
                        <a:t>129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 smtClean="0"/>
                        <a:t>445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84073229"/>
                  </a:ext>
                </a:extLst>
              </a:tr>
              <a:tr h="17146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난연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288C 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 smtClean="0"/>
                        <a:t>255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 smtClean="0"/>
                        <a:t>782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01598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222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부록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488504" y="764704"/>
            <a:ext cx="4104456" cy="360040"/>
          </a:xfrm>
          <a:prstGeom prst="rect">
            <a:avLst/>
          </a:prstGeom>
          <a:solidFill>
            <a:srgbClr val="FFC000"/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 w="165100" prst="coolSlant"/>
          </a:sp3d>
        </p:spPr>
        <p:txBody>
          <a:bodyPr wrap="none" rtlCol="0" anchor="ctr"/>
          <a:lstStyle/>
          <a:p>
            <a:pPr marL="177800" indent="-177800" algn="ctr">
              <a:lnSpc>
                <a:spcPct val="150000"/>
              </a:lnSpc>
            </a:pP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SARIMA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예측 결과 표</a:t>
            </a:r>
            <a:endParaRPr lang="en-US" altLang="ko-KR" sz="14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560511" y="1268760"/>
          <a:ext cx="8352930" cy="5137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310">
                  <a:extLst>
                    <a:ext uri="{9D8B030D-6E8A-4147-A177-3AD203B41FA5}">
                      <a16:colId xmlns:a16="http://schemas.microsoft.com/office/drawing/2014/main" val="2965517641"/>
                    </a:ext>
                  </a:extLst>
                </a:gridCol>
                <a:gridCol w="2784310">
                  <a:extLst>
                    <a:ext uri="{9D8B030D-6E8A-4147-A177-3AD203B41FA5}">
                      <a16:colId xmlns:a16="http://schemas.microsoft.com/office/drawing/2014/main" val="2009224565"/>
                    </a:ext>
                  </a:extLst>
                </a:gridCol>
                <a:gridCol w="2784310">
                  <a:extLst>
                    <a:ext uri="{9D8B030D-6E8A-4147-A177-3AD203B41FA5}">
                      <a16:colId xmlns:a16="http://schemas.microsoft.com/office/drawing/2014/main" val="1087566261"/>
                    </a:ext>
                  </a:extLst>
                </a:gridCol>
              </a:tblGrid>
              <a:tr h="31785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가공 </a:t>
                      </a:r>
                    </a:p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광케이블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예측 품목 </a:t>
                      </a:r>
                    </a:p>
                    <a:p>
                      <a:pPr algn="ctr" rtl="0" fontAlgn="ctr"/>
                      <a:r>
                        <a:rPr lang="ko-KR" altLang="en-US" sz="11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평균</a:t>
                      </a:r>
                      <a:endParaRPr lang="ko-KR" altLang="en-US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 오차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08132361"/>
                  </a:ext>
                </a:extLst>
              </a:tr>
              <a:tr h="177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22,068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20,649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46370916"/>
                  </a:ext>
                </a:extLst>
              </a:tr>
              <a:tr h="177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OFC 48C (SKT)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47,269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20,935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3666296"/>
                  </a:ext>
                </a:extLst>
              </a:tr>
              <a:tr h="177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6,232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14,574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2459248"/>
                  </a:ext>
                </a:extLst>
              </a:tr>
              <a:tr h="177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OFC 24C (SKT)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72,601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193,628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49289217"/>
                  </a:ext>
                </a:extLst>
              </a:tr>
              <a:tr h="177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6,605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12,653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99085288"/>
                  </a:ext>
                </a:extLst>
              </a:tr>
              <a:tr h="177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OFC 144C (SKT)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20,084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35,511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64263669"/>
                  </a:ext>
                </a:extLst>
              </a:tr>
              <a:tr h="177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11,851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12,689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69607088"/>
                  </a:ext>
                </a:extLst>
              </a:tr>
              <a:tr h="177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6,958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13,021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88315458"/>
                  </a:ext>
                </a:extLst>
              </a:tr>
              <a:tr h="177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OFC 288C (SKT)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2,052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5,350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35647606"/>
                  </a:ext>
                </a:extLst>
              </a:tr>
              <a:tr h="177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2,163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5,397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6601725"/>
                  </a:ext>
                </a:extLst>
              </a:tr>
              <a:tr h="177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OFC 96C (SKT)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1,488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74016000"/>
                  </a:ext>
                </a:extLst>
              </a:tr>
              <a:tr h="177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OFC 72C (SKT)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40,870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34,633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32780693"/>
                  </a:ext>
                </a:extLst>
              </a:tr>
              <a:tr h="177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배선용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24</a:t>
                      </a:r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4,962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5,7561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5815563"/>
                  </a:ext>
                </a:extLst>
              </a:tr>
              <a:tr h="177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배선용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24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(SKT)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2,728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16,058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32798748"/>
                  </a:ext>
                </a:extLst>
              </a:tr>
              <a:tr h="177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배선용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8</a:t>
                      </a:r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27,188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7290,531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078579"/>
                  </a:ext>
                </a:extLst>
              </a:tr>
              <a:tr h="177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배선용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8</a:t>
                      </a:r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(SKT)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2,769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44376504"/>
                  </a:ext>
                </a:extLst>
              </a:tr>
              <a:tr h="177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배선용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12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30,949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286,883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51367755"/>
                  </a:ext>
                </a:extLst>
              </a:tr>
              <a:tr h="177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배선용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12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(SKT)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6,303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15,101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78492137"/>
                  </a:ext>
                </a:extLst>
              </a:tr>
              <a:tr h="177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MSLT-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72</a:t>
                      </a:r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5,879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30,798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90351763"/>
                  </a:ext>
                </a:extLst>
              </a:tr>
              <a:tr h="177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MSLT-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72</a:t>
                      </a:r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C(SKT)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6,056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20,234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45893989"/>
                  </a:ext>
                </a:extLst>
              </a:tr>
              <a:tr h="177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MSLT-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24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12,347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35,755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97532439"/>
                  </a:ext>
                </a:extLst>
              </a:tr>
              <a:tr h="177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MSLT-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48</a:t>
                      </a:r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C(SKT)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5,963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15,769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49587764"/>
                  </a:ext>
                </a:extLst>
              </a:tr>
              <a:tr h="177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MSLT-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12</a:t>
                      </a:r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1,832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1,723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43449875"/>
                  </a:ext>
                </a:extLst>
              </a:tr>
              <a:tr h="177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MSLT-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48</a:t>
                      </a:r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9,429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25,412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03100515"/>
                  </a:ext>
                </a:extLst>
              </a:tr>
              <a:tr h="177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MSLT-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24</a:t>
                      </a:r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C(SKT)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7,586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6,744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64403704"/>
                  </a:ext>
                </a:extLst>
              </a:tr>
              <a:tr h="177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난연 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</a:t>
                      </a:r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32235468"/>
                  </a:ext>
                </a:extLst>
              </a:tr>
              <a:tr h="1775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난연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7624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74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부록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 bwMode="auto">
          <a:xfrm>
            <a:off x="275875" y="793300"/>
            <a:ext cx="4104456" cy="360040"/>
          </a:xfrm>
          <a:prstGeom prst="rect">
            <a:avLst/>
          </a:prstGeom>
          <a:solidFill>
            <a:srgbClr val="FFC000"/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 w="165100" prst="coolSlant"/>
          </a:sp3d>
        </p:spPr>
        <p:txBody>
          <a:bodyPr wrap="none" rtlCol="0" anchor="ctr"/>
          <a:lstStyle/>
          <a:p>
            <a:pPr marL="177800" indent="-177800" algn="ctr">
              <a:lnSpc>
                <a:spcPct val="150000"/>
              </a:lnSpc>
            </a:pP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LSTM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예측 결과 그래프</a:t>
            </a:r>
            <a:endParaRPr lang="en-US" altLang="ko-KR" sz="1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3635" y="1247264"/>
            <a:ext cx="1440160" cy="281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  <a:cs typeface="Times New Roman"/>
              </a:rPr>
              <a:t>난연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288C (SKB)</a:t>
            </a:r>
            <a:endParaRPr lang="ko-KR" altLang="en-US" sz="14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36" y="1679312"/>
            <a:ext cx="3789160" cy="2160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6021" y="3986808"/>
            <a:ext cx="1440160" cy="281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가공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12C (SKB)</a:t>
            </a:r>
            <a:endParaRPr lang="ko-KR" altLang="en-US" sz="14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01" y="4415616"/>
            <a:ext cx="3806405" cy="20717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67148" y="1168776"/>
            <a:ext cx="1440160" cy="281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가공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72C (SKB)</a:t>
            </a:r>
            <a:endParaRPr lang="ko-KR" altLang="en-US" sz="14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69534" y="3908320"/>
            <a:ext cx="1440160" cy="281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가공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144C (SKB)</a:t>
            </a:r>
            <a:endParaRPr lang="ko-KR" altLang="en-US" sz="14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139" y="1635481"/>
            <a:ext cx="3930237" cy="220407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139" y="4337127"/>
            <a:ext cx="3930237" cy="220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2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부록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 bwMode="auto">
          <a:xfrm>
            <a:off x="81491" y="717064"/>
            <a:ext cx="4104456" cy="360040"/>
          </a:xfrm>
          <a:prstGeom prst="rect">
            <a:avLst/>
          </a:prstGeom>
          <a:solidFill>
            <a:srgbClr val="FFC000"/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 w="165100" prst="coolSlant"/>
          </a:sp3d>
        </p:spPr>
        <p:txBody>
          <a:bodyPr wrap="none" rtlCol="0" anchor="ctr"/>
          <a:lstStyle/>
          <a:p>
            <a:pPr marL="177800" indent="-177800" algn="ctr">
              <a:lnSpc>
                <a:spcPct val="150000"/>
              </a:lnSpc>
            </a:pP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LSTM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예측 결과 그래프</a:t>
            </a:r>
            <a:endParaRPr lang="en-US" altLang="ko-KR" sz="1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8153" y="1053177"/>
            <a:ext cx="3096345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가공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, A(D)OFC-24C-A-LWPF (SKT)</a:t>
            </a:r>
            <a:endParaRPr lang="ko-KR" altLang="en-US" sz="14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52903" y="3755847"/>
            <a:ext cx="2885572" cy="281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가공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, A(D)OFC-72C-A-LWPF (SKT)</a:t>
            </a:r>
            <a:endParaRPr lang="ko-KR" altLang="en-US" sz="14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902" y="1519882"/>
            <a:ext cx="4051497" cy="22040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376" y="4184655"/>
            <a:ext cx="3987298" cy="22040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8889" y="1016303"/>
            <a:ext cx="1440160" cy="281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가공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24C (SKB)</a:t>
            </a:r>
            <a:endParaRPr lang="ko-KR" altLang="en-US" sz="14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6005" y="3755847"/>
            <a:ext cx="1440160" cy="281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가공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48C (SKB)</a:t>
            </a:r>
            <a:endParaRPr lang="ko-KR" altLang="en-US" sz="14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37" y="1460998"/>
            <a:ext cx="3829527" cy="21475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37" y="4221529"/>
            <a:ext cx="3919365" cy="216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8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/>
              <a:t>기반 추천 알고리즘의 도입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/>
            <a:r>
              <a:rPr lang="ko-KR" altLang="en-US" dirty="0">
                <a:latin typeface="+mn-ea"/>
              </a:rPr>
              <a:t>기존 </a:t>
            </a:r>
            <a:r>
              <a:rPr lang="ko-KR" altLang="en-US" dirty="0" err="1">
                <a:latin typeface="+mn-ea"/>
              </a:rPr>
              <a:t>상품추천</a:t>
            </a:r>
            <a:r>
              <a:rPr lang="ko-KR" altLang="en-US" dirty="0">
                <a:latin typeface="+mn-ea"/>
              </a:rPr>
              <a:t> 시스템의 문제점을 해결하기 위하여 구글이 </a:t>
            </a:r>
            <a:r>
              <a:rPr lang="ko-KR" altLang="en-US" dirty="0" smtClean="0">
                <a:latin typeface="+mn-ea"/>
              </a:rPr>
              <a:t>개발한   </a:t>
            </a:r>
            <a:r>
              <a:rPr lang="en-US" altLang="ko-KR" dirty="0" smtClean="0">
                <a:latin typeface="+mn-ea"/>
              </a:rPr>
              <a:t>Wide </a:t>
            </a:r>
            <a:r>
              <a:rPr lang="en-US" altLang="ko-KR" dirty="0">
                <a:latin typeface="+mn-ea"/>
              </a:rPr>
              <a:t>&amp; Deep </a:t>
            </a:r>
            <a:r>
              <a:rPr lang="ko-KR" altLang="en-US" dirty="0">
                <a:latin typeface="+mn-ea"/>
              </a:rPr>
              <a:t>모델을 도입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활용하여 자재추천시스템 </a:t>
            </a:r>
            <a:r>
              <a:rPr lang="ko-KR" altLang="en-US" dirty="0" smtClean="0">
                <a:latin typeface="+mn-ea"/>
              </a:rPr>
              <a:t>구현함</a:t>
            </a:r>
            <a:endParaRPr lang="ko-KR" altLang="en-US" dirty="0">
              <a:latin typeface="+mn-ea"/>
            </a:endParaRP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09594326-37E4-4CE1-9272-56AB75A4ADFD}"/>
              </a:ext>
            </a:extLst>
          </p:cNvPr>
          <p:cNvSpPr>
            <a:spLocks/>
          </p:cNvSpPr>
          <p:nvPr/>
        </p:nvSpPr>
        <p:spPr bwMode="auto">
          <a:xfrm>
            <a:off x="2956623" y="2523950"/>
            <a:ext cx="799604" cy="3505379"/>
          </a:xfrm>
          <a:custGeom>
            <a:avLst/>
            <a:gdLst>
              <a:gd name="connsiteX0" fmla="*/ 10164 w 10164"/>
              <a:gd name="connsiteY0" fmla="*/ 0 h 10000"/>
              <a:gd name="connsiteX1" fmla="*/ 164 w 10164"/>
              <a:gd name="connsiteY1" fmla="*/ 2962 h 10000"/>
              <a:gd name="connsiteX2" fmla="*/ 0 w 10164"/>
              <a:gd name="connsiteY2" fmla="*/ 6611 h 10000"/>
              <a:gd name="connsiteX3" fmla="*/ 10050 w 10164"/>
              <a:gd name="connsiteY3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4" h="10000">
                <a:moveTo>
                  <a:pt x="10164" y="0"/>
                </a:moveTo>
                <a:lnTo>
                  <a:pt x="164" y="2962"/>
                </a:lnTo>
                <a:cubicBezTo>
                  <a:pt x="109" y="4178"/>
                  <a:pt x="55" y="5395"/>
                  <a:pt x="0" y="6611"/>
                </a:cubicBezTo>
                <a:lnTo>
                  <a:pt x="10050" y="10000"/>
                </a:lnTo>
              </a:path>
            </a:pathLst>
          </a:custGeom>
          <a:gradFill rotWithShape="0">
            <a:gsLst>
              <a:gs pos="0">
                <a:srgbClr val="DDDDDD">
                  <a:gamma/>
                  <a:shade val="46275"/>
                  <a:invGamma/>
                </a:srgbClr>
              </a:gs>
              <a:gs pos="100000">
                <a:srgbClr val="DDDDDD"/>
              </a:gs>
            </a:gsLst>
            <a:lin ang="0" scaled="1"/>
          </a:gradFill>
          <a:ln w="9525" cap="flat" cmpd="sng">
            <a:solidFill>
              <a:srgbClr val="333333"/>
            </a:solidFill>
            <a:prstDash val="dash"/>
            <a:round/>
            <a:headEnd/>
            <a:tailEnd/>
          </a:ln>
          <a:effectLst/>
        </p:spPr>
        <p:txBody>
          <a:bodyPr lIns="86400" tIns="36000" rIns="864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endParaRPr lang="ko-KR" altLang="en-US" sz="1100" ker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0A41D892-4849-42F9-A2D8-FB78A61C5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65" y="2518303"/>
            <a:ext cx="2160240" cy="3351977"/>
          </a:xfrm>
          <a:prstGeom prst="rightArrowCallout">
            <a:avLst>
              <a:gd name="adj1" fmla="val 54525"/>
              <a:gd name="adj2" fmla="val 58935"/>
              <a:gd name="adj3" fmla="val 16562"/>
              <a:gd name="adj4" fmla="val 80341"/>
            </a:avLst>
          </a:prstGeom>
          <a:gradFill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0"/>
          </a:gra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90488" tIns="44451" rIns="90488" bIns="44451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latinLnBrk="0" hangingPunct="0">
              <a:defRPr/>
            </a:pPr>
            <a:endParaRPr lang="ko-KR" altLang="ko-KR" sz="11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2FD5363A-2580-4991-854C-2E723ABDA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139" y="2866591"/>
            <a:ext cx="1398559" cy="563017"/>
          </a:xfrm>
          <a:prstGeom prst="rect">
            <a:avLst/>
          </a:prstGeom>
          <a:gradFill flip="none" rotWithShape="1">
            <a:gsLst>
              <a:gs pos="27000">
                <a:srgbClr val="800000"/>
              </a:gs>
              <a:gs pos="100000">
                <a:srgbClr val="C00000"/>
              </a:gs>
            </a:gsLst>
            <a:path path="circle">
              <a:fillToRect l="100000" t="100000"/>
            </a:path>
            <a:tileRect r="-100000" b="-100000"/>
          </a:gradFill>
          <a:ln w="12700" algn="ctr">
            <a:solidFill>
              <a:srgbClr val="000000"/>
            </a:solidFill>
            <a:round/>
            <a:headEnd/>
            <a:tailEnd/>
          </a:ln>
          <a:effectLst>
            <a:outerShdw sy="50000" rotWithShape="0">
              <a:srgbClr val="333333">
                <a:alpha val="50000"/>
              </a:srgbClr>
            </a:outerShdw>
          </a:effectLst>
        </p:spPr>
        <p:txBody>
          <a:bodyPr wrap="none" lIns="86400" tIns="43200" rIns="86400" bIns="44451" anchor="ctr"/>
          <a:lstStyle/>
          <a:p>
            <a:pPr algn="ctr" eaLnBrk="0" fontAlgn="t" latinLnBrk="0" hangingPunct="0">
              <a:tabLst>
                <a:tab pos="1028598" algn="l"/>
              </a:tabLst>
            </a:pPr>
            <a:r>
              <a:rPr lang="en-US" altLang="ko-KR" sz="14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rPr>
              <a:t>Data</a:t>
            </a:r>
          </a:p>
          <a:p>
            <a:pPr algn="ctr" eaLnBrk="0" fontAlgn="t" latinLnBrk="0" hangingPunct="0">
              <a:tabLst>
                <a:tab pos="1028598" algn="l"/>
              </a:tabLst>
            </a:pPr>
            <a:r>
              <a:rPr lang="en-US" altLang="ko-KR" sz="14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rPr>
              <a:t>Sparsity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C347BA06-0460-4386-B27F-9CD12D115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139" y="3588671"/>
            <a:ext cx="1398559" cy="563017"/>
          </a:xfrm>
          <a:prstGeom prst="rect">
            <a:avLst/>
          </a:prstGeom>
          <a:gradFill flip="none" rotWithShape="1">
            <a:gsLst>
              <a:gs pos="27000">
                <a:srgbClr val="800000"/>
              </a:gs>
              <a:gs pos="100000">
                <a:srgbClr val="C00000"/>
              </a:gs>
            </a:gsLst>
            <a:path path="circle">
              <a:fillToRect l="100000" t="100000"/>
            </a:path>
            <a:tileRect r="-100000" b="-100000"/>
          </a:gradFill>
          <a:ln w="12700" algn="ctr">
            <a:solidFill>
              <a:srgbClr val="000000"/>
            </a:solidFill>
            <a:round/>
            <a:headEnd/>
            <a:tailEnd/>
          </a:ln>
          <a:effectLst>
            <a:outerShdw sy="50000" rotWithShape="0">
              <a:srgbClr val="333333">
                <a:alpha val="50000"/>
              </a:srgbClr>
            </a:outerShdw>
          </a:effectLst>
        </p:spPr>
        <p:txBody>
          <a:bodyPr wrap="none" lIns="86400" tIns="43200" rIns="86400" bIns="44451" anchor="ctr"/>
          <a:lstStyle/>
          <a:p>
            <a:pPr algn="ctr" eaLnBrk="0" fontAlgn="t" latinLnBrk="0" hangingPunct="0">
              <a:tabLst>
                <a:tab pos="1028598" algn="l"/>
              </a:tabLst>
            </a:pPr>
            <a:r>
              <a:rPr lang="en-US" altLang="ko-KR" sz="14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rPr>
              <a:t>Cold Start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88E82D02-1341-45FC-BD4B-B04723C38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139" y="4310749"/>
            <a:ext cx="1398559" cy="564515"/>
          </a:xfrm>
          <a:prstGeom prst="rect">
            <a:avLst/>
          </a:prstGeom>
          <a:gradFill flip="none" rotWithShape="1">
            <a:gsLst>
              <a:gs pos="27000">
                <a:srgbClr val="800000"/>
              </a:gs>
              <a:gs pos="100000">
                <a:srgbClr val="C00000"/>
              </a:gs>
            </a:gsLst>
            <a:path path="circle">
              <a:fillToRect l="100000" t="100000"/>
            </a:path>
            <a:tileRect r="-100000" b="-100000"/>
          </a:gradFill>
          <a:ln w="12700" algn="ctr">
            <a:solidFill>
              <a:srgbClr val="000000"/>
            </a:solidFill>
            <a:round/>
            <a:headEnd/>
            <a:tailEnd/>
          </a:ln>
          <a:effectLst>
            <a:outerShdw sy="50000" rotWithShape="0">
              <a:srgbClr val="333333">
                <a:alpha val="50000"/>
              </a:srgbClr>
            </a:outerShdw>
          </a:effectLst>
        </p:spPr>
        <p:txBody>
          <a:bodyPr wrap="none" lIns="86400" tIns="43200" rIns="86400" bIns="44451" anchor="ctr"/>
          <a:lstStyle/>
          <a:p>
            <a:pPr algn="ctr" eaLnBrk="0" fontAlgn="t" latinLnBrk="0" hangingPunct="0">
              <a:tabLst>
                <a:tab pos="1028598" algn="l"/>
              </a:tabLst>
            </a:pPr>
            <a:r>
              <a:rPr lang="en-US" altLang="ko-KR" sz="14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rPr>
              <a:t>Memorization</a:t>
            </a:r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CDD4301C-F98C-4351-B1BB-0DFC0A180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7513" y="3494027"/>
            <a:ext cx="1398557" cy="130721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86400" tIns="43200" rIns="86400" bIns="44451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t" latinLnBrk="0" hangingPunct="0">
              <a:tabLst>
                <a:tab pos="1028598" algn="l"/>
              </a:tabLst>
              <a:defRPr/>
            </a:pPr>
            <a:r>
              <a:rPr lang="en-US" altLang="ko-KR" sz="16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rPr>
              <a:t>Wide</a:t>
            </a:r>
          </a:p>
          <a:p>
            <a:pPr algn="ctr" eaLnBrk="0" fontAlgn="t" latinLnBrk="0" hangingPunct="0">
              <a:tabLst>
                <a:tab pos="1028598" algn="l"/>
              </a:tabLst>
              <a:defRPr/>
            </a:pPr>
            <a:r>
              <a:rPr lang="en-US" altLang="ko-KR" sz="1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rPr>
              <a:t>&amp;</a:t>
            </a:r>
          </a:p>
          <a:p>
            <a:pPr algn="ctr" eaLnBrk="0" fontAlgn="t" latinLnBrk="0" hangingPunct="0">
              <a:tabLst>
                <a:tab pos="1028598" algn="l"/>
              </a:tabLst>
              <a:defRPr/>
            </a:pPr>
            <a:r>
              <a:rPr lang="en-US" altLang="ko-KR" sz="16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rPr>
              <a:t>Deep</a:t>
            </a:r>
          </a:p>
          <a:p>
            <a:pPr algn="ctr" eaLnBrk="0" fontAlgn="t" latinLnBrk="0" hangingPunct="0">
              <a:tabLst>
                <a:tab pos="1028598" algn="l"/>
              </a:tabLst>
              <a:defRPr/>
            </a:pPr>
            <a:r>
              <a:rPr lang="en-US" altLang="ko-KR" sz="16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rPr>
              <a:t>Model</a:t>
            </a:r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020024E6-DA62-4852-A8C0-C401908B1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7724" y="2519461"/>
            <a:ext cx="1409040" cy="772651"/>
          </a:xfrm>
          <a:prstGeom prst="rightArrowCallout">
            <a:avLst>
              <a:gd name="adj1" fmla="val 27130"/>
              <a:gd name="adj2" fmla="val 29264"/>
              <a:gd name="adj3" fmla="val 13432"/>
              <a:gd name="adj4" fmla="val 88106"/>
            </a:avLst>
          </a:prstGeom>
          <a:solidFill>
            <a:srgbClr val="FFFFCC"/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86400" tIns="43200" rIns="86400" bIns="44451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tabLst>
                <a:tab pos="1028598" algn="l"/>
              </a:tabLst>
              <a:defRPr/>
            </a:pPr>
            <a:r>
              <a:rPr lang="ko-KR" altLang="en-US" sz="1100" b="1" kern="0" dirty="0" err="1">
                <a:solidFill>
                  <a:sysClr val="windowText" lastClr="000000"/>
                </a:solidFill>
                <a:latin typeface="+mn-ea"/>
              </a:rPr>
              <a:t>임베딩에</a:t>
            </a:r>
            <a:r>
              <a:rPr lang="en-US" altLang="ko-KR" sz="1100" b="1" kern="0" dirty="0">
                <a:solidFill>
                  <a:sysClr val="windowText" lastClr="000000"/>
                </a:solidFill>
                <a:latin typeface="+mn-ea"/>
              </a:rPr>
              <a:t> </a:t>
            </a:r>
            <a:r>
              <a:rPr lang="ko-KR" altLang="en-US" sz="1100" b="1" kern="0" dirty="0">
                <a:solidFill>
                  <a:sysClr val="windowText" lastClr="000000"/>
                </a:solidFill>
                <a:latin typeface="+mn-ea"/>
              </a:rPr>
              <a:t>의한 </a:t>
            </a:r>
            <a:r>
              <a:rPr lang="en-US" altLang="ko-KR" sz="1100" b="1" kern="0" dirty="0">
                <a:solidFill>
                  <a:sysClr val="windowText" lastClr="000000"/>
                </a:solidFill>
                <a:latin typeface="+mn-ea"/>
              </a:rPr>
              <a:t>Sparsity </a:t>
            </a:r>
            <a:r>
              <a:rPr lang="ko-KR" altLang="en-US" sz="1100" b="1" kern="0" dirty="0">
                <a:solidFill>
                  <a:sysClr val="windowText" lastClr="000000"/>
                </a:solidFill>
                <a:latin typeface="+mn-ea"/>
              </a:rPr>
              <a:t>극복</a:t>
            </a:r>
            <a:endParaRPr lang="en-US" altLang="ko-KR" sz="11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A2E7DAE3-1AFF-4A29-9595-10EC528A5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187" y="2519461"/>
            <a:ext cx="3268793" cy="772651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00" tIns="43200" rIns="86400" bIns="44451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16" indent="-98416" eaLnBrk="0" fontAlgn="t" latinLnBrk="0" hangingPunct="0">
              <a:buFontTx/>
              <a:buChar char="•"/>
              <a:tabLst>
                <a:tab pos="1028598" algn="l"/>
              </a:tabLst>
              <a:defRPr/>
            </a:pPr>
            <a:r>
              <a:rPr lang="ko-KR" altLang="en-US" sz="1100" b="1" kern="0" dirty="0">
                <a:solidFill>
                  <a:sysClr val="windowText" lastClr="000000"/>
                </a:solidFill>
                <a:latin typeface="+mn-ea"/>
              </a:rPr>
              <a:t>사업장에서  주문한 </a:t>
            </a:r>
            <a:r>
              <a:rPr lang="ko-KR" altLang="en-US" sz="1100" b="1" kern="0" dirty="0" err="1">
                <a:solidFill>
                  <a:sysClr val="windowText" lastClr="000000"/>
                </a:solidFill>
                <a:latin typeface="+mn-ea"/>
              </a:rPr>
              <a:t>상품목록을</a:t>
            </a:r>
            <a:r>
              <a:rPr lang="ko-KR" altLang="en-US" sz="1100" b="1" kern="0" dirty="0">
                <a:solidFill>
                  <a:sysClr val="windowText" lastClr="000000"/>
                </a:solidFill>
                <a:latin typeface="+mn-ea"/>
              </a:rPr>
              <a:t> 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+mn-ea"/>
              </a:rPr>
              <a:t>Doc2Vec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+mn-ea"/>
              </a:rPr>
              <a:t>으로  </a:t>
            </a:r>
            <a:r>
              <a:rPr lang="ko-KR" altLang="en-US" sz="1100" b="1" kern="0" dirty="0" err="1" smtClean="0">
                <a:solidFill>
                  <a:sysClr val="windowText" lastClr="000000"/>
                </a:solidFill>
                <a:latin typeface="+mn-ea"/>
              </a:rPr>
              <a:t>임베딩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+mn-ea"/>
              </a:rPr>
              <a:t> 벡터 </a:t>
            </a:r>
            <a:r>
              <a:rPr lang="ko-KR" altLang="en-US" sz="1100" b="1" kern="0" dirty="0">
                <a:solidFill>
                  <a:sysClr val="windowText" lastClr="000000"/>
                </a:solidFill>
                <a:latin typeface="+mn-ea"/>
              </a:rPr>
              <a:t>생성 </a:t>
            </a:r>
            <a:endParaRPr lang="en-US" altLang="ko-KR" sz="1100" b="1" kern="0" dirty="0">
              <a:solidFill>
                <a:sysClr val="windowText" lastClr="000000"/>
              </a:solidFill>
              <a:latin typeface="+mn-ea"/>
            </a:endParaRPr>
          </a:p>
          <a:p>
            <a:pPr marL="98416" indent="-98416" eaLnBrk="0" fontAlgn="t" latinLnBrk="0" hangingPunct="0">
              <a:buFontTx/>
              <a:buChar char="•"/>
              <a:tabLst>
                <a:tab pos="1028598" algn="l"/>
              </a:tabLst>
              <a:defRPr/>
            </a:pP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+mn-ea"/>
              </a:rPr>
              <a:t>사업장 및 상품에 대해서도 </a:t>
            </a:r>
            <a:r>
              <a:rPr lang="ko-KR" altLang="en-US" sz="1100" b="1" kern="0" dirty="0" err="1" smtClean="0">
                <a:solidFill>
                  <a:sysClr val="windowText" lastClr="000000"/>
                </a:solidFill>
                <a:latin typeface="+mn-ea"/>
              </a:rPr>
              <a:t>임베딩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+mn-ea"/>
              </a:rPr>
              <a:t> 벡터를 생성</a:t>
            </a:r>
            <a:endParaRPr lang="en-US" altLang="ko-KR" sz="11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395802FA-C459-453E-8988-93B07B8F8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187" y="3346018"/>
            <a:ext cx="3268793" cy="772651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00" tIns="43200" rIns="86400" bIns="44451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16" indent="-98416" eaLnBrk="0" fontAlgn="t" latinLnBrk="0" hangingPunct="0">
              <a:lnSpc>
                <a:spcPct val="150000"/>
              </a:lnSpc>
              <a:spcBef>
                <a:spcPct val="10000"/>
              </a:spcBef>
              <a:buFontTx/>
              <a:buChar char="•"/>
              <a:tabLst>
                <a:tab pos="1028598" algn="l"/>
              </a:tabLst>
              <a:defRPr/>
            </a:pP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+mn-ea"/>
              </a:rPr>
              <a:t>사업장 </a:t>
            </a:r>
            <a:r>
              <a:rPr lang="ko-KR" altLang="en-US" sz="1100" b="1" kern="0" dirty="0" err="1">
                <a:solidFill>
                  <a:sysClr val="windowText" lastClr="000000"/>
                </a:solidFill>
                <a:latin typeface="+mn-ea"/>
              </a:rPr>
              <a:t>주문정보가</a:t>
            </a:r>
            <a:r>
              <a:rPr lang="ko-KR" altLang="en-US" sz="1100" b="1" kern="0" dirty="0">
                <a:solidFill>
                  <a:sysClr val="windowText" lastClr="000000"/>
                </a:solidFill>
                <a:latin typeface="+mn-ea"/>
              </a:rPr>
              <a:t> 충분하지 않더라도 사업장 특성을 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+mn-ea"/>
              </a:rPr>
              <a:t>활용하여 추천</a:t>
            </a:r>
            <a:endParaRPr lang="ko-KR" altLang="en-US" sz="11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AE186172-5C80-4450-903B-533556F91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187" y="4174070"/>
            <a:ext cx="3268793" cy="772651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00" tIns="43200" rIns="86400" bIns="44451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16" indent="-98416" eaLnBrk="0" fontAlgn="t" latinLnBrk="0" hangingPunct="0">
              <a:lnSpc>
                <a:spcPct val="90000"/>
              </a:lnSpc>
              <a:spcBef>
                <a:spcPct val="10000"/>
              </a:spcBef>
              <a:buFontTx/>
              <a:buChar char="•"/>
              <a:tabLst>
                <a:tab pos="1028598" algn="l"/>
              </a:tabLst>
              <a:defRPr/>
            </a:pP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+mn-ea"/>
              </a:rPr>
              <a:t>사업장의 주문내역을 </a:t>
            </a:r>
            <a:r>
              <a:rPr lang="ko-KR" altLang="en-US" sz="1100" b="1" kern="0" dirty="0">
                <a:solidFill>
                  <a:sysClr val="windowText" lastClr="000000"/>
                </a:solidFill>
                <a:latin typeface="+mn-ea"/>
              </a:rPr>
              <a:t>기반으로 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+mn-ea"/>
              </a:rPr>
              <a:t>추천할 </a:t>
            </a:r>
            <a:r>
              <a:rPr lang="ko-KR" altLang="en-US" sz="1100" b="1" kern="0" dirty="0">
                <a:solidFill>
                  <a:sysClr val="windowText" lastClr="000000"/>
                </a:solidFill>
                <a:latin typeface="+mn-ea"/>
              </a:rPr>
              <a:t>뿐 아니라</a:t>
            </a:r>
          </a:p>
          <a:p>
            <a:pPr marL="98416" indent="-98416" eaLnBrk="0" fontAlgn="t" latinLnBrk="0" hangingPunct="0">
              <a:lnSpc>
                <a:spcPct val="90000"/>
              </a:lnSpc>
              <a:spcBef>
                <a:spcPct val="10000"/>
              </a:spcBef>
              <a:buFontTx/>
              <a:buChar char="•"/>
              <a:tabLst>
                <a:tab pos="1028598" algn="l"/>
              </a:tabLst>
              <a:defRPr/>
            </a:pPr>
            <a:r>
              <a:rPr lang="ko-KR" altLang="en-US" sz="1100" b="1" kern="0" dirty="0">
                <a:solidFill>
                  <a:sysClr val="windowText" lastClr="000000"/>
                </a:solidFill>
                <a:latin typeface="+mn-ea"/>
              </a:rPr>
              <a:t>주문한 상품들의 특성을 반영하여 추천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9EA465E7-79FA-4F21-BF4F-1ACB1D74D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921" y="5002122"/>
            <a:ext cx="3267296" cy="104068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00" tIns="43200" rIns="86400" bIns="44451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16" indent="-98416" eaLnBrk="0" fontAlgn="t" latinLnBrk="0" hangingPunct="0">
              <a:lnSpc>
                <a:spcPct val="150000"/>
              </a:lnSpc>
              <a:buFontTx/>
              <a:buChar char="•"/>
              <a:tabLst>
                <a:tab pos="1028598" algn="l"/>
              </a:tabLst>
              <a:defRPr/>
            </a:pPr>
            <a:r>
              <a:rPr lang="ko-KR" altLang="en-US" sz="1100" b="1" kern="0" dirty="0" err="1">
                <a:solidFill>
                  <a:sysClr val="windowText" lastClr="000000"/>
                </a:solidFill>
                <a:latin typeface="+mn-ea"/>
              </a:rPr>
              <a:t>임베딩에</a:t>
            </a:r>
            <a:r>
              <a:rPr lang="ko-KR" altLang="en-US" sz="1100" b="1" kern="0" dirty="0">
                <a:solidFill>
                  <a:sysClr val="windowText" lastClr="000000"/>
                </a:solidFill>
                <a:latin typeface="+mn-ea"/>
              </a:rPr>
              <a:t> 의해 연관관계까지 고려한 모델링이 가능하여 모형의 단순화 가능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C3DC58DF-ABBE-4606-8AD5-7B3DC513A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077" y="2213993"/>
            <a:ext cx="1578245" cy="287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4451" rIns="18000" bIns="4445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latinLnBrk="0" hangingPunct="0">
              <a:spcBef>
                <a:spcPct val="0"/>
              </a:spcBef>
              <a:defRPr/>
            </a:pPr>
            <a:r>
              <a:rPr lang="ko-KR" altLang="en-US" sz="1400" b="1" u="sng" kern="0" dirty="0">
                <a:solidFill>
                  <a:srgbClr val="000000"/>
                </a:solidFill>
                <a:latin typeface="+mn-ea"/>
              </a:rPr>
              <a:t>상품 추천의 </a:t>
            </a:r>
            <a:r>
              <a:rPr lang="en-US" altLang="ko-KR" sz="1400" b="1" u="sng" kern="0" dirty="0">
                <a:solidFill>
                  <a:srgbClr val="000000"/>
                </a:solidFill>
                <a:latin typeface="+mn-ea"/>
              </a:rPr>
              <a:t>Issues</a:t>
            </a:r>
            <a:endParaRPr kumimoji="1" lang="en-US" altLang="ko-KR" sz="1400" b="1" u="sng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6EE97BFE-7C21-4EE7-B6ED-3187640A5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2336" y="2213993"/>
            <a:ext cx="1241333" cy="287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4451" rIns="18000" bIns="4445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latinLnBrk="0" hangingPunct="0">
              <a:spcBef>
                <a:spcPct val="0"/>
              </a:spcBef>
              <a:defRPr/>
            </a:pPr>
            <a:r>
              <a:rPr kumimoji="1" lang="en-US" altLang="ko-KR" sz="1400" b="1" u="sng" kern="0" dirty="0">
                <a:solidFill>
                  <a:srgbClr val="000000"/>
                </a:solidFill>
                <a:latin typeface="+mn-ea"/>
              </a:rPr>
              <a:t>Key Features</a:t>
            </a:r>
          </a:p>
        </p:txBody>
      </p:sp>
      <p:sp>
        <p:nvSpPr>
          <p:cNvPr id="19" name="Text Box 20">
            <a:extLst>
              <a:ext uri="{FF2B5EF4-FFF2-40B4-BE49-F238E27FC236}">
                <a16:creationId xmlns:a16="http://schemas.microsoft.com/office/drawing/2014/main" id="{6A81343A-AFDD-4943-8096-50E7E78FE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8548" y="2213983"/>
            <a:ext cx="3110071" cy="277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4451" rIns="18000" bIns="4445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latinLnBrk="0" hangingPunct="0">
              <a:spcBef>
                <a:spcPct val="0"/>
              </a:spcBef>
              <a:defRPr/>
            </a:pPr>
            <a:r>
              <a:rPr kumimoji="1" lang="en-US" altLang="ko-KR" sz="1400" b="1" kern="0" dirty="0">
                <a:solidFill>
                  <a:srgbClr val="000000"/>
                </a:solidFill>
                <a:latin typeface="+mn-ea"/>
              </a:rPr>
              <a:t>Requirement</a:t>
            </a:r>
          </a:p>
        </p:txBody>
      </p:sp>
      <p:sp>
        <p:nvSpPr>
          <p:cNvPr id="20" name="AutoShape 22">
            <a:extLst>
              <a:ext uri="{FF2B5EF4-FFF2-40B4-BE49-F238E27FC236}">
                <a16:creationId xmlns:a16="http://schemas.microsoft.com/office/drawing/2014/main" id="{8B5C4AE4-5BB8-4999-AC44-0D00CD6EF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7724" y="3346018"/>
            <a:ext cx="1409040" cy="772651"/>
          </a:xfrm>
          <a:prstGeom prst="rightArrowCallout">
            <a:avLst>
              <a:gd name="adj1" fmla="val 27130"/>
              <a:gd name="adj2" fmla="val 29264"/>
              <a:gd name="adj3" fmla="val 13432"/>
              <a:gd name="adj4" fmla="val 88106"/>
            </a:avLst>
          </a:prstGeom>
          <a:solidFill>
            <a:srgbClr val="FFFFCC"/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86400" tIns="43200" rIns="86400" bIns="44451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tabLst>
                <a:tab pos="1028598" algn="l"/>
              </a:tabLst>
              <a:defRPr/>
            </a:pPr>
            <a:r>
              <a:rPr lang="ko-KR" altLang="en-US" sz="1100" b="1" kern="0" dirty="0">
                <a:solidFill>
                  <a:sysClr val="windowText" lastClr="000000"/>
                </a:solidFill>
                <a:latin typeface="+mn-ea"/>
              </a:rPr>
              <a:t>공간</a:t>
            </a:r>
            <a:r>
              <a:rPr lang="en-US" altLang="ko-KR" sz="1100" b="1" kern="0" dirty="0">
                <a:solidFill>
                  <a:sysClr val="windowText" lastClr="000000"/>
                </a:solidFill>
                <a:latin typeface="+mn-ea"/>
              </a:rPr>
              <a:t> </a:t>
            </a:r>
            <a:r>
              <a:rPr lang="ko-KR" altLang="en-US" sz="1100" b="1" kern="0" dirty="0">
                <a:solidFill>
                  <a:sysClr val="windowText" lastClr="000000"/>
                </a:solidFill>
                <a:latin typeface="+mn-ea"/>
              </a:rPr>
              <a:t>상의 유사케이스 추론</a:t>
            </a:r>
            <a:endParaRPr lang="en-US" altLang="ko-KR" sz="11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1" name="AutoShape 23">
            <a:extLst>
              <a:ext uri="{FF2B5EF4-FFF2-40B4-BE49-F238E27FC236}">
                <a16:creationId xmlns:a16="http://schemas.microsoft.com/office/drawing/2014/main" id="{00B70DEF-7ADB-4046-AC11-4D971D597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7724" y="4174070"/>
            <a:ext cx="1409040" cy="772651"/>
          </a:xfrm>
          <a:prstGeom prst="rightArrowCallout">
            <a:avLst>
              <a:gd name="adj1" fmla="val 27130"/>
              <a:gd name="adj2" fmla="val 29264"/>
              <a:gd name="adj3" fmla="val 13432"/>
              <a:gd name="adj4" fmla="val 88106"/>
            </a:avLst>
          </a:prstGeom>
          <a:solidFill>
            <a:srgbClr val="FFFFCC"/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86400" tIns="43200" rIns="86400" bIns="44451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tabLst>
                <a:tab pos="1028598" algn="l"/>
              </a:tabLst>
              <a:defRPr/>
            </a:pPr>
            <a:r>
              <a:rPr lang="ko-KR" altLang="en-US" sz="1100" b="1" kern="0" dirty="0">
                <a:solidFill>
                  <a:sysClr val="windowText" lastClr="000000"/>
                </a:solidFill>
                <a:latin typeface="+mn-ea"/>
              </a:rPr>
              <a:t>기억력과 응용력 확보</a:t>
            </a:r>
          </a:p>
        </p:txBody>
      </p:sp>
      <p:sp>
        <p:nvSpPr>
          <p:cNvPr id="22" name="AutoShape 24">
            <a:extLst>
              <a:ext uri="{FF2B5EF4-FFF2-40B4-BE49-F238E27FC236}">
                <a16:creationId xmlns:a16="http://schemas.microsoft.com/office/drawing/2014/main" id="{62583A8B-7DDB-4E47-8EA8-C757B6EF8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7724" y="5002122"/>
            <a:ext cx="1409040" cy="1040683"/>
          </a:xfrm>
          <a:prstGeom prst="rightArrowCallout">
            <a:avLst>
              <a:gd name="adj1" fmla="val 27130"/>
              <a:gd name="adj2" fmla="val 29264"/>
              <a:gd name="adj3" fmla="val 13433"/>
              <a:gd name="adj4" fmla="val 88106"/>
            </a:avLst>
          </a:prstGeom>
          <a:solidFill>
            <a:srgbClr val="FFC000"/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lIns="86400" tIns="43200" rIns="86400" bIns="44451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tabLst>
                <a:tab pos="1028598" algn="l"/>
              </a:tabLst>
              <a:defRPr/>
            </a:pPr>
            <a:r>
              <a:rPr lang="ko-KR" altLang="en-US" sz="1100" b="1" kern="0" dirty="0">
                <a:solidFill>
                  <a:sysClr val="windowText" lastClr="000000"/>
                </a:solidFill>
                <a:latin typeface="+mn-ea"/>
              </a:rPr>
              <a:t>언급된 문제를 단일 모형을 해결함</a:t>
            </a:r>
            <a:endParaRPr lang="en-US" altLang="ko-KR" sz="11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3" name="Line 25">
            <a:extLst>
              <a:ext uri="{FF2B5EF4-FFF2-40B4-BE49-F238E27FC236}">
                <a16:creationId xmlns:a16="http://schemas.microsoft.com/office/drawing/2014/main" id="{C9748135-11EF-4B54-A712-7B9846DE74E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2444" y="3319053"/>
            <a:ext cx="3282271" cy="0"/>
          </a:xfrm>
          <a:prstGeom prst="line">
            <a:avLst/>
          </a:prstGeom>
          <a:noFill/>
          <a:ln w="9525">
            <a:solidFill>
              <a:srgbClr val="33333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6400" tIns="36000" rIns="864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lang="ko-KR" altLang="en-US" sz="1100" ker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4" name="Line 26">
            <a:extLst>
              <a:ext uri="{FF2B5EF4-FFF2-40B4-BE49-F238E27FC236}">
                <a16:creationId xmlns:a16="http://schemas.microsoft.com/office/drawing/2014/main" id="{EF61AB10-7278-4B13-81B1-BEC7B9A2438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2444" y="4147107"/>
            <a:ext cx="3282271" cy="0"/>
          </a:xfrm>
          <a:prstGeom prst="line">
            <a:avLst/>
          </a:prstGeom>
          <a:noFill/>
          <a:ln w="9525">
            <a:solidFill>
              <a:srgbClr val="33333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6400" tIns="36000" rIns="864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lang="ko-KR" altLang="en-US" sz="1100" ker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5" name="Line 27">
            <a:extLst>
              <a:ext uri="{FF2B5EF4-FFF2-40B4-BE49-F238E27FC236}">
                <a16:creationId xmlns:a16="http://schemas.microsoft.com/office/drawing/2014/main" id="{AE1AB7B8-B5FE-4D9F-8A8C-B8E023E55A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2444" y="4973663"/>
            <a:ext cx="3282271" cy="0"/>
          </a:xfrm>
          <a:prstGeom prst="line">
            <a:avLst/>
          </a:prstGeom>
          <a:noFill/>
          <a:ln w="9525">
            <a:solidFill>
              <a:srgbClr val="33333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6400" tIns="36000" rIns="864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lang="ko-KR" altLang="en-US" sz="1100" ker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6" name="Line 28">
            <a:extLst>
              <a:ext uri="{FF2B5EF4-FFF2-40B4-BE49-F238E27FC236}">
                <a16:creationId xmlns:a16="http://schemas.microsoft.com/office/drawing/2014/main" id="{5C421410-175A-4D05-99C6-B2AC906F8CF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2444" y="2440088"/>
            <a:ext cx="3282271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6400" tIns="36000" rIns="864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lang="ko-KR" altLang="en-US" sz="1100" ker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43C385F-7683-461F-A1B6-E56A13BE1E42}"/>
              </a:ext>
            </a:extLst>
          </p:cNvPr>
          <p:cNvSpPr/>
          <p:nvPr/>
        </p:nvSpPr>
        <p:spPr bwMode="auto">
          <a:xfrm>
            <a:off x="4205697" y="3121114"/>
            <a:ext cx="374611" cy="374611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57167"/>
            <a:endParaRPr lang="ko-KR" altLang="en-US" dirty="0">
              <a:solidFill>
                <a:srgbClr val="000000"/>
              </a:solidFill>
              <a:latin typeface="+mn-ea"/>
              <a:cs typeface="Lucida Sans Unicode" pitchFamily="34" charset="0"/>
            </a:endParaRPr>
          </a:p>
        </p:txBody>
      </p:sp>
      <p:sp>
        <p:nvSpPr>
          <p:cNvPr id="28" name="AutoShape 185">
            <a:extLst>
              <a:ext uri="{FF2B5EF4-FFF2-40B4-BE49-F238E27FC236}">
                <a16:creationId xmlns:a16="http://schemas.microsoft.com/office/drawing/2014/main" id="{D690DDB5-CB84-4DC8-8D08-E37335B97D61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4261758" y="3177178"/>
            <a:ext cx="262483" cy="262483"/>
          </a:xfrm>
          <a:prstGeom prst="plus">
            <a:avLst>
              <a:gd name="adj" fmla="val 37718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851DCF2-171F-48AF-834C-95509E035DD5}"/>
              </a:ext>
            </a:extLst>
          </p:cNvPr>
          <p:cNvSpPr/>
          <p:nvPr/>
        </p:nvSpPr>
        <p:spPr bwMode="auto">
          <a:xfrm>
            <a:off x="4205697" y="3956998"/>
            <a:ext cx="374611" cy="374611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57167"/>
            <a:endParaRPr lang="ko-KR" altLang="en-US" dirty="0">
              <a:solidFill>
                <a:srgbClr val="000000"/>
              </a:solidFill>
              <a:latin typeface="+mn-ea"/>
              <a:cs typeface="Lucida Sans Unicode" pitchFamily="34" charset="0"/>
            </a:endParaRPr>
          </a:p>
        </p:txBody>
      </p:sp>
      <p:sp>
        <p:nvSpPr>
          <p:cNvPr id="30" name="AutoShape 185">
            <a:extLst>
              <a:ext uri="{FF2B5EF4-FFF2-40B4-BE49-F238E27FC236}">
                <a16:creationId xmlns:a16="http://schemas.microsoft.com/office/drawing/2014/main" id="{F9CA64B6-AD6D-422B-929E-7067F68DB91C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4261758" y="4013062"/>
            <a:ext cx="262483" cy="262483"/>
          </a:xfrm>
          <a:prstGeom prst="plus">
            <a:avLst>
              <a:gd name="adj" fmla="val 37718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76D43F9-77F4-4B26-B102-7642E4998733}"/>
              </a:ext>
            </a:extLst>
          </p:cNvPr>
          <p:cNvSpPr/>
          <p:nvPr/>
        </p:nvSpPr>
        <p:spPr bwMode="auto">
          <a:xfrm>
            <a:off x="4205697" y="4783086"/>
            <a:ext cx="374611" cy="374611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57167"/>
            <a:endParaRPr lang="ko-KR" altLang="en-US" dirty="0">
              <a:solidFill>
                <a:srgbClr val="000000"/>
              </a:solidFill>
              <a:latin typeface="+mn-ea"/>
              <a:cs typeface="Lucida Sans Unicode" pitchFamily="34" charset="0"/>
            </a:endParaRPr>
          </a:p>
        </p:txBody>
      </p:sp>
      <p:sp>
        <p:nvSpPr>
          <p:cNvPr id="32" name="AutoShape 185">
            <a:extLst>
              <a:ext uri="{FF2B5EF4-FFF2-40B4-BE49-F238E27FC236}">
                <a16:creationId xmlns:a16="http://schemas.microsoft.com/office/drawing/2014/main" id="{B36A0C68-DA42-434E-B961-C667F6C6B5F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261758" y="4839150"/>
            <a:ext cx="262483" cy="262483"/>
          </a:xfrm>
          <a:prstGeom prst="plus">
            <a:avLst>
              <a:gd name="adj" fmla="val 37718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D8587CA0-DDB0-4C04-AB23-7A16F81B8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139" y="5034326"/>
            <a:ext cx="1398559" cy="564515"/>
          </a:xfrm>
          <a:prstGeom prst="rect">
            <a:avLst/>
          </a:prstGeom>
          <a:gradFill flip="none" rotWithShape="1">
            <a:gsLst>
              <a:gs pos="27000">
                <a:srgbClr val="800000"/>
              </a:gs>
              <a:gs pos="100000">
                <a:srgbClr val="C00000"/>
              </a:gs>
            </a:gsLst>
            <a:path path="circle">
              <a:fillToRect l="100000" t="100000"/>
            </a:path>
            <a:tileRect r="-100000" b="-100000"/>
          </a:gradFill>
          <a:ln w="12700" algn="ctr">
            <a:solidFill>
              <a:srgbClr val="000000"/>
            </a:solidFill>
            <a:round/>
            <a:headEnd/>
            <a:tailEnd/>
          </a:ln>
          <a:effectLst>
            <a:outerShdw sy="50000" rotWithShape="0">
              <a:srgbClr val="333333">
                <a:alpha val="50000"/>
              </a:srgbClr>
            </a:outerShdw>
          </a:effectLst>
        </p:spPr>
        <p:txBody>
          <a:bodyPr wrap="none" lIns="86400" tIns="43200" rIns="86400" bIns="44451" anchor="ctr"/>
          <a:lstStyle/>
          <a:p>
            <a:pPr algn="ctr" eaLnBrk="0" fontAlgn="t" latinLnBrk="0" hangingPunct="0">
              <a:tabLst>
                <a:tab pos="1028598" algn="l"/>
              </a:tabLst>
            </a:pPr>
            <a:r>
              <a:rPr lang="en-US" altLang="ko-KR" sz="14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rPr>
              <a:t>Several</a:t>
            </a:r>
            <a:r>
              <a:rPr lang="ko-KR" altLang="en-US" sz="14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rPr>
              <a:t> </a:t>
            </a:r>
            <a:endParaRPr lang="en-US" altLang="ko-KR" sz="14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</a:endParaRPr>
          </a:p>
          <a:p>
            <a:pPr algn="ctr" eaLnBrk="0" fontAlgn="t" latinLnBrk="0" hangingPunct="0">
              <a:tabLst>
                <a:tab pos="1028598" algn="l"/>
              </a:tabLst>
            </a:pPr>
            <a:r>
              <a:rPr lang="en-US" altLang="ko-KR" sz="14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66067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부록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 bwMode="auto">
          <a:xfrm>
            <a:off x="187244" y="733439"/>
            <a:ext cx="4104456" cy="360040"/>
          </a:xfrm>
          <a:prstGeom prst="rect">
            <a:avLst/>
          </a:prstGeom>
          <a:solidFill>
            <a:srgbClr val="FFC000"/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 w="165100" prst="coolSlant"/>
          </a:sp3d>
        </p:spPr>
        <p:txBody>
          <a:bodyPr wrap="none" rtlCol="0" anchor="ctr"/>
          <a:lstStyle/>
          <a:p>
            <a:pPr marL="177800" indent="-177800" algn="ctr">
              <a:lnSpc>
                <a:spcPct val="150000"/>
              </a:lnSpc>
            </a:pP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LSTM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예측 결과 그래프</a:t>
            </a:r>
            <a:endParaRPr lang="en-US" altLang="ko-KR" sz="1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9678" y="1075297"/>
            <a:ext cx="3096344" cy="281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가공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288C (SKB)</a:t>
            </a:r>
            <a:endParaRPr lang="ko-KR" altLang="en-US" sz="14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2064" y="3814841"/>
            <a:ext cx="144016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배선용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, 24C (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SKT)</a:t>
            </a:r>
            <a:endParaRPr lang="ko-KR" altLang="en-US" sz="14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8962" y="3814841"/>
            <a:ext cx="2885572" cy="281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배선용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, 8C (SKB)</a:t>
            </a:r>
            <a:endParaRPr lang="ko-KR" altLang="en-US" sz="14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9" y="1515758"/>
            <a:ext cx="3824701" cy="21518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9" y="4285261"/>
            <a:ext cx="3824701" cy="21448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65758" y="1075296"/>
            <a:ext cx="3096344" cy="281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배선용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, 8C (SKT)</a:t>
            </a:r>
            <a:endParaRPr lang="ko-KR" altLang="en-US" sz="14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079" y="1515758"/>
            <a:ext cx="3837079" cy="21518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585" y="4255226"/>
            <a:ext cx="3879573" cy="208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3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부록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 bwMode="auto">
          <a:xfrm>
            <a:off x="263637" y="719317"/>
            <a:ext cx="4104456" cy="360040"/>
          </a:xfrm>
          <a:prstGeom prst="rect">
            <a:avLst/>
          </a:prstGeom>
          <a:solidFill>
            <a:srgbClr val="FFC000"/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 w="165100" prst="coolSlant"/>
          </a:sp3d>
        </p:spPr>
        <p:txBody>
          <a:bodyPr wrap="none" rtlCol="0" anchor="ctr"/>
          <a:lstStyle/>
          <a:p>
            <a:pPr marL="177800" indent="-177800" algn="ctr">
              <a:lnSpc>
                <a:spcPct val="150000"/>
              </a:lnSpc>
            </a:pP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LSTM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예측 결과 그래프</a:t>
            </a:r>
            <a:endParaRPr lang="en-US" altLang="ko-KR" sz="1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4578" y="1204945"/>
            <a:ext cx="3096345" cy="281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배선용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, 12C (SKB)</a:t>
            </a:r>
            <a:endParaRPr lang="ko-KR" altLang="en-US" sz="14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757" y="1188169"/>
            <a:ext cx="1440160" cy="281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배선용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, 12C (SKT)</a:t>
            </a:r>
            <a:endParaRPr lang="ko-KR" altLang="en-US" sz="14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9329" y="3800795"/>
            <a:ext cx="2885572" cy="281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MSLT-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가공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, 72C(SKB)</a:t>
            </a:r>
            <a:endParaRPr lang="ko-KR" altLang="en-US" sz="14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639" y="1505953"/>
            <a:ext cx="3881254" cy="21416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24" y="1535960"/>
            <a:ext cx="3862727" cy="21313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329" y="4154602"/>
            <a:ext cx="3873831" cy="21724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0757" y="3800795"/>
            <a:ext cx="3259647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MSLT-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가공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,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24C (SKB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37" y="4167530"/>
            <a:ext cx="3899135" cy="21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8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부록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 bwMode="auto">
          <a:xfrm>
            <a:off x="263637" y="733439"/>
            <a:ext cx="4104456" cy="360040"/>
          </a:xfrm>
          <a:prstGeom prst="rect">
            <a:avLst/>
          </a:prstGeom>
          <a:solidFill>
            <a:srgbClr val="FFC000"/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 w="165100" prst="coolSlant"/>
          </a:sp3d>
        </p:spPr>
        <p:txBody>
          <a:bodyPr wrap="none" rtlCol="0" anchor="ctr"/>
          <a:lstStyle/>
          <a:p>
            <a:pPr marL="177800" indent="-177800" algn="ctr">
              <a:lnSpc>
                <a:spcPct val="150000"/>
              </a:lnSpc>
            </a:pP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LSTM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예측 결과 그래프</a:t>
            </a:r>
            <a:endParaRPr lang="en-US" altLang="ko-KR" sz="1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9175" y="1075297"/>
            <a:ext cx="3096344" cy="281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MSLT-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가공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, 24C (SKB)</a:t>
            </a:r>
            <a:endParaRPr lang="ko-KR" altLang="en-US" sz="14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709" y="1075297"/>
            <a:ext cx="3096345" cy="281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MSLT-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가공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, 48C (SKT)</a:t>
            </a:r>
            <a:endParaRPr lang="ko-KR" altLang="en-US" sz="14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1561" y="3814841"/>
            <a:ext cx="194183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MSLT-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가공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, 48C (SKB)</a:t>
            </a:r>
            <a:endParaRPr lang="ko-KR" altLang="en-US" sz="14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68459" y="3814841"/>
            <a:ext cx="2885572" cy="281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MSLT-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가공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, 24C (SKT)</a:t>
            </a:r>
            <a:endParaRPr lang="ko-KR" altLang="en-US" sz="14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48" y="1515759"/>
            <a:ext cx="3875155" cy="21382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48" y="4285100"/>
            <a:ext cx="3960805" cy="21894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671" y="1477908"/>
            <a:ext cx="4352363" cy="23319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670" y="4285100"/>
            <a:ext cx="4352363" cy="218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4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부록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 bwMode="auto">
          <a:xfrm>
            <a:off x="233009" y="702127"/>
            <a:ext cx="4104456" cy="360040"/>
          </a:xfrm>
          <a:prstGeom prst="rect">
            <a:avLst/>
          </a:prstGeom>
          <a:solidFill>
            <a:srgbClr val="FFC000"/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 w="165100" prst="coolSlant"/>
          </a:sp3d>
        </p:spPr>
        <p:txBody>
          <a:bodyPr wrap="none" rtlCol="0" anchor="ctr"/>
          <a:lstStyle/>
          <a:p>
            <a:pPr marL="177800" indent="-177800" algn="ctr">
              <a:lnSpc>
                <a:spcPct val="150000"/>
              </a:lnSpc>
            </a:pP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LSTM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예측 결과 그래프</a:t>
            </a:r>
            <a:endParaRPr lang="en-US" altLang="ko-KR" sz="1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1021" y="996639"/>
            <a:ext cx="3096344" cy="281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HFAL-10D,2/5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인치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(50</a:t>
            </a:r>
            <a:r>
              <a:rPr lang="el-GR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Ω)</a:t>
            </a:r>
            <a:endParaRPr lang="ko-KR" altLang="en-US" sz="14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65555" y="996639"/>
            <a:ext cx="3096345" cy="281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HFAL-12D,1/2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인치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(50</a:t>
            </a:r>
            <a:r>
              <a:rPr lang="el-GR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Ω)</a:t>
            </a:r>
            <a:endParaRPr lang="ko-KR" altLang="en-US" sz="14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3407" y="3736183"/>
            <a:ext cx="1941830" cy="281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7/8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인치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(22D),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범용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60305" y="3736183"/>
            <a:ext cx="2885572" cy="281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HFAL-12D(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  <a:cs typeface="Times New Roman"/>
              </a:rPr>
              <a:t>난연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)</a:t>
            </a:r>
            <a:endParaRPr lang="ko-KR" altLang="en-US" sz="14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94" y="1436176"/>
            <a:ext cx="3960805" cy="21855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05" y="1436176"/>
            <a:ext cx="3897149" cy="21855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94" y="4222715"/>
            <a:ext cx="3960805" cy="21526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05" y="4256499"/>
            <a:ext cx="3897149" cy="214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5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부록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263637" y="774536"/>
            <a:ext cx="4104456" cy="360040"/>
          </a:xfrm>
          <a:prstGeom prst="rect">
            <a:avLst/>
          </a:prstGeom>
          <a:solidFill>
            <a:srgbClr val="FFC000"/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 w="165100" prst="coolSlant"/>
          </a:sp3d>
        </p:spPr>
        <p:txBody>
          <a:bodyPr wrap="none" rtlCol="0" anchor="ctr"/>
          <a:lstStyle/>
          <a:p>
            <a:pPr marL="177800" indent="-177800" algn="ctr">
              <a:lnSpc>
                <a:spcPct val="150000"/>
              </a:lnSpc>
            </a:pP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LSTM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예측 결과 그래프</a:t>
            </a:r>
            <a:endParaRPr lang="en-US" altLang="ko-KR" sz="1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3637" y="1350600"/>
            <a:ext cx="3096344" cy="281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1/2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인치 </a:t>
            </a:r>
            <a:r>
              <a:rPr lang="en-US" altLang="ko-KR" sz="1400" dirty="0" err="1">
                <a:latin typeface="맑은 고딕" pitchFamily="50" charset="-127"/>
                <a:ea typeface="맑은 고딕" pitchFamily="50" charset="-127"/>
                <a:cs typeface="Times New Roman"/>
              </a:rPr>
              <a:t>Flexble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Times New Roman"/>
              </a:rPr>
              <a:t>(12D)</a:t>
            </a:r>
            <a:endParaRPr lang="ko-KR" altLang="en-US" sz="14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38" y="1815672"/>
            <a:ext cx="3960440" cy="217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9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부록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 bwMode="auto">
          <a:xfrm>
            <a:off x="263637" y="713124"/>
            <a:ext cx="4104456" cy="360040"/>
          </a:xfrm>
          <a:prstGeom prst="rect">
            <a:avLst/>
          </a:prstGeom>
          <a:solidFill>
            <a:srgbClr val="FFC000"/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 w="165100" prst="coolSlant"/>
          </a:sp3d>
        </p:spPr>
        <p:txBody>
          <a:bodyPr wrap="none" rtlCol="0" anchor="ctr"/>
          <a:lstStyle/>
          <a:p>
            <a:pPr marL="177800" indent="-177800" algn="ctr">
              <a:lnSpc>
                <a:spcPct val="150000"/>
              </a:lnSpc>
            </a:pP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LSTM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예측 결과 표</a:t>
            </a:r>
            <a:endParaRPr lang="en-US" altLang="ko-KR" sz="14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94329" y="1130709"/>
          <a:ext cx="8386048" cy="5262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007">
                  <a:extLst>
                    <a:ext uri="{9D8B030D-6E8A-4147-A177-3AD203B41FA5}">
                      <a16:colId xmlns:a16="http://schemas.microsoft.com/office/drawing/2014/main" val="2962225378"/>
                    </a:ext>
                  </a:extLst>
                </a:gridCol>
                <a:gridCol w="811987">
                  <a:extLst>
                    <a:ext uri="{9D8B030D-6E8A-4147-A177-3AD203B41FA5}">
                      <a16:colId xmlns:a16="http://schemas.microsoft.com/office/drawing/2014/main" val="1071160985"/>
                    </a:ext>
                  </a:extLst>
                </a:gridCol>
                <a:gridCol w="715090">
                  <a:extLst>
                    <a:ext uri="{9D8B030D-6E8A-4147-A177-3AD203B41FA5}">
                      <a16:colId xmlns:a16="http://schemas.microsoft.com/office/drawing/2014/main" val="3624483935"/>
                    </a:ext>
                  </a:extLst>
                </a:gridCol>
                <a:gridCol w="1495187">
                  <a:extLst>
                    <a:ext uri="{9D8B030D-6E8A-4147-A177-3AD203B41FA5}">
                      <a16:colId xmlns:a16="http://schemas.microsoft.com/office/drawing/2014/main" val="189132685"/>
                    </a:ext>
                  </a:extLst>
                </a:gridCol>
                <a:gridCol w="1769763">
                  <a:extLst>
                    <a:ext uri="{9D8B030D-6E8A-4147-A177-3AD203B41FA5}">
                      <a16:colId xmlns:a16="http://schemas.microsoft.com/office/drawing/2014/main" val="1500106162"/>
                    </a:ext>
                  </a:extLst>
                </a:gridCol>
                <a:gridCol w="1198007">
                  <a:extLst>
                    <a:ext uri="{9D8B030D-6E8A-4147-A177-3AD203B41FA5}">
                      <a16:colId xmlns:a16="http://schemas.microsoft.com/office/drawing/2014/main" val="4197457851"/>
                    </a:ext>
                  </a:extLst>
                </a:gridCol>
                <a:gridCol w="1198007">
                  <a:extLst>
                    <a:ext uri="{9D8B030D-6E8A-4147-A177-3AD203B41FA5}">
                      <a16:colId xmlns:a16="http://schemas.microsoft.com/office/drawing/2014/main" val="1345069518"/>
                    </a:ext>
                  </a:extLst>
                </a:gridCol>
              </a:tblGrid>
              <a:tr h="477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예측 품목명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예측 품목 </a:t>
                      </a:r>
                    </a:p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평균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예측 품목 </a:t>
                      </a:r>
                    </a:p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표준편차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선행자재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종류 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선행자재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규격 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평균 오차 </a:t>
                      </a:r>
                    </a:p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선행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O / X)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최대 오차 </a:t>
                      </a:r>
                    </a:p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선행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O / X)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794559"/>
                  </a:ext>
                </a:extLst>
              </a:tr>
              <a:tr h="15973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난연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 smtClean="0"/>
                        <a:t>광케이블 성단</a:t>
                      </a:r>
                      <a:r>
                        <a:rPr lang="en-US" altLang="ko-KR" sz="800" b="1" dirty="0" smtClean="0"/>
                        <a:t>OJC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SC/APC, 1C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436(1)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3,614(1)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505216"/>
                  </a:ext>
                </a:extLst>
              </a:tr>
              <a:tr h="1597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446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2,570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663332"/>
                  </a:ext>
                </a:extLst>
              </a:tr>
              <a:tr h="15973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18,880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5,948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 smtClean="0"/>
                        <a:t>엘리베이터용 케이블 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8C-EL835C(1ROLL</a:t>
                      </a:r>
                      <a:r>
                        <a:rPr lang="en-US" altLang="ko-KR" sz="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200M)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9,687(1)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87,814(1)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996801"/>
                  </a:ext>
                </a:extLst>
              </a:tr>
              <a:tr h="1597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10,202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81,581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384344"/>
                  </a:ext>
                </a:extLst>
              </a:tr>
              <a:tr h="15973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6,918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3,542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광케이블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관로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288C (SKB)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9,072(1)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66,561(1)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493852"/>
                  </a:ext>
                </a:extLst>
              </a:tr>
              <a:tr h="1597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7,464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61,106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935742"/>
                  </a:ext>
                </a:extLst>
              </a:tr>
              <a:tr h="36287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A(D) 24C (SKT)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130,990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26,039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 err="1" smtClean="0"/>
                        <a:t>광스플리터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Master(Conn.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無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8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분기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65,433(3)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886,614(2)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071455"/>
                  </a:ext>
                </a:extLst>
              </a:tr>
              <a:tr h="136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 err="1" smtClean="0"/>
                        <a:t>광탭</a:t>
                      </a:r>
                      <a:r>
                        <a:rPr lang="ko-KR" altLang="en-US" sz="800" b="1" dirty="0" smtClean="0"/>
                        <a:t> 표준형 </a:t>
                      </a:r>
                      <a:endParaRPr lang="en-US" altLang="ko-KR" sz="800" b="1" dirty="0" smtClean="0"/>
                    </a:p>
                    <a:p>
                      <a:pPr algn="ctr" rtl="0" fontAlgn="ctr"/>
                      <a:r>
                        <a:rPr lang="en-US" altLang="ko-KR" sz="800" b="1" dirty="0" smtClean="0"/>
                        <a:t>(</a:t>
                      </a:r>
                      <a:r>
                        <a:rPr lang="ko-KR" altLang="en-US" sz="800" b="1" dirty="0" err="1" smtClean="0"/>
                        <a:t>스플리터</a:t>
                      </a:r>
                      <a:r>
                        <a:rPr lang="ko-KR" altLang="en-US" sz="800" b="1" dirty="0" smtClean="0"/>
                        <a:t> 장착용</a:t>
                      </a:r>
                      <a:r>
                        <a:rPr lang="en-US" altLang="ko-KR" sz="800" b="1" dirty="0" smtClean="0"/>
                        <a:t>)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벽취부형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4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분기 장착용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회백색</a:t>
                      </a:r>
                      <a:endParaRPr lang="en-US" altLang="ko-KR" sz="8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994377"/>
                  </a:ext>
                </a:extLst>
              </a:tr>
              <a:tr h="2614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65,548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829,772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814714"/>
                  </a:ext>
                </a:extLst>
              </a:tr>
              <a:tr h="2479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 err="1" smtClean="0"/>
                        <a:t>광접속함체</a:t>
                      </a:r>
                      <a:r>
                        <a:rPr lang="ko-KR" altLang="en-US" sz="800" b="1" dirty="0" smtClean="0"/>
                        <a:t> 돔형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지중 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288F, 288C, </a:t>
                      </a:r>
                      <a:r>
                        <a:rPr lang="ko-KR" altLang="en-US" sz="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여장판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12~24, </a:t>
                      </a:r>
                      <a:r>
                        <a:rPr lang="ko-KR" altLang="en-US" sz="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슬리브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 (SKB)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775340"/>
                  </a:ext>
                </a:extLst>
              </a:tr>
              <a:tr h="159735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9,769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3,518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dirty="0" smtClean="0"/>
                        <a:t>COD</a:t>
                      </a:r>
                      <a:r>
                        <a:rPr lang="ko-KR" altLang="en-US" sz="800" b="1" dirty="0" smtClean="0"/>
                        <a:t>관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25mm x 5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8,771(2)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76,626(2)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941372"/>
                  </a:ext>
                </a:extLst>
              </a:tr>
              <a:tr h="426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8,245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77,943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76660"/>
                  </a:ext>
                </a:extLst>
              </a:tr>
              <a:tr h="2479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 err="1" smtClean="0"/>
                        <a:t>랙</a:t>
                      </a:r>
                      <a:r>
                        <a:rPr lang="ko-KR" altLang="en-US" sz="800" b="1" dirty="0" smtClean="0"/>
                        <a:t> </a:t>
                      </a:r>
                      <a:r>
                        <a:rPr lang="en-US" altLang="ko-KR" sz="800" b="1" dirty="0" smtClean="0"/>
                        <a:t>(</a:t>
                      </a:r>
                      <a:r>
                        <a:rPr lang="ko-KR" altLang="en-US" sz="800" b="1" dirty="0" err="1" smtClean="0"/>
                        <a:t>허브랙</a:t>
                      </a:r>
                      <a:r>
                        <a:rPr lang="en-US" altLang="ko-KR" sz="800" b="1" dirty="0" smtClean="0"/>
                        <a:t>)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W560*D560*H750㎜, 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강화플라스틱 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(Fan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포함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957845"/>
                  </a:ext>
                </a:extLst>
              </a:tr>
              <a:tr h="159735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A(D) 72C (SKT)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49,123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17,279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 smtClean="0"/>
                        <a:t>엘리베이터 중계기</a:t>
                      </a:r>
                      <a:r>
                        <a:rPr lang="en-US" altLang="ko-KR" sz="800" b="1" dirty="0" smtClean="0"/>
                        <a:t>(HELIOS) T-Clip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=100EA t:2 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재질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sus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:silver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49,817(1)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515,047(1)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691733"/>
                  </a:ext>
                </a:extLst>
              </a:tr>
              <a:tr h="84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36,210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490,599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060499"/>
                  </a:ext>
                </a:extLst>
              </a:tr>
              <a:tr h="1991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 err="1" smtClean="0"/>
                        <a:t>랙</a:t>
                      </a:r>
                      <a:r>
                        <a:rPr lang="ko-KR" altLang="en-US" sz="800" b="1" dirty="0" smtClean="0"/>
                        <a:t> </a:t>
                      </a:r>
                      <a:r>
                        <a:rPr lang="en-US" altLang="ko-KR" sz="800" b="1" dirty="0" smtClean="0"/>
                        <a:t>(</a:t>
                      </a:r>
                      <a:r>
                        <a:rPr lang="ko-KR" altLang="en-US" sz="800" b="1" dirty="0" smtClean="0"/>
                        <a:t>옥외</a:t>
                      </a:r>
                      <a:r>
                        <a:rPr lang="en-US" altLang="ko-KR" sz="800" b="1" dirty="0" smtClean="0"/>
                        <a:t>)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W600*D550*H600㎜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582471"/>
                  </a:ext>
                </a:extLst>
              </a:tr>
              <a:tr h="15973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15,369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3,371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 err="1" smtClean="0"/>
                        <a:t>광중계기</a:t>
                      </a:r>
                      <a:r>
                        <a:rPr lang="ko-KR" altLang="en-US" sz="800" b="1" dirty="0" smtClean="0"/>
                        <a:t> </a:t>
                      </a:r>
                      <a:r>
                        <a:rPr lang="ko-KR" altLang="en-US" sz="800" b="1" dirty="0" err="1" smtClean="0"/>
                        <a:t>전원함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자동복구형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ELB(</a:t>
                      </a:r>
                      <a:r>
                        <a:rPr lang="en-US" altLang="ko-KR" sz="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Igr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)+SPD,MCCB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,2</a:t>
                      </a:r>
                      <a:r>
                        <a:rPr lang="ko-KR" altLang="en-US" sz="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홀동대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11,282(1)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29,621(1)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810410"/>
                  </a:ext>
                </a:extLst>
              </a:tr>
              <a:tr h="1597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8,332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32,833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778028"/>
                  </a:ext>
                </a:extLst>
              </a:tr>
              <a:tr h="15973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4,219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dirty="0" smtClean="0"/>
                        <a:t>HFC</a:t>
                      </a:r>
                      <a:r>
                        <a:rPr lang="ko-KR" altLang="en-US" sz="800" b="1" dirty="0" smtClean="0"/>
                        <a:t>부대 인식표 스티커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5,753(2)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144,054(2)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949076"/>
                  </a:ext>
                </a:extLst>
              </a:tr>
              <a:tr h="1597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dirty="0" smtClean="0"/>
                        <a:t>FTTH </a:t>
                      </a:r>
                      <a:r>
                        <a:rPr lang="ko-KR" altLang="en-US" sz="800" b="1" dirty="0" err="1" smtClean="0"/>
                        <a:t>인입클램프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en-US" altLang="ko-KR" sz="8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6,353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145,918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045818"/>
                  </a:ext>
                </a:extLst>
              </a:tr>
              <a:tr h="15973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1,828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dirty="0" smtClean="0"/>
                        <a:t>UTP</a:t>
                      </a:r>
                      <a:r>
                        <a:rPr lang="ko-KR" altLang="en-US" sz="800" b="1" dirty="0" smtClean="0"/>
                        <a:t>케이블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Cat.5e, 25P, 300m, 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회색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3,802(2)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46,616(2)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823645"/>
                  </a:ext>
                </a:extLst>
              </a:tr>
              <a:tr h="1597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err="1" smtClean="0"/>
                        <a:t>랙</a:t>
                      </a:r>
                      <a:r>
                        <a:rPr lang="ko-KR" altLang="en-US" sz="800" b="1" dirty="0" smtClean="0"/>
                        <a:t> </a:t>
                      </a:r>
                      <a:r>
                        <a:rPr lang="en-US" altLang="ko-KR" sz="800" b="1" dirty="0" smtClean="0"/>
                        <a:t>(</a:t>
                      </a:r>
                      <a:r>
                        <a:rPr lang="ko-KR" altLang="en-US" sz="800" b="1" dirty="0" smtClean="0"/>
                        <a:t>옥외</a:t>
                      </a:r>
                      <a:r>
                        <a:rPr lang="en-US" altLang="ko-KR" sz="800" b="1" dirty="0" smtClean="0"/>
                        <a:t>)</a:t>
                      </a:r>
                      <a:endParaRPr lang="en-US" altLang="ko-KR" sz="8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W600*D550*H700㎜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3,940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47,545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9207"/>
                  </a:ext>
                </a:extLst>
              </a:tr>
              <a:tr h="15973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배선용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24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(SKT)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3,466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1,471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 err="1" smtClean="0"/>
                        <a:t>랙</a:t>
                      </a:r>
                      <a:r>
                        <a:rPr lang="ko-KR" altLang="en-US" sz="800" b="1" dirty="0" smtClean="0"/>
                        <a:t> </a:t>
                      </a:r>
                      <a:r>
                        <a:rPr lang="en-US" altLang="ko-KR" sz="800" b="1" dirty="0" smtClean="0"/>
                        <a:t>(MDF)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W600*D750*H2000㎜, </a:t>
                      </a:r>
                      <a:r>
                        <a:rPr lang="ko-KR" altLang="en-US" sz="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멀티탭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(Fan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포함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5,110(1)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31,452(1)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258941"/>
                  </a:ext>
                </a:extLst>
              </a:tr>
              <a:tr h="1597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3,392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25,704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74238"/>
                  </a:ext>
                </a:extLst>
              </a:tr>
              <a:tr h="15973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배선용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8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40,486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9,228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dirty="0" smtClean="0"/>
                        <a:t>SMC</a:t>
                      </a:r>
                      <a:r>
                        <a:rPr lang="ko-KR" altLang="en-US" sz="800" b="1" dirty="0" smtClean="0"/>
                        <a:t>맨홀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인입용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수공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25,778(2)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194,498(2)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188017"/>
                  </a:ext>
                </a:extLst>
              </a:tr>
              <a:tr h="1597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dirty="0" smtClean="0"/>
                        <a:t>Drop</a:t>
                      </a:r>
                      <a:r>
                        <a:rPr lang="ko-KR" altLang="en-US" sz="800" b="1" dirty="0" smtClean="0"/>
                        <a:t>광케이블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원형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1㎞, 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검정색</a:t>
                      </a:r>
                      <a:endParaRPr lang="en-US" altLang="ko-KR" sz="8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27,426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204,313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670236"/>
                  </a:ext>
                </a:extLst>
              </a:tr>
              <a:tr h="15973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배선용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8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(SKT)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dirty="0" smtClean="0"/>
                        <a:t>110BLOCK(</a:t>
                      </a:r>
                      <a:r>
                        <a:rPr lang="ko-KR" altLang="en-US" sz="800" b="1" dirty="0" smtClean="0"/>
                        <a:t>주황색</a:t>
                      </a:r>
                      <a:r>
                        <a:rPr lang="en-US" altLang="ko-KR" sz="800" b="1" dirty="0" smtClean="0"/>
                        <a:t>)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8Pair 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주황색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5,778(2)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41,138(2)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84088"/>
                  </a:ext>
                </a:extLst>
              </a:tr>
              <a:tr h="1597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 err="1" smtClean="0"/>
                        <a:t>랙</a:t>
                      </a:r>
                      <a:r>
                        <a:rPr lang="ko-KR" altLang="en-US" sz="800" b="1" dirty="0" smtClean="0"/>
                        <a:t> </a:t>
                      </a:r>
                      <a:r>
                        <a:rPr lang="en-US" altLang="ko-KR" sz="800" b="1" dirty="0" smtClean="0"/>
                        <a:t>(</a:t>
                      </a:r>
                      <a:r>
                        <a:rPr lang="ko-KR" altLang="en-US" sz="800" b="1" dirty="0" err="1" smtClean="0"/>
                        <a:t>동단자</a:t>
                      </a:r>
                      <a:r>
                        <a:rPr lang="en-US" altLang="ko-KR" sz="800" b="1" dirty="0" smtClean="0"/>
                        <a:t>)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W550*D550*H700㎜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4,963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42,532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43343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988603" y="655579"/>
            <a:ext cx="2520280" cy="475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평균 오차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(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  <a:cs typeface="Times New Roman"/>
              </a:rPr>
              <a:t>선행자재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  <a:cs typeface="Times New Roman"/>
              </a:rPr>
              <a:t>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변수 개수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)</a:t>
            </a:r>
          </a:p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최대 오차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(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  <a:cs typeface="Times New Roman"/>
              </a:rPr>
              <a:t>선행자재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 변수 개수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)</a:t>
            </a:r>
            <a:endParaRPr lang="ko-KR" altLang="en-US" sz="11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160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부록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 bwMode="auto">
          <a:xfrm>
            <a:off x="263637" y="774537"/>
            <a:ext cx="4104456" cy="360040"/>
          </a:xfrm>
          <a:prstGeom prst="rect">
            <a:avLst/>
          </a:prstGeom>
          <a:solidFill>
            <a:srgbClr val="FFC000"/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 w="165100" prst="coolSlant"/>
          </a:sp3d>
        </p:spPr>
        <p:txBody>
          <a:bodyPr wrap="none" rtlCol="0" anchor="ctr"/>
          <a:lstStyle/>
          <a:p>
            <a:pPr marL="177800" indent="-177800" algn="ctr">
              <a:lnSpc>
                <a:spcPct val="150000"/>
              </a:lnSpc>
            </a:pP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LSTM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예측 결과 표</a:t>
            </a:r>
            <a:endParaRPr lang="en-US" altLang="ko-KR" sz="14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07652" y="1337615"/>
          <a:ext cx="8372553" cy="50326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079">
                  <a:extLst>
                    <a:ext uri="{9D8B030D-6E8A-4147-A177-3AD203B41FA5}">
                      <a16:colId xmlns:a16="http://schemas.microsoft.com/office/drawing/2014/main" val="1570721739"/>
                    </a:ext>
                  </a:extLst>
                </a:gridCol>
                <a:gridCol w="829540">
                  <a:extLst>
                    <a:ext uri="{9D8B030D-6E8A-4147-A177-3AD203B41FA5}">
                      <a16:colId xmlns:a16="http://schemas.microsoft.com/office/drawing/2014/main" val="2661259875"/>
                    </a:ext>
                  </a:extLst>
                </a:gridCol>
                <a:gridCol w="877768">
                  <a:extLst>
                    <a:ext uri="{9D8B030D-6E8A-4147-A177-3AD203B41FA5}">
                      <a16:colId xmlns:a16="http://schemas.microsoft.com/office/drawing/2014/main" val="1516938940"/>
                    </a:ext>
                  </a:extLst>
                </a:gridCol>
                <a:gridCol w="1485453">
                  <a:extLst>
                    <a:ext uri="{9D8B030D-6E8A-4147-A177-3AD203B41FA5}">
                      <a16:colId xmlns:a16="http://schemas.microsoft.com/office/drawing/2014/main" val="1436062704"/>
                    </a:ext>
                  </a:extLst>
                </a:gridCol>
                <a:gridCol w="1591555">
                  <a:extLst>
                    <a:ext uri="{9D8B030D-6E8A-4147-A177-3AD203B41FA5}">
                      <a16:colId xmlns:a16="http://schemas.microsoft.com/office/drawing/2014/main" val="1084555213"/>
                    </a:ext>
                  </a:extLst>
                </a:gridCol>
                <a:gridCol w="1196079">
                  <a:extLst>
                    <a:ext uri="{9D8B030D-6E8A-4147-A177-3AD203B41FA5}">
                      <a16:colId xmlns:a16="http://schemas.microsoft.com/office/drawing/2014/main" val="90781557"/>
                    </a:ext>
                  </a:extLst>
                </a:gridCol>
                <a:gridCol w="1196079">
                  <a:extLst>
                    <a:ext uri="{9D8B030D-6E8A-4147-A177-3AD203B41FA5}">
                      <a16:colId xmlns:a16="http://schemas.microsoft.com/office/drawing/2014/main" val="918187682"/>
                    </a:ext>
                  </a:extLst>
                </a:gridCol>
              </a:tblGrid>
              <a:tr h="50660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예측 품목명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예측 품목 </a:t>
                      </a:r>
                    </a:p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평균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예측 품목 </a:t>
                      </a:r>
                    </a:p>
                    <a:p>
                      <a:pPr algn="ctr" rtl="0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표준편차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선행자재</a:t>
                      </a:r>
                      <a:r>
                        <a:rPr lang="ko-KR" altLang="en-US" sz="11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종류 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선행자재</a:t>
                      </a:r>
                      <a:r>
                        <a:rPr lang="ko-KR" altLang="en-US" sz="11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규격 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평균 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오차 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algn="ctr" rtl="0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선행 </a:t>
                      </a:r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 / X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최대 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오차 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algn="ctr" rtl="0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선행 </a:t>
                      </a:r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 / X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330962"/>
                  </a:ext>
                </a:extLst>
              </a:tr>
              <a:tr h="18045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배선용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12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(SKB)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52,776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87,19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 err="1" smtClean="0"/>
                        <a:t>캐비닛랙</a:t>
                      </a:r>
                      <a:r>
                        <a:rPr lang="ko-KR" altLang="en-US" sz="800" b="1" dirty="0" smtClean="0"/>
                        <a:t> </a:t>
                      </a:r>
                      <a:r>
                        <a:rPr lang="en-US" altLang="ko-KR" sz="800" b="1" dirty="0" smtClean="0"/>
                        <a:t>(</a:t>
                      </a:r>
                      <a:r>
                        <a:rPr lang="ko-KR" altLang="en-US" sz="800" b="1" dirty="0" smtClean="0"/>
                        <a:t>기지국용</a:t>
                      </a:r>
                      <a:r>
                        <a:rPr lang="en-US" altLang="ko-KR" sz="800" b="1" dirty="0" smtClean="0"/>
                        <a:t>)</a:t>
                      </a:r>
                      <a:endParaRPr lang="en-US" altLang="ko-KR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W600*D750*H2000㎜</a:t>
                      </a:r>
                      <a:endParaRPr lang="en-US" altLang="ko-KR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64,557(1)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241,060(1)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71943"/>
                  </a:ext>
                </a:extLst>
              </a:tr>
              <a:tr h="180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33,480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195,594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003796"/>
                  </a:ext>
                </a:extLst>
              </a:tr>
              <a:tr h="18045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배선용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12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(SKT)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10,839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3,967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 err="1" smtClean="0"/>
                        <a:t>랙</a:t>
                      </a:r>
                      <a:r>
                        <a:rPr lang="ko-KR" altLang="en-US" sz="800" b="1" dirty="0" smtClean="0"/>
                        <a:t> </a:t>
                      </a:r>
                      <a:r>
                        <a:rPr lang="en-US" altLang="ko-KR" sz="800" b="1" dirty="0" smtClean="0"/>
                        <a:t>(</a:t>
                      </a:r>
                      <a:r>
                        <a:rPr lang="ko-KR" altLang="en-US" sz="800" b="1" dirty="0" err="1" smtClean="0"/>
                        <a:t>허브랙</a:t>
                      </a:r>
                      <a:r>
                        <a:rPr lang="en-US" altLang="ko-KR" sz="800" b="1" dirty="0" smtClean="0"/>
                        <a:t>)</a:t>
                      </a:r>
                      <a:endParaRPr lang="en-US" altLang="ko-KR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W550*D500*H500㎜, 9U, 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강화플라스틱 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(Fan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포함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9,048(1)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148,726(1)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032754"/>
                  </a:ext>
                </a:extLst>
              </a:tr>
              <a:tr h="180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9,645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149,013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518080"/>
                  </a:ext>
                </a:extLst>
              </a:tr>
              <a:tr h="18045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MSLT-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  <a:p>
                      <a:pPr algn="ctr" rtl="0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SKB)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9,598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2,682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dirty="0" err="1" smtClean="0"/>
                        <a:t>광탭</a:t>
                      </a:r>
                      <a:r>
                        <a:rPr lang="ko-KR" altLang="en-US" sz="900" b="1" dirty="0" smtClean="0"/>
                        <a:t> 표준형 </a:t>
                      </a:r>
                      <a:endParaRPr lang="en-US" altLang="ko-KR" sz="900" b="1" dirty="0" smtClean="0"/>
                    </a:p>
                    <a:p>
                      <a:pPr algn="ctr" rtl="0" fontAlgn="ctr"/>
                      <a:r>
                        <a:rPr lang="en-US" altLang="ko-KR" sz="900" b="1" dirty="0" smtClean="0"/>
                        <a:t>(</a:t>
                      </a:r>
                      <a:r>
                        <a:rPr lang="ko-KR" altLang="en-US" sz="900" b="1" dirty="0" err="1" smtClean="0"/>
                        <a:t>스플리터</a:t>
                      </a:r>
                      <a:r>
                        <a:rPr lang="ko-KR" altLang="en-US" sz="900" b="1" dirty="0" smtClean="0"/>
                        <a:t> 장착용</a:t>
                      </a:r>
                      <a:r>
                        <a:rPr lang="en-US" altLang="ko-KR" sz="900" b="1" dirty="0" smtClean="0"/>
                        <a:t>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조가선취부형 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72C, 4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분기 장착용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7,374(1)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67,152(1)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248452"/>
                  </a:ext>
                </a:extLst>
              </a:tr>
              <a:tr h="180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7,358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65,746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608254"/>
                  </a:ext>
                </a:extLst>
              </a:tr>
              <a:tr h="18045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MSLT-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  <a:p>
                      <a:pPr algn="ctr" rtl="0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SKB)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4,961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dirty="0" err="1" smtClean="0"/>
                        <a:t>광탭</a:t>
                      </a:r>
                      <a:r>
                        <a:rPr lang="ko-KR" altLang="en-US" sz="900" b="1" dirty="0" smtClean="0"/>
                        <a:t> 표준형 </a:t>
                      </a:r>
                      <a:r>
                        <a:rPr lang="en-US" altLang="ko-KR" sz="900" b="1" dirty="0" smtClean="0"/>
                        <a:t>(</a:t>
                      </a:r>
                      <a:r>
                        <a:rPr lang="ko-KR" altLang="en-US" sz="900" b="1" dirty="0" err="1" smtClean="0"/>
                        <a:t>공단자함</a:t>
                      </a:r>
                      <a:r>
                        <a:rPr lang="en-US" altLang="ko-KR" sz="900" b="1" dirty="0" smtClean="0"/>
                        <a:t>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벽취부형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11,147(1)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102,310(1)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870157"/>
                  </a:ext>
                </a:extLst>
              </a:tr>
              <a:tr h="180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17,254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143,892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032913"/>
                  </a:ext>
                </a:extLst>
              </a:tr>
              <a:tr h="18045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MSLT-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  <a:p>
                      <a:pPr algn="ctr" rtl="0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SKT)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10,959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3,293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dirty="0" smtClean="0"/>
                        <a:t>COD</a:t>
                      </a:r>
                      <a:r>
                        <a:rPr lang="ko-KR" altLang="en-US" sz="900" b="1" dirty="0" smtClean="0"/>
                        <a:t>관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25mm x 5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9,355(1)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94,117(1)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396566"/>
                  </a:ext>
                </a:extLst>
              </a:tr>
              <a:tr h="180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10,398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96,982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005749"/>
                  </a:ext>
                </a:extLst>
              </a:tr>
              <a:tr h="18045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MSLT-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  <a:p>
                      <a:pPr algn="ctr" rtl="0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SKB)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3,900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dirty="0" err="1" smtClean="0"/>
                        <a:t>광탭</a:t>
                      </a:r>
                      <a:r>
                        <a:rPr lang="ko-KR" altLang="en-US" sz="900" b="1" dirty="0" smtClean="0"/>
                        <a:t> 표준형 </a:t>
                      </a:r>
                      <a:endParaRPr lang="en-US" altLang="ko-KR" sz="900" b="1" dirty="0" smtClean="0"/>
                    </a:p>
                    <a:p>
                      <a:pPr algn="ctr" rtl="0" fontAlgn="ctr"/>
                      <a:r>
                        <a:rPr lang="en-US" altLang="ko-KR" sz="900" b="1" dirty="0" smtClean="0"/>
                        <a:t>(</a:t>
                      </a:r>
                      <a:r>
                        <a:rPr lang="ko-KR" altLang="en-US" sz="900" b="1" dirty="0" err="1" smtClean="0"/>
                        <a:t>스플리터</a:t>
                      </a:r>
                      <a:r>
                        <a:rPr lang="ko-KR" altLang="en-US" sz="900" b="1" dirty="0" smtClean="0"/>
                        <a:t> 장착용</a:t>
                      </a:r>
                      <a:r>
                        <a:rPr lang="en-US" altLang="ko-KR" sz="900" b="1" dirty="0" smtClean="0"/>
                        <a:t>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조가선취부형 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72C, 8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분기 장착용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15,078(1)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95,450(1)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126085"/>
                  </a:ext>
                </a:extLst>
              </a:tr>
              <a:tr h="180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12,376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89,067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911345"/>
                  </a:ext>
                </a:extLst>
              </a:tr>
              <a:tr h="18045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MSLT-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  <a:p>
                      <a:pPr algn="ctr" rtl="0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SKT)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11,660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4,517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dirty="0" err="1" smtClean="0"/>
                        <a:t>랙</a:t>
                      </a:r>
                      <a:r>
                        <a:rPr lang="ko-KR" altLang="en-US" sz="900" b="1" dirty="0" smtClean="0"/>
                        <a:t> </a:t>
                      </a:r>
                      <a:r>
                        <a:rPr lang="en-US" altLang="ko-KR" sz="900" b="1" dirty="0" smtClean="0"/>
                        <a:t>(</a:t>
                      </a:r>
                      <a:r>
                        <a:rPr lang="ko-KR" altLang="en-US" sz="900" b="1" dirty="0" smtClean="0"/>
                        <a:t>옥외</a:t>
                      </a:r>
                      <a:r>
                        <a:rPr lang="en-US" altLang="ko-KR" sz="900" b="1" dirty="0" smtClean="0"/>
                        <a:t>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W600*D550*H700㎜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11,635(1)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76,207(1)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5833"/>
                  </a:ext>
                </a:extLst>
              </a:tr>
              <a:tr h="180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12,351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73,517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1662"/>
                  </a:ext>
                </a:extLst>
              </a:tr>
              <a:tr h="18045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급전선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HFAL 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10D</a:t>
                      </a:r>
                    </a:p>
                    <a:p>
                      <a:pPr algn="ctr" rtl="0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</a:t>
                      </a:r>
                      <a:r>
                        <a:rPr lang="el-G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Ω)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48,273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9,528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외부데이터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Traffic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17,539(2)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43,743(2)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077562"/>
                  </a:ext>
                </a:extLst>
              </a:tr>
              <a:tr h="253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dirty="0" smtClean="0"/>
                        <a:t>COD</a:t>
                      </a:r>
                      <a:r>
                        <a:rPr lang="ko-KR" altLang="en-US" sz="900" b="1" dirty="0" smtClean="0"/>
                        <a:t>관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36mm x 1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22mm x 5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25,547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83,963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840171"/>
                  </a:ext>
                </a:extLst>
              </a:tr>
              <a:tr h="18045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급전선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HFAL 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12D</a:t>
                      </a:r>
                    </a:p>
                    <a:p>
                      <a:pPr algn="ctr" rtl="0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</a:t>
                      </a:r>
                      <a:r>
                        <a:rPr lang="el-G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Ω)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37,083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6,166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외부데이터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Traffic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18,810(2)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47,847(2)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298781"/>
                  </a:ext>
                </a:extLst>
              </a:tr>
              <a:tr h="180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dirty="0" smtClean="0"/>
                        <a:t>COD</a:t>
                      </a:r>
                      <a:r>
                        <a:rPr lang="ko-KR" altLang="en-US" sz="900" b="1" dirty="0" smtClean="0"/>
                        <a:t>관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22mm x 7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13,978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51,400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482492"/>
                  </a:ext>
                </a:extLst>
              </a:tr>
              <a:tr h="18045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급전선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7/8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인치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11,955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3,270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외부데이터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Traffic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44,613(2)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161,217(2)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430476"/>
                  </a:ext>
                </a:extLst>
              </a:tr>
              <a:tr h="270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dirty="0" err="1" smtClean="0"/>
                        <a:t>광접속함체</a:t>
                      </a:r>
                      <a:r>
                        <a:rPr lang="ko-KR" altLang="en-US" sz="900" b="1" dirty="0" smtClean="0"/>
                        <a:t> 돔형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지중 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48F, 24C, </a:t>
                      </a:r>
                      <a:r>
                        <a:rPr lang="ko-KR" alt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여장판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1~2, </a:t>
                      </a:r>
                      <a:r>
                        <a:rPr lang="ko-KR" alt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슬리브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 (SKB)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6,855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25,915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118669"/>
                  </a:ext>
                </a:extLst>
              </a:tr>
              <a:tr h="18045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급전선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HFAL 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12D</a:t>
                      </a:r>
                    </a:p>
                    <a:p>
                      <a:pPr algn="ctr" rtl="0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난연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12,679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4,984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외부데이터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Traffic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150,018(2)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239,955(2)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299516"/>
                  </a:ext>
                </a:extLst>
              </a:tr>
              <a:tr h="180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dirty="0" err="1" smtClean="0"/>
                        <a:t>광점퍼코드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30M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13,849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61,192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804083"/>
                  </a:ext>
                </a:extLst>
              </a:tr>
              <a:tr h="190919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급전선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인치 </a:t>
                      </a:r>
                      <a:r>
                        <a:rPr lang="en-US" altLang="ko-KR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Flexble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(12D)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7,775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2,131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외부데이터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Traffic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dirty="0" smtClean="0"/>
                        <a:t>5,759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(2)</a:t>
                      </a:r>
                      <a:endParaRPr lang="en-US" altLang="ko-KR" sz="900" b="1" dirty="0" smtClean="0"/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dirty="0" smtClean="0"/>
                        <a:t>15,957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맑은 고딕" panose="020B0503020000020004" pitchFamily="50" charset="-127"/>
                        </a:rPr>
                        <a:t>(2)</a:t>
                      </a:r>
                      <a:endParaRPr lang="en-US" altLang="ko-KR" sz="900" b="1" dirty="0" smtClean="0"/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488013"/>
                  </a:ext>
                </a:extLst>
              </a:tr>
              <a:tr h="190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dirty="0" err="1" smtClean="0"/>
                        <a:t>광점퍼코드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15M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48,664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34934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72349" y="766843"/>
            <a:ext cx="2520280" cy="475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평균 오차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(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  <a:cs typeface="Times New Roman"/>
              </a:rPr>
              <a:t>선행자재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  <a:cs typeface="Times New Roman"/>
              </a:rPr>
              <a:t>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변수 개수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)</a:t>
            </a:r>
          </a:p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최대 오차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(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  <a:cs typeface="Times New Roman"/>
              </a:rPr>
              <a:t>선행자재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 변수 개수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cs typeface="Times New Roman"/>
              </a:rPr>
              <a:t>)</a:t>
            </a:r>
            <a:endParaRPr lang="ko-KR" altLang="en-US" sz="1100" dirty="0"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369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D3767D1-833F-4B19-80B4-E72BB3BD1ADE}"/>
              </a:ext>
            </a:extLst>
          </p:cNvPr>
          <p:cNvSpPr txBox="1">
            <a:spLocks/>
          </p:cNvSpPr>
          <p:nvPr/>
        </p:nvSpPr>
        <p:spPr>
          <a:xfrm>
            <a:off x="2487910" y="2826976"/>
            <a:ext cx="8068592" cy="14402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lnSpc>
                <a:spcPct val="150000"/>
              </a:lnSpc>
              <a:buNone/>
            </a:pPr>
            <a:r>
              <a:rPr lang="ko-KR" altLang="en-US" sz="3600" b="1" dirty="0" err="1" smtClean="0">
                <a:latin typeface="+mn-ea"/>
              </a:rPr>
              <a:t>품질분석</a:t>
            </a:r>
            <a:r>
              <a:rPr lang="ko-KR" altLang="en-US" sz="3600" b="1" dirty="0" smtClean="0">
                <a:latin typeface="+mn-ea"/>
              </a:rPr>
              <a:t> 과제 방향</a:t>
            </a:r>
            <a:endParaRPr lang="ko-KR" altLang="en-US" sz="3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746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653C258-A96E-4639-B159-32191034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216" y="3748766"/>
            <a:ext cx="561284" cy="471717"/>
          </a:xfrm>
          <a:prstGeom prst="rect">
            <a:avLst/>
          </a:prstGeom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689F00F1-DF2B-4156-B0B3-A2E340472470}"/>
              </a:ext>
            </a:extLst>
          </p:cNvPr>
          <p:cNvGrpSpPr/>
          <p:nvPr/>
        </p:nvGrpSpPr>
        <p:grpSpPr>
          <a:xfrm>
            <a:off x="3014836" y="3339130"/>
            <a:ext cx="681777" cy="407246"/>
            <a:chOff x="4570559" y="2978521"/>
            <a:chExt cx="972000" cy="360000"/>
          </a:xfrm>
        </p:grpSpPr>
        <p:sp>
          <p:nvSpPr>
            <p:cNvPr id="116" name="원통 188">
              <a:extLst>
                <a:ext uri="{FF2B5EF4-FFF2-40B4-BE49-F238E27FC236}">
                  <a16:creationId xmlns:a16="http://schemas.microsoft.com/office/drawing/2014/main" id="{509931DA-61A4-4CDC-AA50-D132174E4D85}"/>
                </a:ext>
              </a:extLst>
            </p:cNvPr>
            <p:cNvSpPr/>
            <p:nvPr/>
          </p:nvSpPr>
          <p:spPr>
            <a:xfrm>
              <a:off x="4570559" y="2978521"/>
              <a:ext cx="972000" cy="360000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6154" tIns="99692" rIns="166154" bIns="99692" rtlCol="0" anchor="ctr"/>
            <a:lstStyle/>
            <a:p>
              <a:pPr algn="ctr" latinLnBrk="0">
                <a:lnSpc>
                  <a:spcPct val="110000"/>
                </a:lnSpc>
                <a:spcAft>
                  <a:spcPts val="462"/>
                </a:spcAft>
              </a:pPr>
              <a:endParaRPr lang="ko-KR" altLang="en-US" sz="1108" dirty="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B09D58C-7C05-4FA3-9F9C-3701F2D6A6FF}"/>
                </a:ext>
              </a:extLst>
            </p:cNvPr>
            <p:cNvSpPr txBox="1"/>
            <p:nvPr/>
          </p:nvSpPr>
          <p:spPr>
            <a:xfrm>
              <a:off x="4619685" y="3131284"/>
              <a:ext cx="870427" cy="127343"/>
            </a:xfrm>
            <a:prstGeom prst="rect">
              <a:avLst/>
            </a:prstGeom>
            <a:noFill/>
          </p:spPr>
          <p:txBody>
            <a:bodyPr wrap="square" lIns="33231" tIns="33231" rIns="33231" bIns="33231" rtlCol="0" anchor="ctr">
              <a:spAutoFit/>
            </a:bodyPr>
            <a:lstStyle/>
            <a:p>
              <a:pPr algn="ctr" latinLnBrk="0">
                <a:lnSpc>
                  <a:spcPts val="554"/>
                </a:lnSpc>
                <a:spcAft>
                  <a:spcPts val="462"/>
                </a:spcAft>
              </a:pPr>
              <a:r>
                <a:rPr lang="ko-KR" altLang="en-US" sz="738" b="1" dirty="0">
                  <a:latin typeface="+mn-ea"/>
                </a:rPr>
                <a:t>품질정보</a:t>
              </a: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690033-C842-4A81-B883-D6EC6799EB48}"/>
              </a:ext>
            </a:extLst>
          </p:cNvPr>
          <p:cNvSpPr/>
          <p:nvPr/>
        </p:nvSpPr>
        <p:spPr bwMode="auto">
          <a:xfrm>
            <a:off x="3886991" y="2344878"/>
            <a:ext cx="4762622" cy="114490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6583" bIns="96583" rtlCol="0" anchor="b"/>
          <a:lstStyle/>
          <a:p>
            <a:pPr algn="ctr"/>
            <a:endParaRPr lang="ko-KR" altLang="en-US" sz="1252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AI-IS 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품질관리 </a:t>
            </a:r>
          </a:p>
        </p:txBody>
      </p:sp>
      <p:sp>
        <p:nvSpPr>
          <p:cNvPr id="2507" name="부제목 2">
            <a:extLst>
              <a:ext uri="{FF2B5EF4-FFF2-40B4-BE49-F238E27FC236}">
                <a16:creationId xmlns:a16="http://schemas.microsoft.com/office/drawing/2014/main" id="{2B634A5F-9653-4AA8-84B2-C9A721C7B172}"/>
              </a:ext>
            </a:extLst>
          </p:cNvPr>
          <p:cNvSpPr txBox="1">
            <a:spLocks/>
          </p:cNvSpPr>
          <p:nvPr/>
        </p:nvSpPr>
        <p:spPr>
          <a:xfrm>
            <a:off x="180975" y="883392"/>
            <a:ext cx="8515350" cy="465992"/>
          </a:xfrm>
          <a:prstGeom prst="rect">
            <a:avLst/>
          </a:prstGeom>
        </p:spPr>
        <p:txBody>
          <a:bodyPr vert="horz" lIns="84406" tIns="42203" rIns="84406" bIns="42203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kumimoji="1" lang="ko-KR" altLang="en-US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고객사의 지정자재의 경우 최초 기준 품질 테스트와 품질 현황에 따른 년 </a:t>
            </a:r>
            <a:r>
              <a:rPr lang="en-US" altLang="ko-KR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 ~ 4</a:t>
            </a:r>
            <a:r>
              <a:rPr lang="ko-KR" altLang="en-US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회 </a:t>
            </a:r>
            <a:r>
              <a:rPr lang="en-US" altLang="ko-KR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Sample</a:t>
            </a:r>
            <a:r>
              <a:rPr lang="ko-KR" altLang="en-US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테스트로 </a:t>
            </a:r>
            <a:r>
              <a:rPr lang="ko-KR" altLang="en-US" sz="1662" b="1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품질관리하며</a:t>
            </a:r>
            <a:r>
              <a:rPr lang="en-US" altLang="ko-KR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납품된 자재는 </a:t>
            </a:r>
            <a:r>
              <a:rPr lang="en-US" altLang="ko-KR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SKTS</a:t>
            </a:r>
            <a:r>
              <a:rPr lang="ko-KR" altLang="en-US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기술 엔지니어가 직접 </a:t>
            </a:r>
            <a:r>
              <a:rPr lang="en-US" altLang="ko-KR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VOC </a:t>
            </a:r>
            <a:r>
              <a:rPr lang="ko-KR" altLang="en-US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접수</a:t>
            </a:r>
            <a:r>
              <a:rPr lang="en-US" altLang="ko-KR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대응</a:t>
            </a:r>
            <a:endParaRPr lang="en-US" altLang="ko-KR" sz="1662" b="1" dirty="0">
              <a:ln>
                <a:solidFill>
                  <a:srgbClr val="000000">
                    <a:alpha val="0"/>
                  </a:srgbClr>
                </a:solidFill>
              </a:ln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E0EF1F-FDBD-4095-A6D1-56C35FC06B4C}"/>
              </a:ext>
            </a:extLst>
          </p:cNvPr>
          <p:cNvSpPr txBox="1"/>
          <p:nvPr/>
        </p:nvSpPr>
        <p:spPr>
          <a:xfrm>
            <a:off x="2196028" y="1695613"/>
            <a:ext cx="4813047" cy="3125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31" b="1" dirty="0">
                <a:latin typeface="+mn-ea"/>
              </a:rPr>
              <a:t> 자재 입고 및 품질 대응 프로세스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77B1F3-3D99-47DE-AB34-8CAFDFF0199D}"/>
              </a:ext>
            </a:extLst>
          </p:cNvPr>
          <p:cNvSpPr/>
          <p:nvPr/>
        </p:nvSpPr>
        <p:spPr bwMode="auto">
          <a:xfrm>
            <a:off x="415927" y="4820481"/>
            <a:ext cx="5600915" cy="117279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6583" bIns="96583" rtlCol="0" anchor="b"/>
          <a:lstStyle/>
          <a:p>
            <a:pPr algn="ctr"/>
            <a:endParaRPr lang="ko-KR" altLang="en-US" sz="1252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6EEC235C-67A0-4975-80BF-AD2F5C439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5053" y="2753837"/>
            <a:ext cx="1345827" cy="4322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indent="-245324" algn="ctr"/>
            <a:r>
              <a:rPr lang="ko-KR" altLang="en-US" sz="1074" b="1" dirty="0">
                <a:solidFill>
                  <a:schemeClr val="tx1"/>
                </a:solidFill>
                <a:latin typeface="+mn-ea"/>
              </a:rPr>
              <a:t>지정자재</a:t>
            </a:r>
            <a:endParaRPr lang="en-US" altLang="ko-KR" sz="1074" b="1" dirty="0">
              <a:solidFill>
                <a:schemeClr val="tx1"/>
              </a:solidFill>
              <a:latin typeface="+mn-ea"/>
            </a:endParaRPr>
          </a:p>
          <a:p>
            <a:pPr indent="-245324" algn="ctr"/>
            <a:r>
              <a:rPr lang="en-US" altLang="ko-KR" sz="1074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74" b="1" dirty="0">
                <a:solidFill>
                  <a:schemeClr val="tx1"/>
                </a:solidFill>
                <a:latin typeface="+mn-ea"/>
              </a:rPr>
              <a:t>약 </a:t>
            </a:r>
            <a:r>
              <a:rPr lang="en-US" altLang="ko-KR" sz="1074" b="1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074" b="1" dirty="0">
                <a:solidFill>
                  <a:schemeClr val="tx1"/>
                </a:solidFill>
                <a:latin typeface="+mn-ea"/>
              </a:rPr>
              <a:t>천개</a:t>
            </a:r>
            <a:r>
              <a:rPr lang="en-US" altLang="ko-KR" sz="1074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074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D16AA063-00A6-41DE-93DB-10CCE4CB2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5053" y="3563252"/>
            <a:ext cx="1345827" cy="4322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indent="-245324" algn="ctr"/>
            <a:r>
              <a:rPr lang="ko-KR" altLang="en-US" sz="1074" b="1" dirty="0">
                <a:solidFill>
                  <a:schemeClr val="tx1"/>
                </a:solidFill>
                <a:latin typeface="+mn-ea"/>
              </a:rPr>
              <a:t>일반자재</a:t>
            </a:r>
            <a:endParaRPr lang="en-US" altLang="ko-KR" sz="1074" b="1" dirty="0">
              <a:solidFill>
                <a:schemeClr val="tx1"/>
              </a:solidFill>
              <a:latin typeface="+mn-ea"/>
            </a:endParaRPr>
          </a:p>
          <a:p>
            <a:pPr indent="-245324" algn="ctr"/>
            <a:r>
              <a:rPr lang="en-US" altLang="ko-KR" sz="1074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74" b="1" dirty="0">
                <a:solidFill>
                  <a:schemeClr val="tx1"/>
                </a:solidFill>
                <a:latin typeface="+mn-ea"/>
              </a:rPr>
              <a:t>약 </a:t>
            </a:r>
            <a:r>
              <a:rPr lang="en-US" altLang="ko-KR" sz="1074" b="1" dirty="0">
                <a:solidFill>
                  <a:schemeClr val="tx1"/>
                </a:solidFill>
                <a:latin typeface="+mn-ea"/>
              </a:rPr>
              <a:t>6</a:t>
            </a:r>
            <a:r>
              <a:rPr lang="ko-KR" altLang="en-US" sz="1074" b="1" dirty="0">
                <a:solidFill>
                  <a:schemeClr val="tx1"/>
                </a:solidFill>
                <a:latin typeface="+mn-ea"/>
              </a:rPr>
              <a:t>천개</a:t>
            </a:r>
            <a:r>
              <a:rPr lang="en-US" altLang="ko-KR" sz="1074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074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3860FD7-546C-4C07-B47A-9F1DDEBFCCE2}"/>
              </a:ext>
            </a:extLst>
          </p:cNvPr>
          <p:cNvCxnSpPr>
            <a:cxnSpLocks/>
            <a:stCxn id="54" idx="1"/>
            <a:endCxn id="51" idx="3"/>
          </p:cNvCxnSpPr>
          <p:nvPr/>
        </p:nvCxnSpPr>
        <p:spPr>
          <a:xfrm flipH="1">
            <a:off x="1862334" y="2965972"/>
            <a:ext cx="420278" cy="1113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63">
            <a:extLst>
              <a:ext uri="{FF2B5EF4-FFF2-40B4-BE49-F238E27FC236}">
                <a16:creationId xmlns:a16="http://schemas.microsoft.com/office/drawing/2014/main" id="{FEC5CB5D-76EF-4DDB-9744-6C283243C808}"/>
              </a:ext>
            </a:extLst>
          </p:cNvPr>
          <p:cNvCxnSpPr>
            <a:cxnSpLocks/>
            <a:stCxn id="54" idx="2"/>
            <a:endCxn id="55" idx="2"/>
          </p:cNvCxnSpPr>
          <p:nvPr/>
        </p:nvCxnSpPr>
        <p:spPr>
          <a:xfrm rot="16200000" flipH="1">
            <a:off x="4631334" y="1560690"/>
            <a:ext cx="61214" cy="3406494"/>
          </a:xfrm>
          <a:prstGeom prst="bentConnector3">
            <a:avLst>
              <a:gd name="adj1" fmla="val 1621188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12">
            <a:extLst>
              <a:ext uri="{FF2B5EF4-FFF2-40B4-BE49-F238E27FC236}">
                <a16:creationId xmlns:a16="http://schemas.microsoft.com/office/drawing/2014/main" id="{0369B0D2-1FE9-4347-9C73-380D6CE63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4762" y="5272123"/>
            <a:ext cx="643888" cy="193166"/>
          </a:xfrm>
          <a:prstGeom prst="rect">
            <a:avLst/>
          </a:prstGeom>
          <a:solidFill>
            <a:srgbClr val="C0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indent="-245324" algn="ctr">
              <a:spcAft>
                <a:spcPts val="805"/>
              </a:spcAft>
            </a:pPr>
            <a:r>
              <a:rPr lang="ko-KR" altLang="en-US" sz="715" b="1" dirty="0">
                <a:solidFill>
                  <a:schemeClr val="bg1"/>
                </a:solidFill>
                <a:latin typeface="+mn-ea"/>
              </a:rPr>
              <a:t>품질정보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7350BA4-2E72-4537-984A-AD69FAD01C54}"/>
              </a:ext>
            </a:extLst>
          </p:cNvPr>
          <p:cNvSpPr/>
          <p:nvPr/>
        </p:nvSpPr>
        <p:spPr bwMode="auto">
          <a:xfrm>
            <a:off x="7074762" y="5550053"/>
            <a:ext cx="643888" cy="19316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15" b="1" dirty="0">
                <a:solidFill>
                  <a:schemeClr val="tx1"/>
                </a:solidFill>
                <a:latin typeface="+mn-ea"/>
              </a:rPr>
              <a:t>민원 정보</a:t>
            </a:r>
          </a:p>
        </p:txBody>
      </p:sp>
      <p:sp>
        <p:nvSpPr>
          <p:cNvPr id="51" name="Rectangle 12">
            <a:extLst>
              <a:ext uri="{FF2B5EF4-FFF2-40B4-BE49-F238E27FC236}">
                <a16:creationId xmlns:a16="http://schemas.microsoft.com/office/drawing/2014/main" id="{816A7BED-82CC-44AC-8A19-3222CA485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976" y="2698612"/>
            <a:ext cx="1384358" cy="55699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indent="-245324" algn="ctr">
              <a:spcAft>
                <a:spcPts val="805"/>
              </a:spcAft>
            </a:pPr>
            <a:r>
              <a:rPr lang="en-US" altLang="ko-KR" sz="1074" b="1" dirty="0">
                <a:solidFill>
                  <a:schemeClr val="tx2"/>
                </a:solidFill>
                <a:latin typeface="+mn-ea"/>
              </a:rPr>
              <a:t>SKT</a:t>
            </a:r>
            <a:endParaRPr lang="ko-KR" altLang="en-US" sz="1074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4" name="Rectangle 12">
            <a:extLst>
              <a:ext uri="{FF2B5EF4-FFF2-40B4-BE49-F238E27FC236}">
                <a16:creationId xmlns:a16="http://schemas.microsoft.com/office/drawing/2014/main" id="{079D0371-99E9-4549-8B39-183438469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611" y="2698612"/>
            <a:ext cx="1352164" cy="534719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lIns="3220" tIns="3220" rIns="3220" bIns="3220" anchor="ctr" anchorCtr="1"/>
          <a:lstStyle/>
          <a:p>
            <a:pPr algn="ctr" latinLnBrk="1">
              <a:lnSpc>
                <a:spcPct val="115000"/>
              </a:lnSpc>
              <a:spcBef>
                <a:spcPct val="5000"/>
              </a:spcBef>
              <a:spcAft>
                <a:spcPct val="5000"/>
              </a:spcAft>
            </a:pPr>
            <a:r>
              <a:rPr kumimoji="1" lang="en-US" altLang="ko-KR" sz="1074" b="1" dirty="0">
                <a:solidFill>
                  <a:srgbClr val="FFFFFF"/>
                </a:solidFill>
                <a:latin typeface="+mn-ea"/>
              </a:rPr>
              <a:t>SKTS</a:t>
            </a:r>
            <a:endParaRPr kumimoji="1" lang="ko-KR" altLang="en-US" sz="1074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805A13-FEDB-4CC8-B938-D6D3D20D91AC}"/>
              </a:ext>
            </a:extLst>
          </p:cNvPr>
          <p:cNvSpPr/>
          <p:nvPr/>
        </p:nvSpPr>
        <p:spPr bwMode="auto">
          <a:xfrm>
            <a:off x="5721301" y="2734004"/>
            <a:ext cx="1287774" cy="56054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74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74" b="1" dirty="0">
                <a:solidFill>
                  <a:schemeClr val="tx1"/>
                </a:solidFill>
                <a:latin typeface="+mn-ea"/>
              </a:rPr>
              <a:t>최초</a:t>
            </a:r>
            <a:r>
              <a:rPr lang="en-US" altLang="ko-KR" sz="1074" b="1" dirty="0">
                <a:solidFill>
                  <a:schemeClr val="tx1"/>
                </a:solidFill>
                <a:latin typeface="+mn-ea"/>
              </a:rPr>
              <a:t>) </a:t>
            </a:r>
          </a:p>
          <a:p>
            <a:pPr algn="ctr"/>
            <a:r>
              <a:rPr lang="ko-KR" altLang="en-US" sz="1074" b="1" dirty="0">
                <a:solidFill>
                  <a:schemeClr val="tx1"/>
                </a:solidFill>
                <a:latin typeface="+mn-ea"/>
              </a:rPr>
              <a:t>품질 테스트</a:t>
            </a:r>
            <a:endParaRPr lang="en-US" altLang="ko-KR" sz="1074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0DCF8F2-4296-48D6-BC95-96B666FB1EF8}"/>
              </a:ext>
            </a:extLst>
          </p:cNvPr>
          <p:cNvCxnSpPr>
            <a:cxnSpLocks/>
            <a:stCxn id="18" idx="1"/>
            <a:endCxn id="54" idx="3"/>
          </p:cNvCxnSpPr>
          <p:nvPr/>
        </p:nvCxnSpPr>
        <p:spPr>
          <a:xfrm flipH="1" flipV="1">
            <a:off x="3634775" y="2965971"/>
            <a:ext cx="420278" cy="401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63">
            <a:extLst>
              <a:ext uri="{FF2B5EF4-FFF2-40B4-BE49-F238E27FC236}">
                <a16:creationId xmlns:a16="http://schemas.microsoft.com/office/drawing/2014/main" id="{F0EB969D-2416-4A9D-BB7F-9B6C772F9251}"/>
              </a:ext>
            </a:extLst>
          </p:cNvPr>
          <p:cNvCxnSpPr>
            <a:cxnSpLocks/>
            <a:stCxn id="19" idx="1"/>
            <a:endCxn id="54" idx="3"/>
          </p:cNvCxnSpPr>
          <p:nvPr/>
        </p:nvCxnSpPr>
        <p:spPr>
          <a:xfrm rot="10800000">
            <a:off x="3634776" y="2965972"/>
            <a:ext cx="420278" cy="813428"/>
          </a:xfrm>
          <a:prstGeom prst="bentConnector3">
            <a:avLst>
              <a:gd name="adj1" fmla="val 62898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CB8BF7-929E-4DBF-A55D-C4A703AAA591}"/>
              </a:ext>
            </a:extLst>
          </p:cNvPr>
          <p:cNvSpPr/>
          <p:nvPr/>
        </p:nvSpPr>
        <p:spPr bwMode="auto">
          <a:xfrm>
            <a:off x="7178559" y="2734004"/>
            <a:ext cx="1287774" cy="56054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74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74" b="1" dirty="0">
                <a:solidFill>
                  <a:schemeClr val="tx1"/>
                </a:solidFill>
                <a:latin typeface="+mn-ea"/>
              </a:rPr>
              <a:t>정기</a:t>
            </a:r>
            <a:r>
              <a:rPr lang="en-US" altLang="ko-KR" sz="1074" b="1" dirty="0">
                <a:solidFill>
                  <a:schemeClr val="tx1"/>
                </a:solidFill>
                <a:latin typeface="+mn-ea"/>
              </a:rPr>
              <a:t>) </a:t>
            </a:r>
          </a:p>
          <a:p>
            <a:pPr algn="ctr"/>
            <a:r>
              <a:rPr lang="en-US" altLang="ko-KR" sz="1074" b="1" dirty="0">
                <a:solidFill>
                  <a:schemeClr val="tx1"/>
                </a:solidFill>
                <a:latin typeface="+mn-ea"/>
              </a:rPr>
              <a:t>Sample</a:t>
            </a:r>
            <a:r>
              <a:rPr lang="ko-KR" altLang="en-US" sz="1074" b="1" dirty="0">
                <a:solidFill>
                  <a:schemeClr val="tx1"/>
                </a:solidFill>
                <a:latin typeface="+mn-ea"/>
              </a:rPr>
              <a:t> 테스트</a:t>
            </a:r>
            <a:endParaRPr lang="en-US" altLang="ko-KR" sz="1074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Rectangle 12">
            <a:extLst>
              <a:ext uri="{FF2B5EF4-FFF2-40B4-BE49-F238E27FC236}">
                <a16:creationId xmlns:a16="http://schemas.microsoft.com/office/drawing/2014/main" id="{C4095619-3E16-470D-A6AE-DC094B63C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065" y="4714683"/>
            <a:ext cx="1352164" cy="3219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3220" tIns="3220" rIns="3220" bIns="3220" anchor="ctr" anchorCtr="1"/>
          <a:lstStyle/>
          <a:p>
            <a:pPr algn="ctr" latinLnBrk="1">
              <a:lnSpc>
                <a:spcPct val="115000"/>
              </a:lnSpc>
              <a:spcBef>
                <a:spcPct val="5000"/>
              </a:spcBef>
              <a:spcAft>
                <a:spcPct val="5000"/>
              </a:spcAft>
            </a:pPr>
            <a:r>
              <a:rPr kumimoji="1" lang="ko-KR" altLang="en-US" sz="1074" b="1" dirty="0">
                <a:solidFill>
                  <a:srgbClr val="FFFFFF"/>
                </a:solidFill>
                <a:latin typeface="+mn-ea"/>
              </a:rPr>
              <a:t>공사 </a:t>
            </a:r>
            <a:r>
              <a:rPr kumimoji="1" lang="en-US" altLang="ko-KR" sz="1074" b="1" dirty="0">
                <a:solidFill>
                  <a:srgbClr val="FFFFFF"/>
                </a:solidFill>
                <a:latin typeface="+mn-ea"/>
              </a:rPr>
              <a:t>BP</a:t>
            </a:r>
            <a:endParaRPr kumimoji="1" lang="ko-KR" altLang="en-US" sz="1074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9" name="Rectangle 12">
            <a:extLst>
              <a:ext uri="{FF2B5EF4-FFF2-40B4-BE49-F238E27FC236}">
                <a16:creationId xmlns:a16="http://schemas.microsoft.com/office/drawing/2014/main" id="{6A9C6E00-1C89-49A4-914D-9D87ED92C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106" y="2249128"/>
            <a:ext cx="1352164" cy="3219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3220" tIns="3220" rIns="3220" bIns="3220" anchor="ctr" anchorCtr="1"/>
          <a:lstStyle/>
          <a:p>
            <a:pPr algn="ctr" latinLnBrk="1">
              <a:lnSpc>
                <a:spcPct val="115000"/>
              </a:lnSpc>
              <a:spcBef>
                <a:spcPct val="5000"/>
              </a:spcBef>
              <a:spcAft>
                <a:spcPct val="5000"/>
              </a:spcAft>
            </a:pPr>
            <a:r>
              <a:rPr kumimoji="1" lang="ko-KR" altLang="en-US" sz="1074" b="1" dirty="0">
                <a:solidFill>
                  <a:srgbClr val="FFFFFF"/>
                </a:solidFill>
                <a:latin typeface="+mn-ea"/>
              </a:rPr>
              <a:t>자재 </a:t>
            </a:r>
            <a:r>
              <a:rPr kumimoji="1" lang="ko-KR" altLang="en-US" sz="1074" b="1" dirty="0" err="1">
                <a:solidFill>
                  <a:srgbClr val="FFFFFF"/>
                </a:solidFill>
                <a:latin typeface="+mn-ea"/>
              </a:rPr>
              <a:t>납품사</a:t>
            </a:r>
            <a:endParaRPr kumimoji="1" lang="ko-KR" altLang="en-US" sz="1074" b="1" dirty="0">
              <a:solidFill>
                <a:srgbClr val="FFFFFF"/>
              </a:solidFill>
              <a:latin typeface="+mn-ea"/>
            </a:endParaRPr>
          </a:p>
        </p:txBody>
      </p:sp>
      <p:cxnSp>
        <p:nvCxnSpPr>
          <p:cNvPr id="78" name="직선 화살표 연결선 63">
            <a:extLst>
              <a:ext uri="{FF2B5EF4-FFF2-40B4-BE49-F238E27FC236}">
                <a16:creationId xmlns:a16="http://schemas.microsoft.com/office/drawing/2014/main" id="{DA50DDF6-EA2B-425E-AFE8-F944318BD71E}"/>
              </a:ext>
            </a:extLst>
          </p:cNvPr>
          <p:cNvCxnSpPr>
            <a:cxnSpLocks/>
            <a:stCxn id="54" idx="2"/>
            <a:endCxn id="62" idx="2"/>
          </p:cNvCxnSpPr>
          <p:nvPr/>
        </p:nvCxnSpPr>
        <p:spPr>
          <a:xfrm rot="16200000" flipH="1">
            <a:off x="5359963" y="832061"/>
            <a:ext cx="61214" cy="4863752"/>
          </a:xfrm>
          <a:prstGeom prst="bentConnector3">
            <a:avLst>
              <a:gd name="adj1" fmla="val 2000695"/>
            </a:avLst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A5B35FC-6CE0-4A11-BEE3-7B1F4C454323}"/>
              </a:ext>
            </a:extLst>
          </p:cNvPr>
          <p:cNvSpPr/>
          <p:nvPr/>
        </p:nvSpPr>
        <p:spPr bwMode="auto">
          <a:xfrm>
            <a:off x="6663052" y="4097365"/>
            <a:ext cx="1159393" cy="32194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23" b="1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923" b="1" dirty="0">
                <a:solidFill>
                  <a:schemeClr val="tx1"/>
                </a:solidFill>
                <a:latin typeface="+mn-ea"/>
              </a:rPr>
              <a:t>회 </a:t>
            </a:r>
            <a:r>
              <a:rPr lang="en-US" altLang="ko-KR" sz="923" b="1" dirty="0">
                <a:solidFill>
                  <a:schemeClr val="tx1"/>
                </a:solidFill>
                <a:latin typeface="+mn-ea"/>
              </a:rPr>
              <a:t>~ 4</a:t>
            </a:r>
            <a:r>
              <a:rPr lang="ko-KR" altLang="en-US" sz="923" b="1" dirty="0">
                <a:solidFill>
                  <a:schemeClr val="tx1"/>
                </a:solidFill>
                <a:latin typeface="+mn-ea"/>
              </a:rPr>
              <a:t>회 </a:t>
            </a:r>
            <a:r>
              <a:rPr lang="en-US" altLang="ko-KR" sz="923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923" b="1" dirty="0">
                <a:solidFill>
                  <a:schemeClr val="tx1"/>
                </a:solidFill>
                <a:latin typeface="+mn-ea"/>
              </a:rPr>
              <a:t>년간</a:t>
            </a:r>
            <a:r>
              <a:rPr lang="en-US" altLang="ko-KR" sz="923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92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66F5B67-8B79-4C1A-8352-B3C968D13766}"/>
              </a:ext>
            </a:extLst>
          </p:cNvPr>
          <p:cNvSpPr/>
          <p:nvPr/>
        </p:nvSpPr>
        <p:spPr bwMode="auto">
          <a:xfrm>
            <a:off x="5662806" y="3896541"/>
            <a:ext cx="724936" cy="32194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23" b="1" dirty="0">
                <a:solidFill>
                  <a:schemeClr val="tx1"/>
                </a:solidFill>
                <a:latin typeface="+mn-ea"/>
              </a:rPr>
              <a:t>품질 기준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691C23F-B40E-4CA0-AD88-734BF4D94A0C}"/>
              </a:ext>
            </a:extLst>
          </p:cNvPr>
          <p:cNvSpPr/>
          <p:nvPr/>
        </p:nvSpPr>
        <p:spPr bwMode="auto">
          <a:xfrm>
            <a:off x="603183" y="5132011"/>
            <a:ext cx="1352164" cy="321943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74" b="1" dirty="0">
                <a:solidFill>
                  <a:schemeClr val="tx1"/>
                </a:solidFill>
                <a:latin typeface="+mn-ea"/>
              </a:rPr>
              <a:t>사업장 </a:t>
            </a:r>
            <a:r>
              <a:rPr lang="en-US" altLang="ko-KR" sz="1074" b="1" dirty="0">
                <a:solidFill>
                  <a:schemeClr val="tx1"/>
                </a:solidFill>
                <a:latin typeface="+mn-ea"/>
              </a:rPr>
              <a:t>1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1BA71FE-78EB-4C71-BE6B-3EA49527CA19}"/>
              </a:ext>
            </a:extLst>
          </p:cNvPr>
          <p:cNvSpPr/>
          <p:nvPr/>
        </p:nvSpPr>
        <p:spPr bwMode="auto">
          <a:xfrm>
            <a:off x="603183" y="5559752"/>
            <a:ext cx="1352164" cy="321943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74" b="1" dirty="0">
                <a:solidFill>
                  <a:schemeClr val="tx1"/>
                </a:solidFill>
                <a:latin typeface="+mn-ea"/>
              </a:rPr>
              <a:t>…</a:t>
            </a: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37BC3E1-ED21-4F5F-967C-F8BAA5D3F6F8}"/>
              </a:ext>
            </a:extLst>
          </p:cNvPr>
          <p:cNvCxnSpPr>
            <a:cxnSpLocks/>
            <a:endCxn id="63" idx="0"/>
          </p:cNvCxnSpPr>
          <p:nvPr/>
        </p:nvCxnSpPr>
        <p:spPr>
          <a:xfrm flipH="1">
            <a:off x="1289148" y="3300947"/>
            <a:ext cx="959266" cy="1413736"/>
          </a:xfrm>
          <a:prstGeom prst="straightConnector1">
            <a:avLst/>
          </a:prstGeom>
          <a:ln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43D7D5B-65C4-4EF5-8D04-94B1747326A0}"/>
              </a:ext>
            </a:extLst>
          </p:cNvPr>
          <p:cNvSpPr/>
          <p:nvPr/>
        </p:nvSpPr>
        <p:spPr bwMode="auto">
          <a:xfrm>
            <a:off x="790282" y="3856128"/>
            <a:ext cx="917943" cy="32194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23" b="1" dirty="0">
                <a:solidFill>
                  <a:schemeClr val="tx1"/>
                </a:solidFill>
                <a:latin typeface="+mn-ea"/>
              </a:rPr>
              <a:t>자재구매</a:t>
            </a:r>
            <a:endParaRPr lang="en-US" altLang="ko-KR" sz="923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23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923" b="1" dirty="0">
                <a:solidFill>
                  <a:schemeClr val="tx1"/>
                </a:solidFill>
                <a:latin typeface="+mn-ea"/>
              </a:rPr>
              <a:t>지정</a:t>
            </a:r>
            <a:r>
              <a:rPr lang="en-US" altLang="ko-KR" sz="923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23" b="1" dirty="0">
                <a:solidFill>
                  <a:schemeClr val="tx1"/>
                </a:solidFill>
                <a:latin typeface="+mn-ea"/>
              </a:rPr>
              <a:t>일반</a:t>
            </a:r>
            <a:r>
              <a:rPr lang="en-US" altLang="ko-KR" sz="923" b="1" dirty="0"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9317FFD-F697-4071-9449-9E8CCC83A3AF}"/>
              </a:ext>
            </a:extLst>
          </p:cNvPr>
          <p:cNvSpPr/>
          <p:nvPr/>
        </p:nvSpPr>
        <p:spPr bwMode="auto">
          <a:xfrm>
            <a:off x="2282612" y="5162387"/>
            <a:ext cx="1287774" cy="722812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74" b="1" dirty="0">
                <a:solidFill>
                  <a:schemeClr val="tx1"/>
                </a:solidFill>
                <a:latin typeface="+mn-ea"/>
              </a:rPr>
              <a:t>공사 </a:t>
            </a:r>
            <a:r>
              <a:rPr lang="en-US" altLang="ko-KR" sz="1074" b="1" dirty="0">
                <a:solidFill>
                  <a:schemeClr val="tx1"/>
                </a:solidFill>
                <a:latin typeface="+mn-ea"/>
              </a:rPr>
              <a:t>A</a:t>
            </a:r>
          </a:p>
        </p:txBody>
      </p:sp>
      <p:cxnSp>
        <p:nvCxnSpPr>
          <p:cNvPr id="103" name="직선 화살표 연결선 63">
            <a:extLst>
              <a:ext uri="{FF2B5EF4-FFF2-40B4-BE49-F238E27FC236}">
                <a16:creationId xmlns:a16="http://schemas.microsoft.com/office/drawing/2014/main" id="{BCD4D750-F39A-480E-A22C-BD6F0BD14AEA}"/>
              </a:ext>
            </a:extLst>
          </p:cNvPr>
          <p:cNvCxnSpPr>
            <a:cxnSpLocks/>
            <a:endCxn id="101" idx="0"/>
          </p:cNvCxnSpPr>
          <p:nvPr/>
        </p:nvCxnSpPr>
        <p:spPr>
          <a:xfrm rot="16200000" flipH="1">
            <a:off x="1902969" y="4138855"/>
            <a:ext cx="1867842" cy="179221"/>
          </a:xfrm>
          <a:prstGeom prst="bentConnector3">
            <a:avLst>
              <a:gd name="adj1" fmla="val 67412"/>
            </a:avLst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11AF80F-C013-4579-AA45-498543865D3A}"/>
              </a:ext>
            </a:extLst>
          </p:cNvPr>
          <p:cNvSpPr/>
          <p:nvPr/>
        </p:nvSpPr>
        <p:spPr bwMode="auto">
          <a:xfrm>
            <a:off x="1891686" y="4330207"/>
            <a:ext cx="917943" cy="32194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23" b="1" dirty="0">
                <a:solidFill>
                  <a:schemeClr val="tx1"/>
                </a:solidFill>
                <a:latin typeface="+mn-ea"/>
              </a:rPr>
              <a:t>VOC</a:t>
            </a:r>
          </a:p>
          <a:p>
            <a:pPr algn="ctr"/>
            <a:r>
              <a:rPr lang="en-US" altLang="ko-KR" sz="923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923" b="1" dirty="0">
                <a:solidFill>
                  <a:schemeClr val="tx1"/>
                </a:solidFill>
                <a:latin typeface="+mn-ea"/>
              </a:rPr>
              <a:t>자재불만</a:t>
            </a:r>
            <a:r>
              <a:rPr lang="en-US" altLang="ko-KR" sz="923" b="1" dirty="0"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739C3A7-3A21-4AFF-A14A-5FB1C9204A57}"/>
              </a:ext>
            </a:extLst>
          </p:cNvPr>
          <p:cNvSpPr/>
          <p:nvPr/>
        </p:nvSpPr>
        <p:spPr bwMode="auto">
          <a:xfrm>
            <a:off x="3794763" y="5162387"/>
            <a:ext cx="1287774" cy="722812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74" b="1" dirty="0">
                <a:solidFill>
                  <a:schemeClr val="tx1"/>
                </a:solidFill>
                <a:latin typeface="+mn-ea"/>
              </a:rPr>
              <a:t>공사 </a:t>
            </a:r>
            <a:r>
              <a:rPr lang="en-US" altLang="ko-KR" sz="1074" b="1" dirty="0">
                <a:solidFill>
                  <a:schemeClr val="tx1"/>
                </a:solidFill>
                <a:latin typeface="+mn-ea"/>
              </a:rPr>
              <a:t>B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00312E8-9241-494F-89DC-E912A202BA1A}"/>
              </a:ext>
            </a:extLst>
          </p:cNvPr>
          <p:cNvSpPr/>
          <p:nvPr/>
        </p:nvSpPr>
        <p:spPr bwMode="auto">
          <a:xfrm>
            <a:off x="2809630" y="2087125"/>
            <a:ext cx="724936" cy="32194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23" b="1" dirty="0">
                <a:solidFill>
                  <a:schemeClr val="tx1"/>
                </a:solidFill>
                <a:latin typeface="+mn-ea"/>
              </a:rPr>
              <a:t>자재 입고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BC61830-EB9A-4576-9B17-8561907AA4DF}"/>
              </a:ext>
            </a:extLst>
          </p:cNvPr>
          <p:cNvCxnSpPr/>
          <p:nvPr/>
        </p:nvCxnSpPr>
        <p:spPr>
          <a:xfrm>
            <a:off x="7822446" y="5348834"/>
            <a:ext cx="72790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B087DBB5-804A-4795-96EA-31D6D94BFD14}"/>
              </a:ext>
            </a:extLst>
          </p:cNvPr>
          <p:cNvCxnSpPr/>
          <p:nvPr/>
        </p:nvCxnSpPr>
        <p:spPr>
          <a:xfrm>
            <a:off x="7822446" y="5659872"/>
            <a:ext cx="72790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63">
            <a:extLst>
              <a:ext uri="{FF2B5EF4-FFF2-40B4-BE49-F238E27FC236}">
                <a16:creationId xmlns:a16="http://schemas.microsoft.com/office/drawing/2014/main" id="{16BB1292-DC78-46F8-BA8A-A483991A006E}"/>
              </a:ext>
            </a:extLst>
          </p:cNvPr>
          <p:cNvCxnSpPr>
            <a:cxnSpLocks/>
            <a:stCxn id="54" idx="0"/>
            <a:endCxn id="69" idx="1"/>
          </p:cNvCxnSpPr>
          <p:nvPr/>
        </p:nvCxnSpPr>
        <p:spPr>
          <a:xfrm rot="5400000" flipH="1" flipV="1">
            <a:off x="3363644" y="2005150"/>
            <a:ext cx="288512" cy="1098413"/>
          </a:xfrm>
          <a:prstGeom prst="bentConnector2">
            <a:avLst/>
          </a:prstGeom>
          <a:ln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116993C5-B788-4DE5-8F01-DE3FCCB74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61" y="5207733"/>
            <a:ext cx="321944" cy="3219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150FC9-E9AC-4874-8856-9311C714B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273" y="3325290"/>
            <a:ext cx="382466" cy="408843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D1ECBE1-39DA-4221-98C0-8C5C823961D3}"/>
              </a:ext>
            </a:extLst>
          </p:cNvPr>
          <p:cNvCxnSpPr/>
          <p:nvPr/>
        </p:nvCxnSpPr>
        <p:spPr>
          <a:xfrm>
            <a:off x="2382590" y="1998378"/>
            <a:ext cx="4422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89BB24-41E4-4875-89BF-95C1954FA665}"/>
              </a:ext>
            </a:extLst>
          </p:cNvPr>
          <p:cNvCxnSpPr>
            <a:cxnSpLocks/>
          </p:cNvCxnSpPr>
          <p:nvPr/>
        </p:nvCxnSpPr>
        <p:spPr>
          <a:xfrm>
            <a:off x="3356460" y="3233329"/>
            <a:ext cx="0" cy="113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E9732A88-FE3F-4324-812F-4F07FAE61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826" y="3620135"/>
            <a:ext cx="652264" cy="432296"/>
          </a:xfrm>
          <a:prstGeom prst="rect">
            <a:avLst/>
          </a:prstGeom>
        </p:spPr>
      </p:pic>
      <p:pic>
        <p:nvPicPr>
          <p:cNvPr id="57" name="Picture 2" descr="ììì ëí ì´ë¯¸ì§ ê²ìê²°ê³¼">
            <a:extLst>
              <a:ext uri="{FF2B5EF4-FFF2-40B4-BE49-F238E27FC236}">
                <a16:creationId xmlns:a16="http://schemas.microsoft.com/office/drawing/2014/main" id="{6F95ECA3-769B-400C-A9EC-D3CAE06B8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215" y="3655335"/>
            <a:ext cx="305886" cy="29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39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화살표: 위로 굽음 30">
            <a:extLst>
              <a:ext uri="{FF2B5EF4-FFF2-40B4-BE49-F238E27FC236}">
                <a16:creationId xmlns:a16="http://schemas.microsoft.com/office/drawing/2014/main" id="{70ECB822-A2D9-4DBF-AB2A-CBFB0E1A93BC}"/>
              </a:ext>
            </a:extLst>
          </p:cNvPr>
          <p:cNvSpPr/>
          <p:nvPr/>
        </p:nvSpPr>
        <p:spPr>
          <a:xfrm>
            <a:off x="557265" y="3781453"/>
            <a:ext cx="6451810" cy="2199961"/>
          </a:xfrm>
          <a:prstGeom prst="bentUpArrow">
            <a:avLst>
              <a:gd name="adj1" fmla="val 15496"/>
              <a:gd name="adj2" fmla="val 17256"/>
              <a:gd name="adj3" fmla="val 13736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AI-IS 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품질관리 </a:t>
            </a:r>
          </a:p>
        </p:txBody>
      </p:sp>
      <p:sp>
        <p:nvSpPr>
          <p:cNvPr id="2507" name="부제목 2">
            <a:extLst>
              <a:ext uri="{FF2B5EF4-FFF2-40B4-BE49-F238E27FC236}">
                <a16:creationId xmlns:a16="http://schemas.microsoft.com/office/drawing/2014/main" id="{2B634A5F-9653-4AA8-84B2-C9A721C7B172}"/>
              </a:ext>
            </a:extLst>
          </p:cNvPr>
          <p:cNvSpPr txBox="1">
            <a:spLocks/>
          </p:cNvSpPr>
          <p:nvPr/>
        </p:nvSpPr>
        <p:spPr>
          <a:xfrm>
            <a:off x="180975" y="883392"/>
            <a:ext cx="8515350" cy="465992"/>
          </a:xfrm>
          <a:prstGeom prst="rect">
            <a:avLst/>
          </a:prstGeom>
        </p:spPr>
        <p:txBody>
          <a:bodyPr vert="horz" lIns="84406" tIns="42203" rIns="84406" bIns="42203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kumimoji="1" lang="ko-KR" altLang="en-US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자재 품질의 빅데이터 분석을 하기는 적합하지 않은 소량의 데이터관리</a:t>
            </a:r>
            <a:r>
              <a:rPr kumimoji="1" lang="en-US" altLang="ko-KR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kumimoji="1" lang="ko-KR" altLang="en-US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품질의 </a:t>
            </a:r>
            <a:r>
              <a:rPr kumimoji="1" lang="en-US" altLang="ko-KR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Feedback</a:t>
            </a:r>
            <a:r>
              <a:rPr kumimoji="1" lang="ko-KR" altLang="en-US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을 위한 </a:t>
            </a:r>
            <a:r>
              <a:rPr kumimoji="1" lang="en-US" altLang="ko-KR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VOC</a:t>
            </a:r>
            <a:r>
              <a:rPr kumimoji="1" lang="ko-KR" altLang="en-US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관리 체계 필요  </a:t>
            </a:r>
            <a:endParaRPr lang="en-US" altLang="ko-KR" sz="1662" b="1" dirty="0">
              <a:ln>
                <a:solidFill>
                  <a:srgbClr val="000000">
                    <a:alpha val="0"/>
                  </a:srgbClr>
                </a:solidFill>
              </a:ln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E0EF1F-FDBD-4095-A6D1-56C35FC06B4C}"/>
              </a:ext>
            </a:extLst>
          </p:cNvPr>
          <p:cNvSpPr txBox="1"/>
          <p:nvPr/>
        </p:nvSpPr>
        <p:spPr>
          <a:xfrm>
            <a:off x="2196028" y="1695613"/>
            <a:ext cx="4813047" cy="3125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31" b="1" dirty="0">
                <a:latin typeface="+mn-ea"/>
              </a:rPr>
              <a:t> 자재 품질 분석을 위한 데이터 관리 현황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D1ECBE1-39DA-4221-98C0-8C5C823961D3}"/>
              </a:ext>
            </a:extLst>
          </p:cNvPr>
          <p:cNvCxnSpPr/>
          <p:nvPr/>
        </p:nvCxnSpPr>
        <p:spPr>
          <a:xfrm>
            <a:off x="2382590" y="1998378"/>
            <a:ext cx="4422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E134317-2F7B-4284-B41E-756EB70532BE}"/>
              </a:ext>
            </a:extLst>
          </p:cNvPr>
          <p:cNvSpPr/>
          <p:nvPr/>
        </p:nvSpPr>
        <p:spPr bwMode="ltGray">
          <a:xfrm>
            <a:off x="3251622" y="5183276"/>
            <a:ext cx="2326168" cy="820991"/>
          </a:xfrm>
          <a:prstGeom prst="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8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ko-KR" altLang="en-US" sz="1108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품질 측정 데이터</a:t>
            </a:r>
            <a:r>
              <a:rPr lang="en-US" altLang="ko-KR" sz="1108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</a:p>
          <a:p>
            <a:endParaRPr lang="en-US" altLang="ko-KR" sz="1108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58265" indent="-158265">
              <a:buFont typeface="Wingdings" panose="05000000000000000000" pitchFamily="2" charset="2"/>
              <a:buChar char="ü"/>
            </a:pPr>
            <a:r>
              <a:rPr lang="ko-KR" altLang="en-US" sz="1108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업체에 따라 년 </a:t>
            </a:r>
            <a:r>
              <a:rPr lang="en-US" altLang="ko-KR" sz="1108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108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 </a:t>
            </a:r>
            <a:r>
              <a:rPr lang="en-US" altLang="ko-KR" sz="1108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~ 4</a:t>
            </a:r>
            <a:r>
              <a:rPr lang="ko-KR" altLang="en-US" sz="1108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 </a:t>
            </a:r>
            <a:endParaRPr lang="en-US" altLang="ko-KR" sz="1108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58265" indent="-158265">
              <a:buFont typeface="Wingdings" panose="05000000000000000000" pitchFamily="2" charset="2"/>
              <a:buChar char="ü"/>
            </a:pPr>
            <a:r>
              <a:rPr lang="ko-KR" altLang="en-US" sz="1108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엑셀에 의한 품질 관리  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54548C4-E8E2-411B-8798-B37F795C1328}"/>
              </a:ext>
            </a:extLst>
          </p:cNvPr>
          <p:cNvSpPr/>
          <p:nvPr/>
        </p:nvSpPr>
        <p:spPr bwMode="ltGray">
          <a:xfrm>
            <a:off x="557265" y="5160424"/>
            <a:ext cx="2326168" cy="820991"/>
          </a:xfrm>
          <a:prstGeom prst="rect">
            <a:avLst/>
          </a:prstGeom>
          <a:solidFill>
            <a:srgbClr val="8CCAFB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8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ko-KR" altLang="en-US" sz="1108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납품 품질 데이터</a:t>
            </a:r>
            <a:r>
              <a:rPr lang="en-US" altLang="ko-KR" sz="1108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</a:p>
          <a:p>
            <a:endParaRPr lang="en-US" altLang="ko-KR" sz="1108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58265" indent="-158265">
              <a:buFont typeface="Wingdings" panose="05000000000000000000" pitchFamily="2" charset="2"/>
              <a:buChar char="ü"/>
            </a:pPr>
            <a:r>
              <a:rPr lang="ko-KR" altLang="en-US" sz="1108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공사 </a:t>
            </a:r>
            <a:r>
              <a:rPr lang="en-US" altLang="ko-KR" sz="1108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BP</a:t>
            </a:r>
            <a:r>
              <a:rPr lang="ko-KR" altLang="en-US" sz="1108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부터 품질 불만 접수</a:t>
            </a:r>
            <a:endParaRPr lang="en-US" altLang="ko-KR" sz="1108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58265" indent="-158265">
              <a:buFont typeface="Wingdings" panose="05000000000000000000" pitchFamily="2" charset="2"/>
              <a:buChar char="ü"/>
            </a:pPr>
            <a:r>
              <a:rPr lang="ko-KR" altLang="en-US" sz="1108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엔지니어 직접 대응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1F7522-45F7-443E-8C36-87D35D7D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42" y="2920142"/>
            <a:ext cx="4230661" cy="20070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E8F4C693-C057-435D-8B66-F52E54C53AF3}"/>
              </a:ext>
            </a:extLst>
          </p:cNvPr>
          <p:cNvSpPr/>
          <p:nvPr/>
        </p:nvSpPr>
        <p:spPr bwMode="auto">
          <a:xfrm>
            <a:off x="1547553" y="2336709"/>
            <a:ext cx="2442324" cy="3219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5719" tIns="42858" rIns="85719" bIns="428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1252" b="1" dirty="0">
                <a:latin typeface="+mn-ea"/>
              </a:rPr>
              <a:t>품질 관련 데이터 관리 현황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64AAC34-019C-4646-915F-640ED3F4897F}"/>
              </a:ext>
            </a:extLst>
          </p:cNvPr>
          <p:cNvSpPr/>
          <p:nvPr/>
        </p:nvSpPr>
        <p:spPr bwMode="auto">
          <a:xfrm>
            <a:off x="5910240" y="2336709"/>
            <a:ext cx="2442324" cy="3219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5719" tIns="42858" rIns="85719" bIns="428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1252" b="1" dirty="0">
                <a:latin typeface="+mn-ea"/>
              </a:rPr>
              <a:t>분석을 위한 데이터 관리 현황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F6E6B63-D7C4-4C3B-A1FD-52B0DE25B3B6}"/>
              </a:ext>
            </a:extLst>
          </p:cNvPr>
          <p:cNvCxnSpPr>
            <a:cxnSpLocks/>
          </p:cNvCxnSpPr>
          <p:nvPr/>
        </p:nvCxnSpPr>
        <p:spPr>
          <a:xfrm flipH="1">
            <a:off x="3798165" y="4375653"/>
            <a:ext cx="383425" cy="674701"/>
          </a:xfrm>
          <a:prstGeom prst="straightConnector1">
            <a:avLst/>
          </a:prstGeom>
          <a:ln w="762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F529CB6-77E8-4DA8-B047-C6D980174AB1}"/>
              </a:ext>
            </a:extLst>
          </p:cNvPr>
          <p:cNvCxnSpPr>
            <a:cxnSpLocks/>
          </p:cNvCxnSpPr>
          <p:nvPr/>
        </p:nvCxnSpPr>
        <p:spPr>
          <a:xfrm flipH="1">
            <a:off x="1100856" y="4375653"/>
            <a:ext cx="518375" cy="730553"/>
          </a:xfrm>
          <a:prstGeom prst="straightConnector1">
            <a:avLst/>
          </a:prstGeom>
          <a:ln w="762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161D510-8CB6-4B26-B088-CBAD0CBE24C1}"/>
              </a:ext>
            </a:extLst>
          </p:cNvPr>
          <p:cNvGrpSpPr/>
          <p:nvPr/>
        </p:nvGrpSpPr>
        <p:grpSpPr>
          <a:xfrm>
            <a:off x="5919133" y="2962484"/>
            <a:ext cx="1377090" cy="756620"/>
            <a:chOff x="4570559" y="2978521"/>
            <a:chExt cx="972000" cy="3600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7" name="원통 188">
              <a:extLst>
                <a:ext uri="{FF2B5EF4-FFF2-40B4-BE49-F238E27FC236}">
                  <a16:creationId xmlns:a16="http://schemas.microsoft.com/office/drawing/2014/main" id="{6A91D058-38B2-49EC-ADA8-E62E263085B2}"/>
                </a:ext>
              </a:extLst>
            </p:cNvPr>
            <p:cNvSpPr/>
            <p:nvPr/>
          </p:nvSpPr>
          <p:spPr>
            <a:xfrm>
              <a:off x="4570559" y="2978521"/>
              <a:ext cx="972000" cy="360000"/>
            </a:xfrm>
            <a:prstGeom prst="can">
              <a:avLst/>
            </a:prstGeom>
            <a:grp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6154" tIns="99692" rIns="166154" bIns="99692" rtlCol="0" anchor="ctr"/>
            <a:lstStyle/>
            <a:p>
              <a:pPr algn="ctr" latinLnBrk="0">
                <a:lnSpc>
                  <a:spcPct val="110000"/>
                </a:lnSpc>
                <a:spcAft>
                  <a:spcPts val="462"/>
                </a:spcAft>
              </a:pPr>
              <a:endParaRPr lang="ko-KR" altLang="en-US" sz="1108" dirty="0" err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9D09AF8-C2BE-4128-8517-56016B0DBEEB}"/>
                </a:ext>
              </a:extLst>
            </p:cNvPr>
            <p:cNvSpPr txBox="1"/>
            <p:nvPr/>
          </p:nvSpPr>
          <p:spPr>
            <a:xfrm>
              <a:off x="4619685" y="3069131"/>
              <a:ext cx="870427" cy="251653"/>
            </a:xfrm>
            <a:prstGeom prst="rect">
              <a:avLst/>
            </a:prstGeom>
            <a:noFill/>
          </p:spPr>
          <p:txBody>
            <a:bodyPr wrap="square" lIns="33231" tIns="33231" rIns="33231" bIns="33231" rtlCol="0" anchor="ctr">
              <a:spAutoFit/>
            </a:bodyPr>
            <a:lstStyle/>
            <a:p>
              <a:pPr algn="ctr" latinLnBrk="0">
                <a:spcAft>
                  <a:spcPts val="462"/>
                </a:spcAft>
              </a:pPr>
              <a:r>
                <a:rPr lang="ko-KR" altLang="en-US" sz="1292" b="1" dirty="0">
                  <a:solidFill>
                    <a:schemeClr val="bg1"/>
                  </a:solidFill>
                  <a:latin typeface="+mn-ea"/>
                </a:rPr>
                <a:t>품질정보</a:t>
              </a:r>
              <a:endParaRPr lang="en-US" altLang="ko-KR" sz="1292" b="1" dirty="0"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Aft>
                  <a:spcPts val="462"/>
                </a:spcAft>
              </a:pPr>
              <a:r>
                <a:rPr lang="en-US" altLang="ko-KR" sz="1292" b="1" dirty="0">
                  <a:solidFill>
                    <a:schemeClr val="bg1"/>
                  </a:solidFill>
                  <a:latin typeface="+mn-ea"/>
                </a:rPr>
                <a:t>DB</a:t>
              </a:r>
              <a:endParaRPr lang="ko-KR" altLang="en-US" sz="1292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72" name="타원 71">
            <a:extLst>
              <a:ext uri="{FF2B5EF4-FFF2-40B4-BE49-F238E27FC236}">
                <a16:creationId xmlns:a16="http://schemas.microsoft.com/office/drawing/2014/main" id="{7B715DFB-8077-4284-AE5A-BA2C5175E709}"/>
              </a:ext>
            </a:extLst>
          </p:cNvPr>
          <p:cNvSpPr/>
          <p:nvPr/>
        </p:nvSpPr>
        <p:spPr>
          <a:xfrm>
            <a:off x="1404076" y="3429001"/>
            <a:ext cx="963137" cy="866829"/>
          </a:xfrm>
          <a:prstGeom prst="ellipse">
            <a:avLst/>
          </a:prstGeom>
          <a:solidFill>
            <a:srgbClr val="8CCAFB">
              <a:alpha val="30000"/>
            </a:srgbClr>
          </a:solidFill>
          <a:ln>
            <a:solidFill>
              <a:srgbClr val="8CC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9512BC5A-75CC-419A-918A-26370BDFCA0D}"/>
              </a:ext>
            </a:extLst>
          </p:cNvPr>
          <p:cNvSpPr/>
          <p:nvPr/>
        </p:nvSpPr>
        <p:spPr>
          <a:xfrm>
            <a:off x="3659329" y="3121180"/>
            <a:ext cx="1319859" cy="1174648"/>
          </a:xfrm>
          <a:prstGeom prst="ellipse">
            <a:avLst/>
          </a:prstGeom>
          <a:solidFill>
            <a:srgbClr val="FFC000">
              <a:alpha val="3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57BB152-1726-4679-8531-AD6025D92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867" y="2997349"/>
            <a:ext cx="1029235" cy="926312"/>
          </a:xfrm>
          <a:prstGeom prst="rect">
            <a:avLst/>
          </a:prstGeom>
        </p:spPr>
      </p:pic>
      <p:sp>
        <p:nvSpPr>
          <p:cNvPr id="81" name="폭발: 8pt 80">
            <a:extLst>
              <a:ext uri="{FF2B5EF4-FFF2-40B4-BE49-F238E27FC236}">
                <a16:creationId xmlns:a16="http://schemas.microsoft.com/office/drawing/2014/main" id="{3C2495D0-2552-4D5C-B0B4-894826EA7DB0}"/>
              </a:ext>
            </a:extLst>
          </p:cNvPr>
          <p:cNvSpPr/>
          <p:nvPr/>
        </p:nvSpPr>
        <p:spPr>
          <a:xfrm>
            <a:off x="5701161" y="4336699"/>
            <a:ext cx="1456677" cy="1041391"/>
          </a:xfrm>
          <a:prstGeom prst="irregularSeal1">
            <a:avLst/>
          </a:prstGeom>
          <a:solidFill>
            <a:srgbClr val="FF0000">
              <a:alpha val="8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AEF69C0-A983-45A3-B5DB-18C5A8110B24}"/>
              </a:ext>
            </a:extLst>
          </p:cNvPr>
          <p:cNvSpPr/>
          <p:nvPr/>
        </p:nvSpPr>
        <p:spPr bwMode="auto">
          <a:xfrm>
            <a:off x="7179483" y="4139505"/>
            <a:ext cx="1578791" cy="573499"/>
          </a:xfrm>
          <a:prstGeom prst="rect">
            <a:avLst/>
          </a:prstGeom>
          <a:solidFill>
            <a:srgbClr val="FFD58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23" b="1" dirty="0">
                <a:solidFill>
                  <a:schemeClr val="tx1"/>
                </a:solidFill>
                <a:latin typeface="+mn-ea"/>
              </a:rPr>
              <a:t>소량의 데이터 수집</a:t>
            </a:r>
            <a:endParaRPr lang="en-US" altLang="ko-KR" sz="923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23" b="1" dirty="0">
                <a:solidFill>
                  <a:schemeClr val="tx1"/>
                </a:solidFill>
                <a:latin typeface="+mn-ea"/>
              </a:rPr>
              <a:t>예</a:t>
            </a:r>
            <a:r>
              <a:rPr lang="en-US" altLang="ko-KR" sz="923" b="1" dirty="0">
                <a:solidFill>
                  <a:schemeClr val="tx1"/>
                </a:solidFill>
                <a:latin typeface="+mn-ea"/>
              </a:rPr>
              <a:t>) </a:t>
            </a:r>
            <a:r>
              <a:rPr lang="ko-KR" altLang="en-US" sz="923" b="1" dirty="0">
                <a:solidFill>
                  <a:schemeClr val="tx1"/>
                </a:solidFill>
                <a:latin typeface="+mn-ea"/>
              </a:rPr>
              <a:t>업체당 년 </a:t>
            </a:r>
            <a:r>
              <a:rPr lang="en-US" altLang="ko-KR" sz="923" b="1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923" b="1" dirty="0">
                <a:solidFill>
                  <a:schemeClr val="tx1"/>
                </a:solidFill>
                <a:latin typeface="+mn-ea"/>
              </a:rPr>
              <a:t>건</a:t>
            </a:r>
            <a:endParaRPr lang="en-US" altLang="ko-KR" sz="92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A332200-6897-452F-9799-6318D1BD846D}"/>
              </a:ext>
            </a:extLst>
          </p:cNvPr>
          <p:cNvSpPr/>
          <p:nvPr/>
        </p:nvSpPr>
        <p:spPr bwMode="auto">
          <a:xfrm>
            <a:off x="7179483" y="4819457"/>
            <a:ext cx="1578791" cy="573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23" b="1" dirty="0">
                <a:solidFill>
                  <a:schemeClr val="tx1"/>
                </a:solidFill>
                <a:latin typeface="+mn-ea"/>
              </a:rPr>
              <a:t>자재 품질관련 고객 </a:t>
            </a:r>
            <a:r>
              <a:rPr lang="en-US" altLang="ko-KR" sz="923" b="1" dirty="0">
                <a:solidFill>
                  <a:schemeClr val="tx1"/>
                </a:solidFill>
                <a:latin typeface="+mn-ea"/>
              </a:rPr>
              <a:t>VOC </a:t>
            </a:r>
            <a:r>
              <a:rPr lang="ko-KR" altLang="en-US" sz="923" b="1" dirty="0">
                <a:solidFill>
                  <a:schemeClr val="tx1"/>
                </a:solidFill>
                <a:latin typeface="+mn-ea"/>
              </a:rPr>
              <a:t>데이터 및 대응 데이터화 없음</a:t>
            </a:r>
            <a:endParaRPr lang="en-US" altLang="ko-KR" sz="92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172D92D-D1CD-49BC-B060-EFD3838CE10C}"/>
              </a:ext>
            </a:extLst>
          </p:cNvPr>
          <p:cNvSpPr/>
          <p:nvPr/>
        </p:nvSpPr>
        <p:spPr bwMode="auto">
          <a:xfrm>
            <a:off x="7179483" y="5477129"/>
            <a:ext cx="1578791" cy="573498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23" b="1" dirty="0">
                <a:solidFill>
                  <a:schemeClr val="tx1"/>
                </a:solidFill>
                <a:latin typeface="+mn-ea"/>
              </a:rPr>
              <a:t>엑셀에 의한 수기 관리</a:t>
            </a:r>
            <a:endParaRPr lang="en-US" altLang="ko-KR" sz="92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F1D770-8AFD-45AE-A789-0BC253FA6FAA}"/>
              </a:ext>
            </a:extLst>
          </p:cNvPr>
          <p:cNvSpPr/>
          <p:nvPr/>
        </p:nvSpPr>
        <p:spPr bwMode="auto">
          <a:xfrm>
            <a:off x="7116049" y="4101235"/>
            <a:ext cx="180174" cy="193377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5719" tIns="42858" rIns="85719" bIns="428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923" b="1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923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5B8415B-BEEA-4C81-BD21-B85160323FD7}"/>
              </a:ext>
            </a:extLst>
          </p:cNvPr>
          <p:cNvSpPr/>
          <p:nvPr/>
        </p:nvSpPr>
        <p:spPr bwMode="auto">
          <a:xfrm>
            <a:off x="7089396" y="4753169"/>
            <a:ext cx="180174" cy="193377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5719" tIns="42858" rIns="85719" bIns="428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923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923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BD84BAF-7A12-42C5-BE78-8084A53AE6CF}"/>
              </a:ext>
            </a:extLst>
          </p:cNvPr>
          <p:cNvSpPr/>
          <p:nvPr/>
        </p:nvSpPr>
        <p:spPr bwMode="auto">
          <a:xfrm>
            <a:off x="7116049" y="5451561"/>
            <a:ext cx="180174" cy="193377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5719" tIns="42858" rIns="85719" bIns="428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923" b="1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923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5351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그림 1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829" y="4965670"/>
            <a:ext cx="1113618" cy="746016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48" y="3929062"/>
            <a:ext cx="1054730" cy="9810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자재</a:t>
            </a:r>
            <a:r>
              <a:rPr lang="en-US" altLang="ko-KR" dirty="0"/>
              <a:t> </a:t>
            </a:r>
            <a:r>
              <a:rPr lang="ko-KR" altLang="en-US" dirty="0"/>
              <a:t>추천 모델 구조</a:t>
            </a:r>
          </a:p>
        </p:txBody>
      </p:sp>
      <p:sp>
        <p:nvSpPr>
          <p:cNvPr id="65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/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주문내역과  사업장 정보를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임베딩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, Cross Feature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생성 등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전처리를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수행하고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시간경과에 따른 비중에 반영하여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추천시스템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모델을 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학습함</a:t>
            </a:r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9AEBC7-7E71-4A05-AC11-1BE2A477F801}"/>
              </a:ext>
            </a:extLst>
          </p:cNvPr>
          <p:cNvSpPr/>
          <p:nvPr/>
        </p:nvSpPr>
        <p:spPr>
          <a:xfrm>
            <a:off x="4542439" y="1726286"/>
            <a:ext cx="864855" cy="3955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사업장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정보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D44FA1-FCA6-43B0-9157-1A6A1772D556}"/>
              </a:ext>
            </a:extLst>
          </p:cNvPr>
          <p:cNvSpPr/>
          <p:nvPr/>
        </p:nvSpPr>
        <p:spPr>
          <a:xfrm>
            <a:off x="1202166" y="2754446"/>
            <a:ext cx="531364" cy="84600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주문상품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/</a:t>
            </a:r>
          </a:p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+mn-ea"/>
              </a:rPr>
              <a:t>진열상품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556E38-902C-41DE-AFA7-9717BDB8FFB6}"/>
              </a:ext>
            </a:extLst>
          </p:cNvPr>
          <p:cNvSpPr/>
          <p:nvPr/>
        </p:nvSpPr>
        <p:spPr>
          <a:xfrm>
            <a:off x="3177010" y="4120997"/>
            <a:ext cx="864855" cy="3955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시간경과 비중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4FC154-92FB-4E38-AB0D-7D025999AB47}"/>
              </a:ext>
            </a:extLst>
          </p:cNvPr>
          <p:cNvSpPr/>
          <p:nvPr/>
        </p:nvSpPr>
        <p:spPr>
          <a:xfrm>
            <a:off x="1805175" y="1726286"/>
            <a:ext cx="1046475" cy="3955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주문내역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D9CD36-2A9B-445C-BA91-AD864E13FCAF}"/>
              </a:ext>
            </a:extLst>
          </p:cNvPr>
          <p:cNvSpPr/>
          <p:nvPr/>
        </p:nvSpPr>
        <p:spPr>
          <a:xfrm>
            <a:off x="5269182" y="2772609"/>
            <a:ext cx="615373" cy="39554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공사유형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87DBDF-0E86-44D3-A5E4-1303A5D95FB8}"/>
              </a:ext>
            </a:extLst>
          </p:cNvPr>
          <p:cNvSpPr/>
          <p:nvPr/>
        </p:nvSpPr>
        <p:spPr>
          <a:xfrm>
            <a:off x="1761861" y="4134610"/>
            <a:ext cx="1046475" cy="39554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Wide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모델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F0FF0D-B247-47C4-AEEA-F9845C8DB139}"/>
              </a:ext>
            </a:extLst>
          </p:cNvPr>
          <p:cNvSpPr/>
          <p:nvPr/>
        </p:nvSpPr>
        <p:spPr>
          <a:xfrm>
            <a:off x="4542439" y="4134610"/>
            <a:ext cx="1046475" cy="39554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Deep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모델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9045D5-784D-41E0-9971-7B82F7D1CEAC}"/>
              </a:ext>
            </a:extLst>
          </p:cNvPr>
          <p:cNvSpPr/>
          <p:nvPr/>
        </p:nvSpPr>
        <p:spPr>
          <a:xfrm>
            <a:off x="3164050" y="5085450"/>
            <a:ext cx="864855" cy="39554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동시 훈련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D768A3-7422-41B0-8B0D-45F1C335BDBD}"/>
              </a:ext>
            </a:extLst>
          </p:cNvPr>
          <p:cNvSpPr/>
          <p:nvPr/>
        </p:nvSpPr>
        <p:spPr>
          <a:xfrm>
            <a:off x="2864275" y="5838516"/>
            <a:ext cx="1464404" cy="395547"/>
          </a:xfrm>
          <a:prstGeom prst="rect">
            <a:avLst/>
          </a:prstGeom>
          <a:solidFill>
            <a:srgbClr val="2E5292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사업장별 추천상품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84800F-3669-4CB0-897B-C16AB9D57B19}"/>
              </a:ext>
            </a:extLst>
          </p:cNvPr>
          <p:cNvCxnSpPr>
            <a:cxnSpLocks/>
            <a:stCxn id="13" idx="2"/>
            <a:endCxn id="10" idx="0"/>
          </p:cNvCxnSpPr>
          <p:nvPr/>
        </p:nvCxnSpPr>
        <p:spPr>
          <a:xfrm flipH="1">
            <a:off x="1467848" y="2121833"/>
            <a:ext cx="860565" cy="632613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6262DF6-8E00-4D09-AE9E-F58BED54185E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2328413" y="2121833"/>
            <a:ext cx="1281025" cy="1999164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C0F778A-4FFC-41C0-8AE5-93910B8D330E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4974867" y="2121833"/>
            <a:ext cx="602002" cy="650776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7A7BF4B-8939-4A1B-8171-4B28507E5A89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1467848" y="3600455"/>
            <a:ext cx="817251" cy="534155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274652E-3A9E-4DE8-90D8-86A5217047A7}"/>
              </a:ext>
            </a:extLst>
          </p:cNvPr>
          <p:cNvCxnSpPr>
            <a:cxnSpLocks/>
            <a:stCxn id="81" idx="2"/>
            <a:endCxn id="16" idx="0"/>
          </p:cNvCxnSpPr>
          <p:nvPr/>
        </p:nvCxnSpPr>
        <p:spPr>
          <a:xfrm flipH="1">
            <a:off x="5065677" y="3680205"/>
            <a:ext cx="511192" cy="454405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28C4BEB-F368-4170-9AFC-CBD20E6B794B}"/>
              </a:ext>
            </a:extLst>
          </p:cNvPr>
          <p:cNvCxnSpPr>
            <a:stCxn id="15" idx="2"/>
            <a:endCxn id="18" idx="0"/>
          </p:cNvCxnSpPr>
          <p:nvPr/>
        </p:nvCxnSpPr>
        <p:spPr>
          <a:xfrm>
            <a:off x="2285099" y="4530157"/>
            <a:ext cx="1311379" cy="555293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9862B9D-0551-45A7-9A42-9E7D4EA3D6FD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 flipH="1">
            <a:off x="3596478" y="4530157"/>
            <a:ext cx="1469199" cy="555293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CCD916D-BB27-4187-8853-09DF33B98960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 flipH="1">
            <a:off x="3596477" y="5480997"/>
            <a:ext cx="1" cy="357519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D25771-45EC-437F-A763-C1C076F748FA}"/>
              </a:ext>
            </a:extLst>
          </p:cNvPr>
          <p:cNvSpPr/>
          <p:nvPr/>
        </p:nvSpPr>
        <p:spPr>
          <a:xfrm>
            <a:off x="1998675" y="2752530"/>
            <a:ext cx="540358" cy="84793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+mn-ea"/>
              </a:rPr>
              <a:t>공사유형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/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주문상품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D320955-ADF1-43E8-984A-752D295447F7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 flipH="1">
            <a:off x="2268854" y="2121833"/>
            <a:ext cx="59559" cy="630697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4E90216-839D-4FAC-8BC2-0392D214C72E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>
            <a:off x="2268854" y="3600461"/>
            <a:ext cx="16245" cy="534149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6B95D15-2E60-4F84-91AC-89BA61881DEF}"/>
              </a:ext>
            </a:extLst>
          </p:cNvPr>
          <p:cNvCxnSpPr/>
          <p:nvPr/>
        </p:nvCxnSpPr>
        <p:spPr>
          <a:xfrm>
            <a:off x="7021595" y="3929062"/>
            <a:ext cx="129614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F8B4CD9-7F73-45CD-A62B-A069B5FE0127}"/>
              </a:ext>
            </a:extLst>
          </p:cNvPr>
          <p:cNvCxnSpPr>
            <a:cxnSpLocks/>
          </p:cNvCxnSpPr>
          <p:nvPr/>
        </p:nvCxnSpPr>
        <p:spPr>
          <a:xfrm flipV="1">
            <a:off x="7669667" y="1716758"/>
            <a:ext cx="0" cy="221231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82DE5EF-49A2-421C-98D3-E0EDBCF5C719}"/>
              </a:ext>
            </a:extLst>
          </p:cNvPr>
          <p:cNvSpPr txBox="1"/>
          <p:nvPr/>
        </p:nvSpPr>
        <p:spPr>
          <a:xfrm>
            <a:off x="6948453" y="2740828"/>
            <a:ext cx="145565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i="1" dirty="0">
                <a:latin typeface="+mn-ea"/>
              </a:rPr>
              <a:t>Data</a:t>
            </a:r>
          </a:p>
          <a:p>
            <a:pPr algn="ctr"/>
            <a:r>
              <a:rPr lang="en-US" altLang="ko-KR" sz="1400" b="1" i="1" dirty="0">
                <a:latin typeface="+mn-ea"/>
              </a:rPr>
              <a:t>Pre-processing</a:t>
            </a:r>
            <a:endParaRPr lang="ko-KR" altLang="en-US" sz="1400" b="1" i="1" dirty="0">
              <a:latin typeface="+mn-ea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0C37C9C-F36A-4FEF-A2F2-B40D16FAFC46}"/>
              </a:ext>
            </a:extLst>
          </p:cNvPr>
          <p:cNvCxnSpPr>
            <a:cxnSpLocks/>
          </p:cNvCxnSpPr>
          <p:nvPr/>
        </p:nvCxnSpPr>
        <p:spPr>
          <a:xfrm>
            <a:off x="7669667" y="3929062"/>
            <a:ext cx="0" cy="252888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FF4DB96-5701-4816-A9B6-E9CB2A0D5BB9}"/>
              </a:ext>
            </a:extLst>
          </p:cNvPr>
          <p:cNvSpPr txBox="1"/>
          <p:nvPr/>
        </p:nvSpPr>
        <p:spPr>
          <a:xfrm>
            <a:off x="7175976" y="5120141"/>
            <a:ext cx="100059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latin typeface="+mn-ea"/>
              </a:rPr>
              <a:t>Modeling</a:t>
            </a:r>
            <a:endParaRPr lang="ko-KR" altLang="en-US" sz="1400" b="1" i="1" dirty="0"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1A9440-AC6C-41F4-BCB5-B3238C3537E9}"/>
              </a:ext>
            </a:extLst>
          </p:cNvPr>
          <p:cNvSpPr/>
          <p:nvPr/>
        </p:nvSpPr>
        <p:spPr>
          <a:xfrm>
            <a:off x="2804178" y="2747984"/>
            <a:ext cx="533506" cy="85247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+mn-ea"/>
              </a:rPr>
              <a:t>공사유형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/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권역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BDDAC83-EED6-44B8-9327-1267B62CD1B3}"/>
              </a:ext>
            </a:extLst>
          </p:cNvPr>
          <p:cNvCxnSpPr>
            <a:cxnSpLocks/>
            <a:stCxn id="9" idx="2"/>
            <a:endCxn id="38" idx="0"/>
          </p:cNvCxnSpPr>
          <p:nvPr/>
        </p:nvCxnSpPr>
        <p:spPr>
          <a:xfrm flipH="1">
            <a:off x="3070931" y="2121833"/>
            <a:ext cx="1903936" cy="626151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1376C1-BD7D-472C-B7AE-EBBC39A8754D}"/>
              </a:ext>
            </a:extLst>
          </p:cNvPr>
          <p:cNvCxnSpPr>
            <a:cxnSpLocks/>
            <a:stCxn id="38" idx="2"/>
            <a:endCxn id="15" idx="0"/>
          </p:cNvCxnSpPr>
          <p:nvPr/>
        </p:nvCxnSpPr>
        <p:spPr>
          <a:xfrm flipH="1">
            <a:off x="2285099" y="3600461"/>
            <a:ext cx="785832" cy="534149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64DEDF0-153C-4FAF-A03B-2CD50E80DF4A}"/>
              </a:ext>
            </a:extLst>
          </p:cNvPr>
          <p:cNvSpPr/>
          <p:nvPr/>
        </p:nvSpPr>
        <p:spPr>
          <a:xfrm>
            <a:off x="3722442" y="2761225"/>
            <a:ext cx="617702" cy="39554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주문상품 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D9F1F8-3AB1-4C9F-8914-F9BB207B4D46}"/>
              </a:ext>
            </a:extLst>
          </p:cNvPr>
          <p:cNvCxnSpPr>
            <a:cxnSpLocks/>
            <a:stCxn id="13" idx="2"/>
            <a:endCxn id="61" idx="0"/>
          </p:cNvCxnSpPr>
          <p:nvPr/>
        </p:nvCxnSpPr>
        <p:spPr>
          <a:xfrm>
            <a:off x="2328413" y="2121833"/>
            <a:ext cx="1702880" cy="639392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C71DD2B-164E-4B36-95C2-AB03FA37D978}"/>
              </a:ext>
            </a:extLst>
          </p:cNvPr>
          <p:cNvCxnSpPr>
            <a:cxnSpLocks/>
            <a:stCxn id="83" idx="2"/>
            <a:endCxn id="16" idx="0"/>
          </p:cNvCxnSpPr>
          <p:nvPr/>
        </p:nvCxnSpPr>
        <p:spPr>
          <a:xfrm>
            <a:off x="4031293" y="3668821"/>
            <a:ext cx="1034384" cy="465789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4CA9550-22FF-4436-BF03-6FCE4DEDFE29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flipH="1">
            <a:off x="3596478" y="4516544"/>
            <a:ext cx="12960" cy="568906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64DEDF0-153C-4FAF-A03B-2CD50E80DF4A}"/>
              </a:ext>
            </a:extLst>
          </p:cNvPr>
          <p:cNvSpPr/>
          <p:nvPr/>
        </p:nvSpPr>
        <p:spPr>
          <a:xfrm>
            <a:off x="4498733" y="2761225"/>
            <a:ext cx="617702" cy="39554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사업유형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CD9CD36-2A9B-445C-BA91-AD864E13FCAF}"/>
              </a:ext>
            </a:extLst>
          </p:cNvPr>
          <p:cNvSpPr/>
          <p:nvPr/>
        </p:nvSpPr>
        <p:spPr>
          <a:xfrm>
            <a:off x="6022604" y="2772609"/>
            <a:ext cx="615373" cy="39554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권역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BDDAC83-EED6-44B8-9327-1267B62CD1B3}"/>
              </a:ext>
            </a:extLst>
          </p:cNvPr>
          <p:cNvCxnSpPr>
            <a:cxnSpLocks/>
            <a:stCxn id="9" idx="2"/>
            <a:endCxn id="63" idx="0"/>
          </p:cNvCxnSpPr>
          <p:nvPr/>
        </p:nvCxnSpPr>
        <p:spPr>
          <a:xfrm>
            <a:off x="4974867" y="2121833"/>
            <a:ext cx="1355424" cy="650776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C0F778A-4FFC-41C0-8AE5-93910B8D330E}"/>
              </a:ext>
            </a:extLst>
          </p:cNvPr>
          <p:cNvCxnSpPr>
            <a:cxnSpLocks/>
            <a:stCxn id="9" idx="2"/>
            <a:endCxn id="50" idx="0"/>
          </p:cNvCxnSpPr>
          <p:nvPr/>
        </p:nvCxnSpPr>
        <p:spPr>
          <a:xfrm flipH="1">
            <a:off x="4807584" y="2121833"/>
            <a:ext cx="167283" cy="639392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CD9CD36-2A9B-445C-BA91-AD864E13FCAF}"/>
              </a:ext>
            </a:extLst>
          </p:cNvPr>
          <p:cNvSpPr/>
          <p:nvPr/>
        </p:nvSpPr>
        <p:spPr>
          <a:xfrm>
            <a:off x="5269182" y="3284658"/>
            <a:ext cx="615373" cy="39554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+mn-ea"/>
              </a:rPr>
              <a:t>임베딩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64DEDF0-153C-4FAF-A03B-2CD50E80DF4A}"/>
              </a:ext>
            </a:extLst>
          </p:cNvPr>
          <p:cNvSpPr/>
          <p:nvPr/>
        </p:nvSpPr>
        <p:spPr>
          <a:xfrm>
            <a:off x="3722442" y="3273274"/>
            <a:ext cx="617702" cy="39554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+mn-ea"/>
              </a:rPr>
              <a:t>임베딩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64DEDF0-153C-4FAF-A03B-2CD50E80DF4A}"/>
              </a:ext>
            </a:extLst>
          </p:cNvPr>
          <p:cNvSpPr/>
          <p:nvPr/>
        </p:nvSpPr>
        <p:spPr>
          <a:xfrm>
            <a:off x="4498733" y="3273274"/>
            <a:ext cx="617702" cy="39554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+mn-ea"/>
              </a:rPr>
              <a:t>임베딩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CD9CD36-2A9B-445C-BA91-AD864E13FCAF}"/>
              </a:ext>
            </a:extLst>
          </p:cNvPr>
          <p:cNvSpPr/>
          <p:nvPr/>
        </p:nvSpPr>
        <p:spPr>
          <a:xfrm>
            <a:off x="6022604" y="3284658"/>
            <a:ext cx="615373" cy="39554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+mn-ea"/>
              </a:rPr>
              <a:t>임베딩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1C71DD2B-164E-4B36-95C2-AB03FA37D978}"/>
              </a:ext>
            </a:extLst>
          </p:cNvPr>
          <p:cNvCxnSpPr>
            <a:cxnSpLocks/>
            <a:stCxn id="84" idx="2"/>
            <a:endCxn id="16" idx="0"/>
          </p:cNvCxnSpPr>
          <p:nvPr/>
        </p:nvCxnSpPr>
        <p:spPr>
          <a:xfrm>
            <a:off x="4807584" y="3668821"/>
            <a:ext cx="258093" cy="465789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C71DD2B-164E-4B36-95C2-AB03FA37D978}"/>
              </a:ext>
            </a:extLst>
          </p:cNvPr>
          <p:cNvCxnSpPr>
            <a:cxnSpLocks/>
            <a:stCxn id="86" idx="2"/>
            <a:endCxn id="16" idx="0"/>
          </p:cNvCxnSpPr>
          <p:nvPr/>
        </p:nvCxnSpPr>
        <p:spPr>
          <a:xfrm flipH="1">
            <a:off x="5065677" y="3680205"/>
            <a:ext cx="1264614" cy="454405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3" name="그림 1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686" y="4033827"/>
            <a:ext cx="1019766" cy="965434"/>
          </a:xfrm>
          <a:prstGeom prst="rect">
            <a:avLst/>
          </a:prstGeom>
        </p:spPr>
      </p:pic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BDDAC83-EED6-44B8-9327-1267B62CD1B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2250358" y="2121833"/>
            <a:ext cx="2724509" cy="626066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93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참고</a:t>
            </a:r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품질예측 사례 </a:t>
            </a:r>
          </a:p>
        </p:txBody>
      </p:sp>
      <p:sp>
        <p:nvSpPr>
          <p:cNvPr id="2507" name="부제목 2">
            <a:extLst>
              <a:ext uri="{FF2B5EF4-FFF2-40B4-BE49-F238E27FC236}">
                <a16:creationId xmlns:a16="http://schemas.microsoft.com/office/drawing/2014/main" id="{2B634A5F-9653-4AA8-84B2-C9A721C7B172}"/>
              </a:ext>
            </a:extLst>
          </p:cNvPr>
          <p:cNvSpPr txBox="1">
            <a:spLocks/>
          </p:cNvSpPr>
          <p:nvPr/>
        </p:nvSpPr>
        <p:spPr>
          <a:xfrm>
            <a:off x="180975" y="883392"/>
            <a:ext cx="8515350" cy="465992"/>
          </a:xfrm>
          <a:prstGeom prst="rect">
            <a:avLst/>
          </a:prstGeom>
        </p:spPr>
        <p:txBody>
          <a:bodyPr vert="horz" lIns="84406" tIns="42203" rIns="84406" bIns="42203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ko-KR" altLang="en-US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품질예측은 자재의 품질 데이터</a:t>
            </a:r>
            <a:r>
              <a:rPr lang="en-US" altLang="ko-KR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각 공정의 품질 데이터</a:t>
            </a:r>
            <a:r>
              <a:rPr lang="en-US" altLang="ko-KR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장애</a:t>
            </a:r>
            <a:r>
              <a:rPr lang="en-US" altLang="ko-KR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데이터의 통합관리를 통한 각 데이터의 상관관계 분석에 의한 품질 관리</a:t>
            </a:r>
            <a:r>
              <a:rPr lang="en-US" altLang="ko-KR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endParaRPr lang="en-US" altLang="ko-KR" sz="1662" b="1" dirty="0">
              <a:ln>
                <a:solidFill>
                  <a:srgbClr val="000000">
                    <a:alpha val="0"/>
                  </a:srgbClr>
                </a:solidFill>
              </a:ln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E0EF1F-FDBD-4095-A6D1-56C35FC06B4C}"/>
              </a:ext>
            </a:extLst>
          </p:cNvPr>
          <p:cNvSpPr txBox="1"/>
          <p:nvPr/>
        </p:nvSpPr>
        <p:spPr>
          <a:xfrm>
            <a:off x="2196028" y="1695613"/>
            <a:ext cx="4813047" cy="3125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31" b="1" dirty="0">
                <a:latin typeface="+mn-ea"/>
              </a:rPr>
              <a:t>품질 예측을 위한 데이터 관리 사례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D1ECBE1-39DA-4221-98C0-8C5C823961D3}"/>
              </a:ext>
            </a:extLst>
          </p:cNvPr>
          <p:cNvCxnSpPr/>
          <p:nvPr/>
        </p:nvCxnSpPr>
        <p:spPr>
          <a:xfrm>
            <a:off x="2382590" y="1998378"/>
            <a:ext cx="4422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2">
            <a:extLst>
              <a:ext uri="{FF2B5EF4-FFF2-40B4-BE49-F238E27FC236}">
                <a16:creationId xmlns:a16="http://schemas.microsoft.com/office/drawing/2014/main" id="{C214D5B2-9264-4B7D-B609-8140EE943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937" y="2862536"/>
            <a:ext cx="937829" cy="465992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indent="-245324" algn="ctr">
              <a:spcAft>
                <a:spcPts val="805"/>
              </a:spcAft>
            </a:pPr>
            <a:r>
              <a:rPr lang="ko-KR" altLang="en-US" sz="1074" b="1" dirty="0">
                <a:solidFill>
                  <a:schemeClr val="tx2"/>
                </a:solidFill>
                <a:latin typeface="+mn-ea"/>
              </a:rPr>
              <a:t>부품 제조사</a:t>
            </a: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5A34725F-AEA5-4D7C-A243-AD1CD4F4A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9463" y="2862536"/>
            <a:ext cx="3239022" cy="465992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indent="-245324" algn="ctr">
              <a:spcAft>
                <a:spcPts val="805"/>
              </a:spcAft>
            </a:pPr>
            <a:r>
              <a:rPr lang="ko-KR" altLang="en-US" sz="1074" b="1" dirty="0">
                <a:solidFill>
                  <a:schemeClr val="tx2"/>
                </a:solidFill>
                <a:latin typeface="+mn-ea"/>
              </a:rPr>
              <a:t>완제품 제조사</a:t>
            </a:r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5DE590ED-8AEF-471C-9D04-0B9B891DB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8799" y="4702798"/>
            <a:ext cx="1600350" cy="465992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indent="-245324" algn="ctr">
              <a:spcAft>
                <a:spcPts val="805"/>
              </a:spcAft>
            </a:pPr>
            <a:r>
              <a:rPr lang="ko-KR" altLang="en-US" sz="1074" b="1" dirty="0">
                <a:solidFill>
                  <a:schemeClr val="tx2"/>
                </a:solidFill>
                <a:latin typeface="+mn-ea"/>
              </a:rPr>
              <a:t>생산공정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E78E621A-9688-4DEE-84D8-421652E91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6566" y="2862536"/>
            <a:ext cx="1021719" cy="465992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indent="-245324" algn="ctr">
              <a:spcAft>
                <a:spcPts val="805"/>
              </a:spcAft>
            </a:pPr>
            <a:r>
              <a:rPr lang="ko-KR" altLang="en-US" sz="1074" b="1" dirty="0">
                <a:solidFill>
                  <a:schemeClr val="tx2"/>
                </a:solidFill>
                <a:latin typeface="+mn-ea"/>
              </a:rPr>
              <a:t>고객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F648BC8-4507-4780-813D-77256B7297FF}"/>
              </a:ext>
            </a:extLst>
          </p:cNvPr>
          <p:cNvCxnSpPr>
            <a:cxnSpLocks/>
            <a:stCxn id="28" idx="1"/>
            <a:endCxn id="27" idx="3"/>
          </p:cNvCxnSpPr>
          <p:nvPr/>
        </p:nvCxnSpPr>
        <p:spPr>
          <a:xfrm flipH="1">
            <a:off x="1889766" y="3095532"/>
            <a:ext cx="1019698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76187EA-13D3-4A8C-8980-D5C3A2AAEC4C}"/>
              </a:ext>
            </a:extLst>
          </p:cNvPr>
          <p:cNvCxnSpPr>
            <a:cxnSpLocks/>
            <a:stCxn id="32" idx="1"/>
            <a:endCxn id="28" idx="3"/>
          </p:cNvCxnSpPr>
          <p:nvPr/>
        </p:nvCxnSpPr>
        <p:spPr>
          <a:xfrm flipH="1">
            <a:off x="6148485" y="3095532"/>
            <a:ext cx="1178081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D7C24AD-1D8A-49F0-9B7B-4910B015AD18}"/>
              </a:ext>
            </a:extLst>
          </p:cNvPr>
          <p:cNvSpPr/>
          <p:nvPr/>
        </p:nvSpPr>
        <p:spPr bwMode="auto">
          <a:xfrm>
            <a:off x="502908" y="3395994"/>
            <a:ext cx="917943" cy="32194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23" b="1" dirty="0">
                <a:solidFill>
                  <a:schemeClr val="tx1"/>
                </a:solidFill>
                <a:latin typeface="+mn-ea"/>
              </a:rPr>
              <a:t>Self </a:t>
            </a:r>
            <a:r>
              <a:rPr lang="ko-KR" altLang="en-US" sz="923" b="1" dirty="0">
                <a:solidFill>
                  <a:schemeClr val="tx1"/>
                </a:solidFill>
                <a:latin typeface="+mn-ea"/>
              </a:rPr>
              <a:t>검사</a:t>
            </a:r>
            <a:endParaRPr lang="en-US" altLang="ko-KR" sz="92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367348F-392E-4413-944F-31EF06A089E0}"/>
              </a:ext>
            </a:extLst>
          </p:cNvPr>
          <p:cNvSpPr/>
          <p:nvPr/>
        </p:nvSpPr>
        <p:spPr>
          <a:xfrm>
            <a:off x="951937" y="4032675"/>
            <a:ext cx="1242975" cy="456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71" b="1" dirty="0">
                <a:solidFill>
                  <a:schemeClr val="tx1"/>
                </a:solidFill>
                <a:latin typeface="+mn-ea"/>
              </a:rPr>
              <a:t>납품 물품 </a:t>
            </a:r>
            <a:endParaRPr lang="en-US" altLang="ko-KR" sz="1071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071" b="1" dirty="0">
                <a:solidFill>
                  <a:schemeClr val="tx1"/>
                </a:solidFill>
                <a:latin typeface="+mn-ea"/>
              </a:rPr>
              <a:t>검사등록</a:t>
            </a:r>
          </a:p>
        </p:txBody>
      </p:sp>
      <p:cxnSp>
        <p:nvCxnSpPr>
          <p:cNvPr id="44" name="직선 화살표 연결선 63">
            <a:extLst>
              <a:ext uri="{FF2B5EF4-FFF2-40B4-BE49-F238E27FC236}">
                <a16:creationId xmlns:a16="http://schemas.microsoft.com/office/drawing/2014/main" id="{9D898EDC-F0FE-4517-BB2A-BEEFF6859F5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18907" y="3594709"/>
            <a:ext cx="595735" cy="197349"/>
          </a:xfrm>
          <a:prstGeom prst="bentConnector3">
            <a:avLst>
              <a:gd name="adj1" fmla="val 50000"/>
            </a:avLst>
          </a:prstGeom>
          <a:ln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63">
            <a:extLst>
              <a:ext uri="{FF2B5EF4-FFF2-40B4-BE49-F238E27FC236}">
                <a16:creationId xmlns:a16="http://schemas.microsoft.com/office/drawing/2014/main" id="{AF1A89C9-C5A5-4250-B248-5E21B27A8AC0}"/>
              </a:ext>
            </a:extLst>
          </p:cNvPr>
          <p:cNvCxnSpPr>
            <a:cxnSpLocks/>
            <a:stCxn id="14" idx="0"/>
            <a:endCxn id="52" idx="2"/>
          </p:cNvCxnSpPr>
          <p:nvPr/>
        </p:nvCxnSpPr>
        <p:spPr>
          <a:xfrm rot="5400000" flipH="1" flipV="1">
            <a:off x="2275237" y="2958620"/>
            <a:ext cx="372243" cy="1775867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D9854A-4486-4067-964D-DFB304E74FD2}"/>
              </a:ext>
            </a:extLst>
          </p:cNvPr>
          <p:cNvSpPr/>
          <p:nvPr/>
        </p:nvSpPr>
        <p:spPr bwMode="auto">
          <a:xfrm>
            <a:off x="2890320" y="3338489"/>
            <a:ext cx="917943" cy="32194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23" b="1" dirty="0">
                <a:solidFill>
                  <a:schemeClr val="tx1"/>
                </a:solidFill>
                <a:latin typeface="+mn-ea"/>
              </a:rPr>
              <a:t>발췌 검사</a:t>
            </a:r>
            <a:endParaRPr lang="en-US" altLang="ko-KR" sz="92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4815DF1-AA6A-4920-8CEF-6D3E3E70794D}"/>
              </a:ext>
            </a:extLst>
          </p:cNvPr>
          <p:cNvSpPr/>
          <p:nvPr/>
        </p:nvSpPr>
        <p:spPr bwMode="auto">
          <a:xfrm>
            <a:off x="1939632" y="2777812"/>
            <a:ext cx="917943" cy="32194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23" b="1" dirty="0">
                <a:solidFill>
                  <a:schemeClr val="tx1"/>
                </a:solidFill>
                <a:latin typeface="+mn-ea"/>
              </a:rPr>
              <a:t>납품</a:t>
            </a:r>
            <a:endParaRPr lang="en-US" altLang="ko-KR" sz="92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5191813-9BA9-4EB2-9AB3-26795A3E7783}"/>
              </a:ext>
            </a:extLst>
          </p:cNvPr>
          <p:cNvSpPr/>
          <p:nvPr/>
        </p:nvSpPr>
        <p:spPr>
          <a:xfrm>
            <a:off x="3897034" y="5547143"/>
            <a:ext cx="1242975" cy="456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71" b="1" dirty="0">
                <a:solidFill>
                  <a:schemeClr val="tx1"/>
                </a:solidFill>
                <a:latin typeface="+mn-ea"/>
              </a:rPr>
              <a:t>공정별 데이터</a:t>
            </a:r>
          </a:p>
        </p:txBody>
      </p:sp>
      <p:cxnSp>
        <p:nvCxnSpPr>
          <p:cNvPr id="59" name="직선 화살표 연결선 63">
            <a:extLst>
              <a:ext uri="{FF2B5EF4-FFF2-40B4-BE49-F238E27FC236}">
                <a16:creationId xmlns:a16="http://schemas.microsoft.com/office/drawing/2014/main" id="{68962590-B6B4-445A-864A-10E52D692F7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28891" y="5197616"/>
            <a:ext cx="348998" cy="296406"/>
          </a:xfrm>
          <a:prstGeom prst="bentConnector3">
            <a:avLst>
              <a:gd name="adj1" fmla="val 50000"/>
            </a:avLst>
          </a:prstGeom>
          <a:ln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3">
            <a:extLst>
              <a:ext uri="{FF2B5EF4-FFF2-40B4-BE49-F238E27FC236}">
                <a16:creationId xmlns:a16="http://schemas.microsoft.com/office/drawing/2014/main" id="{466C2EAF-F1F0-4FAE-AC32-296DFD6FFB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74217" y="5228479"/>
            <a:ext cx="404826" cy="284383"/>
          </a:xfrm>
          <a:prstGeom prst="bentConnector3">
            <a:avLst>
              <a:gd name="adj1" fmla="val 50000"/>
            </a:avLst>
          </a:prstGeom>
          <a:ln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FD019A3-E01A-45D2-8813-67025B849DED}"/>
              </a:ext>
            </a:extLst>
          </p:cNvPr>
          <p:cNvSpPr/>
          <p:nvPr/>
        </p:nvSpPr>
        <p:spPr bwMode="auto">
          <a:xfrm>
            <a:off x="6403112" y="3942417"/>
            <a:ext cx="917943" cy="32194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23" b="1" dirty="0">
                <a:solidFill>
                  <a:schemeClr val="tx1"/>
                </a:solidFill>
                <a:latin typeface="+mn-ea"/>
              </a:rPr>
              <a:t>배송</a:t>
            </a:r>
            <a:endParaRPr lang="en-US" altLang="ko-KR" sz="92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Rectangle 12">
            <a:extLst>
              <a:ext uri="{FF2B5EF4-FFF2-40B4-BE49-F238E27FC236}">
                <a16:creationId xmlns:a16="http://schemas.microsoft.com/office/drawing/2014/main" id="{6E1E9C33-A293-472A-92CF-1169C47D9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9464" y="4031363"/>
            <a:ext cx="1070790" cy="465992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indent="-245324" algn="ctr">
              <a:spcAft>
                <a:spcPts val="805"/>
              </a:spcAft>
            </a:pPr>
            <a:r>
              <a:rPr lang="ko-KR" altLang="en-US" sz="1074" b="1">
                <a:solidFill>
                  <a:schemeClr val="tx2"/>
                </a:solidFill>
                <a:latin typeface="+mn-ea"/>
              </a:rPr>
              <a:t>자재 창고</a:t>
            </a:r>
            <a:endParaRPr lang="ko-KR" altLang="en-US" sz="1074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77" name="Rectangle 12">
            <a:extLst>
              <a:ext uri="{FF2B5EF4-FFF2-40B4-BE49-F238E27FC236}">
                <a16:creationId xmlns:a16="http://schemas.microsoft.com/office/drawing/2014/main" id="{E1CE6326-2DF3-4D9E-B476-A5C2A792B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5260" y="4031363"/>
            <a:ext cx="1070790" cy="465992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indent="-245324" algn="ctr">
              <a:spcAft>
                <a:spcPts val="805"/>
              </a:spcAft>
            </a:pPr>
            <a:r>
              <a:rPr lang="ko-KR" altLang="en-US" sz="1074" b="1" dirty="0">
                <a:solidFill>
                  <a:schemeClr val="tx2"/>
                </a:solidFill>
                <a:latin typeface="+mn-ea"/>
              </a:rPr>
              <a:t>완제품 창고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2BBA864-40CD-4A38-9287-1D9F862DD5FB}"/>
              </a:ext>
            </a:extLst>
          </p:cNvPr>
          <p:cNvSpPr/>
          <p:nvPr/>
        </p:nvSpPr>
        <p:spPr bwMode="auto">
          <a:xfrm>
            <a:off x="6282796" y="2803044"/>
            <a:ext cx="917943" cy="32194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23" b="1" dirty="0">
                <a:solidFill>
                  <a:schemeClr val="tx1"/>
                </a:solidFill>
                <a:latin typeface="+mn-ea"/>
              </a:rPr>
              <a:t>납품</a:t>
            </a:r>
            <a:endParaRPr lang="en-US" altLang="ko-KR" sz="923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AA1B7E8-0AE6-442F-A703-AD6F7602BDF3}"/>
              </a:ext>
            </a:extLst>
          </p:cNvPr>
          <p:cNvCxnSpPr>
            <a:cxnSpLocks/>
            <a:stCxn id="75" idx="1"/>
            <a:endCxn id="14" idx="3"/>
          </p:cNvCxnSpPr>
          <p:nvPr/>
        </p:nvCxnSpPr>
        <p:spPr>
          <a:xfrm flipH="1" flipV="1">
            <a:off x="2194912" y="4261113"/>
            <a:ext cx="714552" cy="3246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5217F0F-1F86-4D1E-91DC-4D77E90B6E1A}"/>
              </a:ext>
            </a:extLst>
          </p:cNvPr>
          <p:cNvSpPr/>
          <p:nvPr/>
        </p:nvSpPr>
        <p:spPr bwMode="auto">
          <a:xfrm>
            <a:off x="2093216" y="3967974"/>
            <a:ext cx="917943" cy="32194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23" b="1" dirty="0">
                <a:solidFill>
                  <a:schemeClr val="tx1"/>
                </a:solidFill>
                <a:latin typeface="+mn-ea"/>
              </a:rPr>
              <a:t>입고</a:t>
            </a:r>
            <a:endParaRPr lang="en-US" altLang="ko-KR" sz="923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1" name="직선 화살표 연결선 63">
            <a:extLst>
              <a:ext uri="{FF2B5EF4-FFF2-40B4-BE49-F238E27FC236}">
                <a16:creationId xmlns:a16="http://schemas.microsoft.com/office/drawing/2014/main" id="{26897798-8951-4CB2-8EBD-8F7F054DD0CF}"/>
              </a:ext>
            </a:extLst>
          </p:cNvPr>
          <p:cNvCxnSpPr>
            <a:cxnSpLocks/>
            <a:stCxn id="29" idx="1"/>
            <a:endCxn id="75" idx="2"/>
          </p:cNvCxnSpPr>
          <p:nvPr/>
        </p:nvCxnSpPr>
        <p:spPr>
          <a:xfrm rot="10800000">
            <a:off x="3444860" y="4497355"/>
            <a:ext cx="283940" cy="438439"/>
          </a:xfrm>
          <a:prstGeom prst="bentConnector2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63">
            <a:extLst>
              <a:ext uri="{FF2B5EF4-FFF2-40B4-BE49-F238E27FC236}">
                <a16:creationId xmlns:a16="http://schemas.microsoft.com/office/drawing/2014/main" id="{17A1DB4F-E368-402C-B758-CB4549CC32CE}"/>
              </a:ext>
            </a:extLst>
          </p:cNvPr>
          <p:cNvCxnSpPr>
            <a:cxnSpLocks/>
            <a:stCxn id="77" idx="2"/>
            <a:endCxn id="29" idx="3"/>
          </p:cNvCxnSpPr>
          <p:nvPr/>
        </p:nvCxnSpPr>
        <p:spPr>
          <a:xfrm rot="5400000">
            <a:off x="5270683" y="4555821"/>
            <a:ext cx="438439" cy="321506"/>
          </a:xfrm>
          <a:prstGeom prst="bentConnector2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63">
            <a:extLst>
              <a:ext uri="{FF2B5EF4-FFF2-40B4-BE49-F238E27FC236}">
                <a16:creationId xmlns:a16="http://schemas.microsoft.com/office/drawing/2014/main" id="{92DC2590-BD95-42C3-8FAF-5B70DC7190FC}"/>
              </a:ext>
            </a:extLst>
          </p:cNvPr>
          <p:cNvCxnSpPr>
            <a:cxnSpLocks/>
            <a:stCxn id="32" idx="2"/>
            <a:endCxn id="77" idx="3"/>
          </p:cNvCxnSpPr>
          <p:nvPr/>
        </p:nvCxnSpPr>
        <p:spPr>
          <a:xfrm rot="5400000">
            <a:off x="6543823" y="2970755"/>
            <a:ext cx="935831" cy="1651375"/>
          </a:xfrm>
          <a:prstGeom prst="bentConnector2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C6BBD84E-FF95-4AA9-991E-D067EF9AA7D0}"/>
              </a:ext>
            </a:extLst>
          </p:cNvPr>
          <p:cNvSpPr/>
          <p:nvPr/>
        </p:nvSpPr>
        <p:spPr>
          <a:xfrm>
            <a:off x="5489902" y="2761975"/>
            <a:ext cx="549270" cy="27857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71" b="1" dirty="0">
                <a:solidFill>
                  <a:schemeClr val="tx1"/>
                </a:solidFill>
                <a:latin typeface="+mn-ea"/>
              </a:rPr>
              <a:t>VOC</a:t>
            </a:r>
            <a:endParaRPr lang="ko-KR" altLang="en-US" sz="1071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9" name="직선 화살표 연결선 63">
            <a:extLst>
              <a:ext uri="{FF2B5EF4-FFF2-40B4-BE49-F238E27FC236}">
                <a16:creationId xmlns:a16="http://schemas.microsoft.com/office/drawing/2014/main" id="{3C5A3005-E39A-4642-9825-05D15E95F121}"/>
              </a:ext>
            </a:extLst>
          </p:cNvPr>
          <p:cNvCxnSpPr>
            <a:cxnSpLocks/>
            <a:stCxn id="98" idx="0"/>
            <a:endCxn id="32" idx="0"/>
          </p:cNvCxnSpPr>
          <p:nvPr/>
        </p:nvCxnSpPr>
        <p:spPr>
          <a:xfrm rot="16200000" flipH="1">
            <a:off x="6750700" y="1775811"/>
            <a:ext cx="100561" cy="2072888"/>
          </a:xfrm>
          <a:prstGeom prst="bentConnector3">
            <a:avLst>
              <a:gd name="adj1" fmla="val -294544"/>
            </a:avLst>
          </a:prstGeom>
          <a:ln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BD6173F-EBCB-4A11-9125-1A1553229215}"/>
              </a:ext>
            </a:extLst>
          </p:cNvPr>
          <p:cNvSpPr/>
          <p:nvPr/>
        </p:nvSpPr>
        <p:spPr bwMode="auto">
          <a:xfrm>
            <a:off x="6353436" y="2183636"/>
            <a:ext cx="917943" cy="32194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23" b="1">
                <a:solidFill>
                  <a:schemeClr val="tx1"/>
                </a:solidFill>
                <a:latin typeface="+mn-ea"/>
              </a:rPr>
              <a:t>장애 </a:t>
            </a:r>
            <a:r>
              <a:rPr lang="ko-KR" altLang="en-US" sz="923" b="1" dirty="0">
                <a:solidFill>
                  <a:schemeClr val="tx1"/>
                </a:solidFill>
                <a:latin typeface="+mn-ea"/>
              </a:rPr>
              <a:t>민원</a:t>
            </a:r>
            <a:endParaRPr lang="en-US" altLang="ko-KR" sz="92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1766333-D3CE-4D5A-A7DE-245366F3BEEC}"/>
              </a:ext>
            </a:extLst>
          </p:cNvPr>
          <p:cNvSpPr/>
          <p:nvPr/>
        </p:nvSpPr>
        <p:spPr bwMode="auto">
          <a:xfrm>
            <a:off x="734874" y="4392863"/>
            <a:ext cx="403069" cy="193377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5719" tIns="42858" rIns="85719" bIns="428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646" b="1" dirty="0">
                <a:solidFill>
                  <a:schemeClr val="bg1"/>
                </a:solidFill>
                <a:latin typeface="+mn-ea"/>
              </a:rPr>
              <a:t>CODE</a:t>
            </a:r>
            <a:endParaRPr lang="ko-KR" altLang="en-US" sz="646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09F80E1-86C0-4515-B453-4E7589027B5A}"/>
              </a:ext>
            </a:extLst>
          </p:cNvPr>
          <p:cNvSpPr/>
          <p:nvPr/>
        </p:nvSpPr>
        <p:spPr bwMode="auto">
          <a:xfrm>
            <a:off x="3641131" y="5837466"/>
            <a:ext cx="403069" cy="193377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5719" tIns="42858" rIns="85719" bIns="428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646" b="1" dirty="0">
                <a:solidFill>
                  <a:schemeClr val="bg1"/>
                </a:solidFill>
                <a:latin typeface="+mn-ea"/>
              </a:rPr>
              <a:t>CODE</a:t>
            </a:r>
            <a:endParaRPr lang="ko-KR" altLang="en-US" sz="646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CC03A88-C090-45B4-8B1E-BE6B291A1B1E}"/>
              </a:ext>
            </a:extLst>
          </p:cNvPr>
          <p:cNvSpPr/>
          <p:nvPr/>
        </p:nvSpPr>
        <p:spPr bwMode="auto">
          <a:xfrm>
            <a:off x="5253676" y="2631719"/>
            <a:ext cx="403069" cy="193377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5719" tIns="42858" rIns="85719" bIns="428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646" b="1" dirty="0">
                <a:solidFill>
                  <a:schemeClr val="bg1"/>
                </a:solidFill>
                <a:latin typeface="+mn-ea"/>
              </a:rPr>
              <a:t>CODE</a:t>
            </a:r>
            <a:endParaRPr lang="ko-KR" altLang="en-US" sz="646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3DA17A8E-8DD4-44A8-9029-9A357B076E98}"/>
              </a:ext>
            </a:extLst>
          </p:cNvPr>
          <p:cNvGrpSpPr/>
          <p:nvPr/>
        </p:nvGrpSpPr>
        <p:grpSpPr>
          <a:xfrm>
            <a:off x="7384221" y="4555609"/>
            <a:ext cx="1377090" cy="756620"/>
            <a:chOff x="4570559" y="2978521"/>
            <a:chExt cx="972000" cy="3600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0" name="원통 188">
              <a:extLst>
                <a:ext uri="{FF2B5EF4-FFF2-40B4-BE49-F238E27FC236}">
                  <a16:creationId xmlns:a16="http://schemas.microsoft.com/office/drawing/2014/main" id="{AC67E982-D2AD-47C6-94E6-92023BFB7E92}"/>
                </a:ext>
              </a:extLst>
            </p:cNvPr>
            <p:cNvSpPr/>
            <p:nvPr/>
          </p:nvSpPr>
          <p:spPr>
            <a:xfrm>
              <a:off x="4570559" y="2978521"/>
              <a:ext cx="972000" cy="360000"/>
            </a:xfrm>
            <a:prstGeom prst="can">
              <a:avLst/>
            </a:prstGeom>
            <a:grp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6154" tIns="99692" rIns="166154" bIns="99692" rtlCol="0" anchor="ctr"/>
            <a:lstStyle/>
            <a:p>
              <a:pPr algn="ctr" latinLnBrk="0">
                <a:lnSpc>
                  <a:spcPct val="110000"/>
                </a:lnSpc>
                <a:spcAft>
                  <a:spcPts val="462"/>
                </a:spcAft>
              </a:pPr>
              <a:endParaRPr lang="ko-KR" altLang="en-US" sz="1108" dirty="0" err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78B1EAC-0E27-4F7E-A4C7-AB4EF57CA3DA}"/>
                </a:ext>
              </a:extLst>
            </p:cNvPr>
            <p:cNvSpPr txBox="1"/>
            <p:nvPr/>
          </p:nvSpPr>
          <p:spPr>
            <a:xfrm>
              <a:off x="4619685" y="3069131"/>
              <a:ext cx="870427" cy="251653"/>
            </a:xfrm>
            <a:prstGeom prst="rect">
              <a:avLst/>
            </a:prstGeom>
            <a:noFill/>
          </p:spPr>
          <p:txBody>
            <a:bodyPr wrap="square" lIns="33231" tIns="33231" rIns="33231" bIns="33231" rtlCol="0" anchor="ctr">
              <a:spAutoFit/>
            </a:bodyPr>
            <a:lstStyle/>
            <a:p>
              <a:pPr algn="ctr" latinLnBrk="0">
                <a:spcAft>
                  <a:spcPts val="462"/>
                </a:spcAft>
              </a:pPr>
              <a:r>
                <a:rPr lang="ko-KR" altLang="en-US" sz="1292" b="1" dirty="0">
                  <a:solidFill>
                    <a:schemeClr val="bg1"/>
                  </a:solidFill>
                  <a:latin typeface="+mn-ea"/>
                </a:rPr>
                <a:t>품질정보</a:t>
              </a:r>
              <a:endParaRPr lang="en-US" altLang="ko-KR" sz="1292" b="1" dirty="0"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Aft>
                  <a:spcPts val="462"/>
                </a:spcAft>
              </a:pPr>
              <a:r>
                <a:rPr lang="en-US" altLang="ko-KR" sz="1292" b="1" dirty="0">
                  <a:solidFill>
                    <a:schemeClr val="bg1"/>
                  </a:solidFill>
                  <a:latin typeface="+mn-ea"/>
                </a:rPr>
                <a:t>DB</a:t>
              </a:r>
              <a:endParaRPr lang="ko-KR" altLang="en-US" sz="1292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57ADAC0-FF23-4E6F-976A-431C9918019F}"/>
              </a:ext>
            </a:extLst>
          </p:cNvPr>
          <p:cNvCxnSpPr>
            <a:cxnSpLocks/>
            <a:endCxn id="98" idx="2"/>
          </p:cNvCxnSpPr>
          <p:nvPr/>
        </p:nvCxnSpPr>
        <p:spPr>
          <a:xfrm flipH="1" flipV="1">
            <a:off x="5764537" y="3040550"/>
            <a:ext cx="1506842" cy="1849081"/>
          </a:xfrm>
          <a:prstGeom prst="straightConnector1">
            <a:avLst/>
          </a:prstGeom>
          <a:ln w="28575">
            <a:solidFill>
              <a:srgbClr val="0070C0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BD7FE0D-F6B8-4370-8636-DFFD38FE1E1C}"/>
              </a:ext>
            </a:extLst>
          </p:cNvPr>
          <p:cNvCxnSpPr>
            <a:cxnSpLocks/>
            <a:endCxn id="56" idx="3"/>
          </p:cNvCxnSpPr>
          <p:nvPr/>
        </p:nvCxnSpPr>
        <p:spPr>
          <a:xfrm flipH="1">
            <a:off x="5140010" y="5190688"/>
            <a:ext cx="2169907" cy="584893"/>
          </a:xfrm>
          <a:prstGeom prst="straightConnector1">
            <a:avLst/>
          </a:prstGeom>
          <a:ln w="28575">
            <a:solidFill>
              <a:srgbClr val="0070C0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C76D863-A9B9-4EDF-AB37-099F6AFB50A6}"/>
              </a:ext>
            </a:extLst>
          </p:cNvPr>
          <p:cNvCxnSpPr>
            <a:cxnSpLocks/>
          </p:cNvCxnSpPr>
          <p:nvPr/>
        </p:nvCxnSpPr>
        <p:spPr>
          <a:xfrm flipH="1" flipV="1">
            <a:off x="2093217" y="4446281"/>
            <a:ext cx="5178162" cy="603885"/>
          </a:xfrm>
          <a:prstGeom prst="straightConnector1">
            <a:avLst/>
          </a:prstGeom>
          <a:ln w="28575">
            <a:solidFill>
              <a:srgbClr val="0070C0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그림 125">
            <a:extLst>
              <a:ext uri="{FF2B5EF4-FFF2-40B4-BE49-F238E27FC236}">
                <a16:creationId xmlns:a16="http://schemas.microsoft.com/office/drawing/2014/main" id="{1862F97F-3F98-4C6A-9CAF-0C58CBE3F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112" y="4785802"/>
            <a:ext cx="661067" cy="31508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50443FE-3960-459E-A396-4027DD086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50" y="4822017"/>
            <a:ext cx="2610200" cy="16584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97F89F5-FE64-4C68-A3EB-8F3540C9D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220" y="5370671"/>
            <a:ext cx="1502062" cy="10475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4E156CF-5DE9-4B8C-8C57-8340324DD252}"/>
              </a:ext>
            </a:extLst>
          </p:cNvPr>
          <p:cNvSpPr/>
          <p:nvPr/>
        </p:nvSpPr>
        <p:spPr bwMode="auto">
          <a:xfrm>
            <a:off x="6307634" y="3089373"/>
            <a:ext cx="917943" cy="32194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23" b="1" dirty="0">
                <a:solidFill>
                  <a:schemeClr val="tx1"/>
                </a:solidFill>
                <a:latin typeface="+mn-ea"/>
              </a:rPr>
              <a:t>사후관리</a:t>
            </a:r>
            <a:endParaRPr lang="en-US" altLang="ko-KR" sz="923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91967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To-Be 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 관리 </a:t>
            </a:r>
          </a:p>
        </p:txBody>
      </p:sp>
      <p:sp>
        <p:nvSpPr>
          <p:cNvPr id="2507" name="부제목 2">
            <a:extLst>
              <a:ext uri="{FF2B5EF4-FFF2-40B4-BE49-F238E27FC236}">
                <a16:creationId xmlns:a16="http://schemas.microsoft.com/office/drawing/2014/main" id="{2B634A5F-9653-4AA8-84B2-C9A721C7B172}"/>
              </a:ext>
            </a:extLst>
          </p:cNvPr>
          <p:cNvSpPr txBox="1">
            <a:spLocks/>
          </p:cNvSpPr>
          <p:nvPr/>
        </p:nvSpPr>
        <p:spPr>
          <a:xfrm>
            <a:off x="180975" y="883392"/>
            <a:ext cx="8515350" cy="465992"/>
          </a:xfrm>
          <a:prstGeom prst="rect">
            <a:avLst/>
          </a:prstGeom>
        </p:spPr>
        <p:txBody>
          <a:bodyPr vert="horz" lIns="84406" tIns="42203" rIns="84406" bIns="42203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ko-KR" altLang="en-US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품질예측은 자재의 품질 데이터</a:t>
            </a:r>
            <a:r>
              <a:rPr lang="en-US" altLang="ko-KR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각 공정의 품질 데이터</a:t>
            </a:r>
            <a:r>
              <a:rPr lang="en-US" altLang="ko-KR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장애</a:t>
            </a:r>
            <a:r>
              <a:rPr lang="en-US" altLang="ko-KR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데이터의 통합관리를 통한 각 데이터의 상관관계 분석에 의한 품질 관리</a:t>
            </a:r>
            <a:r>
              <a:rPr lang="en-US" altLang="ko-KR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endParaRPr lang="en-US" altLang="ko-KR" sz="1662" b="1" dirty="0">
              <a:ln>
                <a:solidFill>
                  <a:srgbClr val="000000">
                    <a:alpha val="0"/>
                  </a:srgbClr>
                </a:solidFill>
              </a:ln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E0EF1F-FDBD-4095-A6D1-56C35FC06B4C}"/>
              </a:ext>
            </a:extLst>
          </p:cNvPr>
          <p:cNvSpPr txBox="1"/>
          <p:nvPr/>
        </p:nvSpPr>
        <p:spPr>
          <a:xfrm>
            <a:off x="901216" y="1829643"/>
            <a:ext cx="3210680" cy="3125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31" b="1" dirty="0">
                <a:latin typeface="+mn-ea"/>
              </a:rPr>
              <a:t>품질 관리 </a:t>
            </a:r>
            <a:r>
              <a:rPr lang="en-US" altLang="ko-KR" sz="1431" b="1" dirty="0">
                <a:latin typeface="+mn-ea"/>
              </a:rPr>
              <a:t>Process</a:t>
            </a:r>
            <a:endParaRPr lang="ko-KR" altLang="en-US" sz="1431" b="1" dirty="0"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D1ECBE1-39DA-4221-98C0-8C5C823961D3}"/>
              </a:ext>
            </a:extLst>
          </p:cNvPr>
          <p:cNvCxnSpPr>
            <a:cxnSpLocks/>
          </p:cNvCxnSpPr>
          <p:nvPr/>
        </p:nvCxnSpPr>
        <p:spPr>
          <a:xfrm>
            <a:off x="754084" y="2146573"/>
            <a:ext cx="3210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CC86D7A-1530-4CD8-8DE4-C81E17E06051}"/>
              </a:ext>
            </a:extLst>
          </p:cNvPr>
          <p:cNvSpPr/>
          <p:nvPr/>
        </p:nvSpPr>
        <p:spPr bwMode="auto">
          <a:xfrm>
            <a:off x="4285306" y="2482448"/>
            <a:ext cx="1878845" cy="3219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5719" tIns="42858" rIns="85719" bIns="428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1252" b="1" dirty="0">
                <a:latin typeface="+mn-ea"/>
              </a:rPr>
              <a:t>품질 향상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88A429C-3C30-405D-84FE-20D6748C1548}"/>
              </a:ext>
            </a:extLst>
          </p:cNvPr>
          <p:cNvSpPr/>
          <p:nvPr/>
        </p:nvSpPr>
        <p:spPr bwMode="auto">
          <a:xfrm>
            <a:off x="4285306" y="4062471"/>
            <a:ext cx="1878845" cy="3219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5719" tIns="42858" rIns="85719" bIns="428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1252" b="1" dirty="0">
                <a:latin typeface="+mn-ea"/>
              </a:rPr>
              <a:t>고객 만족도 향상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4003EF5-8A65-499E-8305-76C12201D320}"/>
              </a:ext>
            </a:extLst>
          </p:cNvPr>
          <p:cNvSpPr/>
          <p:nvPr/>
        </p:nvSpPr>
        <p:spPr>
          <a:xfrm>
            <a:off x="4442133" y="2874899"/>
            <a:ext cx="2791256" cy="70224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58265" indent="-158265">
              <a:buFont typeface="Wingdings" panose="05000000000000000000" pitchFamily="2" charset="2"/>
              <a:buChar char="l"/>
            </a:pPr>
            <a:r>
              <a:rPr lang="ko-KR" altLang="en-US" sz="1015" dirty="0">
                <a:solidFill>
                  <a:schemeClr val="tx1"/>
                </a:solidFill>
                <a:latin typeface="+mn-ea"/>
              </a:rPr>
              <a:t>품질 데이터의 지속적 모니터링을 위한 관리체계 확보</a:t>
            </a:r>
            <a:endParaRPr lang="en-US" altLang="ko-KR" sz="1015" dirty="0">
              <a:solidFill>
                <a:schemeClr val="tx1"/>
              </a:solidFill>
              <a:latin typeface="+mn-ea"/>
            </a:endParaRPr>
          </a:p>
          <a:p>
            <a:pPr marL="158265" indent="-158265">
              <a:buFont typeface="Wingdings" panose="05000000000000000000" pitchFamily="2" charset="2"/>
              <a:buChar char="l"/>
            </a:pPr>
            <a:endParaRPr lang="en-US" altLang="ko-KR" sz="1015" dirty="0">
              <a:solidFill>
                <a:schemeClr val="tx1"/>
              </a:solidFill>
              <a:latin typeface="+mn-ea"/>
            </a:endParaRPr>
          </a:p>
          <a:p>
            <a:pPr marL="158265" indent="-158265">
              <a:buFont typeface="Wingdings" panose="05000000000000000000" pitchFamily="2" charset="2"/>
              <a:buChar char="l"/>
            </a:pPr>
            <a:r>
              <a:rPr lang="en-US" altLang="ko-KR" sz="1015" dirty="0">
                <a:solidFill>
                  <a:schemeClr val="tx1"/>
                </a:solidFill>
                <a:latin typeface="+mn-ea"/>
              </a:rPr>
              <a:t>SKTS </a:t>
            </a:r>
            <a:r>
              <a:rPr lang="ko-KR" altLang="en-US" sz="1015" dirty="0">
                <a:solidFill>
                  <a:schemeClr val="tx1"/>
                </a:solidFill>
                <a:latin typeface="+mn-ea"/>
              </a:rPr>
              <a:t>담당자의 수작업 최소화</a:t>
            </a:r>
            <a:endParaRPr lang="en-US" altLang="ko-KR" sz="1015" dirty="0">
              <a:solidFill>
                <a:schemeClr val="tx1"/>
              </a:solidFill>
              <a:latin typeface="+mn-ea"/>
            </a:endParaRPr>
          </a:p>
          <a:p>
            <a:pPr marL="158265" indent="-158265">
              <a:buFont typeface="Wingdings" panose="05000000000000000000" pitchFamily="2" charset="2"/>
              <a:buChar char="l"/>
            </a:pPr>
            <a:endParaRPr lang="en-US" altLang="ko-KR" sz="1015" dirty="0">
              <a:solidFill>
                <a:schemeClr val="tx1"/>
              </a:solidFill>
              <a:latin typeface="+mn-ea"/>
            </a:endParaRPr>
          </a:p>
          <a:p>
            <a:pPr marL="158265" indent="-158265">
              <a:buFont typeface="Wingdings" panose="05000000000000000000" pitchFamily="2" charset="2"/>
              <a:buChar char="l"/>
            </a:pPr>
            <a:r>
              <a:rPr lang="ko-KR" altLang="en-US" sz="1015" dirty="0">
                <a:solidFill>
                  <a:schemeClr val="tx1"/>
                </a:solidFill>
                <a:latin typeface="+mn-ea"/>
              </a:rPr>
              <a:t>품질관리 데이터 </a:t>
            </a:r>
            <a:r>
              <a:rPr lang="en-US" altLang="ko-KR" sz="1015" dirty="0">
                <a:solidFill>
                  <a:schemeClr val="tx1"/>
                </a:solidFill>
                <a:latin typeface="+mn-ea"/>
              </a:rPr>
              <a:t>DB</a:t>
            </a:r>
            <a:r>
              <a:rPr lang="ko-KR" altLang="en-US" sz="1015" dirty="0">
                <a:solidFill>
                  <a:schemeClr val="tx1"/>
                </a:solidFill>
                <a:latin typeface="+mn-ea"/>
              </a:rPr>
              <a:t>화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A468F1D7-0F15-4CCE-9520-C412DA729E7D}"/>
              </a:ext>
            </a:extLst>
          </p:cNvPr>
          <p:cNvSpPr/>
          <p:nvPr/>
        </p:nvSpPr>
        <p:spPr>
          <a:xfrm>
            <a:off x="4442311" y="4457958"/>
            <a:ext cx="2791256" cy="931356"/>
          </a:xfrm>
          <a:prstGeom prst="roundRect">
            <a:avLst>
              <a:gd name="adj" fmla="val 3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58265" indent="-158265">
              <a:buFont typeface="Wingdings" panose="05000000000000000000" pitchFamily="2" charset="2"/>
              <a:buChar char="l"/>
            </a:pPr>
            <a:r>
              <a:rPr lang="ko-KR" altLang="en-US" sz="1015" dirty="0">
                <a:solidFill>
                  <a:schemeClr val="tx1"/>
                </a:solidFill>
                <a:latin typeface="+mn-ea"/>
              </a:rPr>
              <a:t>판매된 자재의 품질의 현황을 확보하기 위한 </a:t>
            </a:r>
            <a:r>
              <a:rPr lang="en-US" altLang="ko-KR" sz="1015" dirty="0">
                <a:solidFill>
                  <a:schemeClr val="tx1"/>
                </a:solidFill>
                <a:latin typeface="+mn-ea"/>
              </a:rPr>
              <a:t>VOC </a:t>
            </a:r>
            <a:r>
              <a:rPr lang="ko-KR" altLang="en-US" sz="1015" dirty="0">
                <a:solidFill>
                  <a:schemeClr val="tx1"/>
                </a:solidFill>
                <a:latin typeface="+mn-ea"/>
              </a:rPr>
              <a:t>기반의 이력관리 체계 도입</a:t>
            </a:r>
            <a:endParaRPr lang="en-US" altLang="ko-KR" sz="1015" dirty="0">
              <a:solidFill>
                <a:schemeClr val="tx1"/>
              </a:solidFill>
              <a:latin typeface="+mn-ea"/>
            </a:endParaRPr>
          </a:p>
          <a:p>
            <a:pPr marL="158265" indent="-158265">
              <a:buFont typeface="Wingdings" panose="05000000000000000000" pitchFamily="2" charset="2"/>
              <a:buChar char="l"/>
            </a:pPr>
            <a:endParaRPr lang="en-US" altLang="ko-KR" sz="1015" dirty="0">
              <a:solidFill>
                <a:schemeClr val="tx1"/>
              </a:solidFill>
              <a:latin typeface="+mn-ea"/>
            </a:endParaRPr>
          </a:p>
          <a:p>
            <a:pPr marL="158265" indent="-158265">
              <a:buFont typeface="Wingdings" panose="05000000000000000000" pitchFamily="2" charset="2"/>
              <a:buChar char="l"/>
            </a:pPr>
            <a:r>
              <a:rPr lang="ko-KR" altLang="en-US" sz="1015" dirty="0">
                <a:solidFill>
                  <a:schemeClr val="tx1"/>
                </a:solidFill>
                <a:latin typeface="+mn-ea"/>
              </a:rPr>
              <a:t>자재 </a:t>
            </a:r>
            <a:r>
              <a:rPr lang="ko-KR" altLang="en-US" sz="1015" dirty="0" err="1">
                <a:solidFill>
                  <a:schemeClr val="tx1"/>
                </a:solidFill>
                <a:latin typeface="+mn-ea"/>
              </a:rPr>
              <a:t>구매시</a:t>
            </a:r>
            <a:r>
              <a:rPr lang="ko-KR" altLang="en-US" sz="1015" dirty="0">
                <a:solidFill>
                  <a:schemeClr val="tx1"/>
                </a:solidFill>
                <a:latin typeface="+mn-ea"/>
              </a:rPr>
              <a:t> 공정일정을 예측할 수 있는 배송 일정 안내 </a:t>
            </a:r>
            <a:endParaRPr lang="en-US" altLang="ko-KR" sz="1015" dirty="0">
              <a:solidFill>
                <a:schemeClr val="tx1"/>
              </a:solidFill>
              <a:latin typeface="+mn-ea"/>
            </a:endParaRPr>
          </a:p>
          <a:p>
            <a:pPr marL="158265" indent="-158265">
              <a:buFont typeface="Wingdings" panose="05000000000000000000" pitchFamily="2" charset="2"/>
              <a:buChar char="l"/>
            </a:pPr>
            <a:endParaRPr lang="en-US" altLang="ko-KR" sz="1015" dirty="0">
              <a:solidFill>
                <a:schemeClr val="tx1"/>
              </a:solidFill>
              <a:latin typeface="+mn-ea"/>
            </a:endParaRPr>
          </a:p>
          <a:p>
            <a:pPr marL="158265" indent="-158265">
              <a:buFont typeface="Wingdings" panose="05000000000000000000" pitchFamily="2" charset="2"/>
              <a:buChar char="l"/>
            </a:pPr>
            <a:r>
              <a:rPr lang="ko-KR" altLang="en-US" sz="1015" dirty="0">
                <a:solidFill>
                  <a:schemeClr val="tx1"/>
                </a:solidFill>
                <a:latin typeface="+mn-ea"/>
              </a:rPr>
              <a:t>구매만족도에 대한 관리로 맞춤형 서비스화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ED12E1-F893-475D-8A29-2DBD575CF903}"/>
              </a:ext>
            </a:extLst>
          </p:cNvPr>
          <p:cNvSpPr txBox="1"/>
          <p:nvPr/>
        </p:nvSpPr>
        <p:spPr>
          <a:xfrm>
            <a:off x="5136835" y="1802680"/>
            <a:ext cx="2054631" cy="3125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31" b="1" dirty="0">
                <a:latin typeface="+mn-ea"/>
              </a:rPr>
              <a:t>개선 방향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54134FC-E839-4B08-AAAA-1BC29E6FD3A5}"/>
              </a:ext>
            </a:extLst>
          </p:cNvPr>
          <p:cNvCxnSpPr>
            <a:cxnSpLocks/>
          </p:cNvCxnSpPr>
          <p:nvPr/>
        </p:nvCxnSpPr>
        <p:spPr>
          <a:xfrm>
            <a:off x="4442321" y="2132407"/>
            <a:ext cx="3200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C6886E6-0A9F-4244-BEB2-A526545B54B9}"/>
              </a:ext>
            </a:extLst>
          </p:cNvPr>
          <p:cNvSpPr/>
          <p:nvPr/>
        </p:nvSpPr>
        <p:spPr bwMode="auto">
          <a:xfrm>
            <a:off x="4292947" y="4062470"/>
            <a:ext cx="279053" cy="321942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5719" tIns="42858" rIns="85719" bIns="428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923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923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B21615E-D140-4207-B7E8-CF9FC7FBE0EC}"/>
              </a:ext>
            </a:extLst>
          </p:cNvPr>
          <p:cNvSpPr/>
          <p:nvPr/>
        </p:nvSpPr>
        <p:spPr>
          <a:xfrm>
            <a:off x="7710756" y="2369817"/>
            <a:ext cx="1177039" cy="1046354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8" b="1" dirty="0">
                <a:solidFill>
                  <a:schemeClr val="tx1"/>
                </a:solidFill>
              </a:rPr>
              <a:t>납품 자재</a:t>
            </a:r>
            <a:endParaRPr lang="en-US" altLang="ko-KR" sz="1108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8" b="1" dirty="0">
                <a:solidFill>
                  <a:schemeClr val="tx1"/>
                </a:solidFill>
              </a:rPr>
              <a:t>품질 등록 시스템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0172BEE-1CAA-41CB-AC0E-6E8AD881E383}"/>
              </a:ext>
            </a:extLst>
          </p:cNvPr>
          <p:cNvSpPr/>
          <p:nvPr/>
        </p:nvSpPr>
        <p:spPr>
          <a:xfrm>
            <a:off x="7710756" y="3475199"/>
            <a:ext cx="1177039" cy="1046354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8" b="1" dirty="0">
                <a:solidFill>
                  <a:schemeClr val="tx1"/>
                </a:solidFill>
              </a:rPr>
              <a:t>VOC</a:t>
            </a:r>
          </a:p>
          <a:p>
            <a:pPr algn="ctr"/>
            <a:r>
              <a:rPr lang="ko-KR" altLang="en-US" sz="1108" b="1" dirty="0">
                <a:solidFill>
                  <a:schemeClr val="tx1"/>
                </a:solidFill>
              </a:rPr>
              <a:t>관리</a:t>
            </a:r>
            <a:endParaRPr lang="en-US" altLang="ko-KR" sz="1108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8" b="1" dirty="0">
                <a:solidFill>
                  <a:schemeClr val="tx1"/>
                </a:solidFill>
              </a:rPr>
              <a:t>시스템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5853FC15-AD67-462A-8527-2ABDA457DF69}"/>
              </a:ext>
            </a:extLst>
          </p:cNvPr>
          <p:cNvSpPr/>
          <p:nvPr/>
        </p:nvSpPr>
        <p:spPr>
          <a:xfrm>
            <a:off x="7710756" y="4601091"/>
            <a:ext cx="1177039" cy="1046354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8" b="1" dirty="0" err="1">
                <a:solidFill>
                  <a:schemeClr val="tx1"/>
                </a:solidFill>
              </a:rPr>
              <a:t>OKPlaza</a:t>
            </a:r>
            <a:endParaRPr lang="en-US" altLang="ko-KR" sz="1108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8" b="1" dirty="0">
                <a:solidFill>
                  <a:schemeClr val="tx1"/>
                </a:solidFill>
              </a:rPr>
              <a:t>만족도</a:t>
            </a:r>
            <a:endParaRPr lang="en-US" altLang="ko-KR" sz="1108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8" b="1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B1953CC-8BE6-4482-81C7-4CD2C02CD2AF}"/>
              </a:ext>
            </a:extLst>
          </p:cNvPr>
          <p:cNvSpPr/>
          <p:nvPr/>
        </p:nvSpPr>
        <p:spPr bwMode="auto">
          <a:xfrm>
            <a:off x="4285307" y="2482448"/>
            <a:ext cx="286694" cy="321942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5719" tIns="42858" rIns="85719" bIns="428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923" b="1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923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86577BA-A139-4880-9CD1-037A99D287CC}"/>
              </a:ext>
            </a:extLst>
          </p:cNvPr>
          <p:cNvSpPr/>
          <p:nvPr/>
        </p:nvSpPr>
        <p:spPr>
          <a:xfrm flipV="1">
            <a:off x="4571999" y="5769432"/>
            <a:ext cx="4046721" cy="24529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AA0A89F-BB4F-4D02-A1DA-FE8B7606B356}"/>
              </a:ext>
            </a:extLst>
          </p:cNvPr>
          <p:cNvSpPr/>
          <p:nvPr/>
        </p:nvSpPr>
        <p:spPr>
          <a:xfrm>
            <a:off x="5136835" y="6078373"/>
            <a:ext cx="2762995" cy="456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71" b="1" dirty="0" smtClean="0">
                <a:solidFill>
                  <a:schemeClr val="tx1"/>
                </a:solidFill>
                <a:latin typeface="+mn-ea"/>
              </a:rPr>
              <a:t>BP</a:t>
            </a:r>
            <a:r>
              <a:rPr lang="ko-KR" altLang="en-US" sz="1071" b="1" dirty="0" smtClean="0">
                <a:solidFill>
                  <a:schemeClr val="tx1"/>
                </a:solidFill>
                <a:latin typeface="+mn-ea"/>
              </a:rPr>
              <a:t>별 품질평가 및 </a:t>
            </a:r>
            <a:r>
              <a:rPr lang="en-US" altLang="ko-KR" sz="1071" b="1" dirty="0" smtClean="0">
                <a:solidFill>
                  <a:schemeClr val="tx1"/>
                </a:solidFill>
                <a:latin typeface="+mn-ea"/>
              </a:rPr>
              <a:t>BP </a:t>
            </a:r>
            <a:r>
              <a:rPr lang="ko-KR" altLang="en-US" sz="1071" b="1" dirty="0" smtClean="0">
                <a:solidFill>
                  <a:schemeClr val="tx1"/>
                </a:solidFill>
                <a:latin typeface="+mn-ea"/>
              </a:rPr>
              <a:t>선별데이터로 활용</a:t>
            </a:r>
            <a:endParaRPr lang="en-US" altLang="ko-KR" sz="1071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A3B9D22-D1D9-4C36-95A1-22A1A9C30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10" y="2403567"/>
            <a:ext cx="3478237" cy="351263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72837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참고</a:t>
            </a:r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이미지 인식 사례 </a:t>
            </a:r>
          </a:p>
        </p:txBody>
      </p:sp>
      <p:sp>
        <p:nvSpPr>
          <p:cNvPr id="2507" name="부제목 2">
            <a:extLst>
              <a:ext uri="{FF2B5EF4-FFF2-40B4-BE49-F238E27FC236}">
                <a16:creationId xmlns:a16="http://schemas.microsoft.com/office/drawing/2014/main" id="{2B634A5F-9653-4AA8-84B2-C9A721C7B172}"/>
              </a:ext>
            </a:extLst>
          </p:cNvPr>
          <p:cNvSpPr txBox="1">
            <a:spLocks/>
          </p:cNvSpPr>
          <p:nvPr/>
        </p:nvSpPr>
        <p:spPr>
          <a:xfrm>
            <a:off x="180975" y="883392"/>
            <a:ext cx="8515350" cy="465992"/>
          </a:xfrm>
          <a:prstGeom prst="rect">
            <a:avLst/>
          </a:prstGeom>
        </p:spPr>
        <p:txBody>
          <a:bodyPr vert="horz" lIns="84406" tIns="42203" rIns="84406" bIns="42203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kumimoji="1" lang="en-US" altLang="ko-KR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</a:t>
            </a:r>
            <a:r>
              <a:rPr kumimoji="1" lang="ko-KR" altLang="en-US" sz="1662" b="1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손행보험은</a:t>
            </a:r>
            <a:r>
              <a:rPr kumimoji="1" lang="ko-KR" altLang="en-US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자동차 파손 이미지의 </a:t>
            </a:r>
            <a:r>
              <a:rPr kumimoji="1" lang="en-US" altLang="ko-KR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AI </a:t>
            </a:r>
            <a:r>
              <a:rPr kumimoji="1" lang="ko-KR" altLang="en-US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분석을 통한 보상업무 자동화 도입</a:t>
            </a:r>
            <a:endParaRPr lang="en-US" altLang="ko-KR" sz="1662" b="1" dirty="0">
              <a:ln>
                <a:solidFill>
                  <a:srgbClr val="000000">
                    <a:alpha val="0"/>
                  </a:srgbClr>
                </a:solidFill>
              </a:ln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6" name="사각형: 둥근 모서리 30">
            <a:extLst>
              <a:ext uri="{FF2B5EF4-FFF2-40B4-BE49-F238E27FC236}">
                <a16:creationId xmlns:a16="http://schemas.microsoft.com/office/drawing/2014/main" id="{40FCCA0D-CFA7-452B-B0B5-1707D66AC577}"/>
              </a:ext>
            </a:extLst>
          </p:cNvPr>
          <p:cNvSpPr/>
          <p:nvPr/>
        </p:nvSpPr>
        <p:spPr>
          <a:xfrm>
            <a:off x="620729" y="1921933"/>
            <a:ext cx="4125116" cy="2078567"/>
          </a:xfrm>
          <a:prstGeom prst="roundRect">
            <a:avLst>
              <a:gd name="adj" fmla="val 4913"/>
            </a:avLst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647A10A-4141-444E-9E7C-04681D0D07E7}"/>
              </a:ext>
            </a:extLst>
          </p:cNvPr>
          <p:cNvGrpSpPr/>
          <p:nvPr/>
        </p:nvGrpSpPr>
        <p:grpSpPr>
          <a:xfrm>
            <a:off x="484767" y="1412776"/>
            <a:ext cx="4276410" cy="338554"/>
            <a:chOff x="560957" y="1669752"/>
            <a:chExt cx="4248027" cy="338554"/>
          </a:xfrm>
        </p:grpSpPr>
        <p:cxnSp>
          <p:nvCxnSpPr>
            <p:cNvPr id="48" name="Straight Connector 62">
              <a:extLst>
                <a:ext uri="{FF2B5EF4-FFF2-40B4-BE49-F238E27FC236}">
                  <a16:creationId xmlns:a16="http://schemas.microsoft.com/office/drawing/2014/main" id="{9B422B6C-56F3-4212-9BEF-CB9DA155D2FD}"/>
                </a:ext>
              </a:extLst>
            </p:cNvPr>
            <p:cNvCxnSpPr/>
            <p:nvPr/>
          </p:nvCxnSpPr>
          <p:spPr bwMode="auto">
            <a:xfrm>
              <a:off x="560957" y="1988840"/>
              <a:ext cx="424802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">
              <a:extLst>
                <a:ext uri="{FF2B5EF4-FFF2-40B4-BE49-F238E27FC236}">
                  <a16:creationId xmlns:a16="http://schemas.microsoft.com/office/drawing/2014/main" id="{56DC8890-E848-45A8-9F6C-5B1F064AEB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957" y="1669752"/>
              <a:ext cx="42480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kumimoji="0" lang="en-US" altLang="ko-KR" sz="1600" b="1" dirty="0">
                  <a:solidFill>
                    <a:srgbClr val="000000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AS-IS</a:t>
              </a:r>
              <a:endParaRPr kumimoji="0" lang="ko-KR" altLang="en-US" sz="1600" b="1" u="none" baseline="30000" dirty="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7ABFCD4-69B8-435A-A267-B0E5559ECE1C}"/>
              </a:ext>
            </a:extLst>
          </p:cNvPr>
          <p:cNvGrpSpPr/>
          <p:nvPr/>
        </p:nvGrpSpPr>
        <p:grpSpPr>
          <a:xfrm>
            <a:off x="886011" y="2120169"/>
            <a:ext cx="3473919" cy="490469"/>
            <a:chOff x="234157" y="2470150"/>
            <a:chExt cx="2940639" cy="360000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3C0C422-BEA6-431E-A7E3-F49F175AA639}"/>
                </a:ext>
              </a:extLst>
            </p:cNvPr>
            <p:cNvGrpSpPr/>
            <p:nvPr/>
          </p:nvGrpSpPr>
          <p:grpSpPr>
            <a:xfrm>
              <a:off x="234157" y="2470150"/>
              <a:ext cx="2940639" cy="360000"/>
              <a:chOff x="2272507" y="2442820"/>
              <a:chExt cx="2940639" cy="36000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965C7D8-488C-4280-9C24-AFF345491AEB}"/>
                  </a:ext>
                </a:extLst>
              </p:cNvPr>
              <p:cNvSpPr/>
              <p:nvPr/>
            </p:nvSpPr>
            <p:spPr>
              <a:xfrm>
                <a:off x="2272507" y="2442820"/>
                <a:ext cx="221090" cy="360000"/>
              </a:xfrm>
              <a:prstGeom prst="rect">
                <a:avLst/>
              </a:prstGeom>
              <a:solidFill>
                <a:srgbClr val="003366"/>
              </a:solidFill>
              <a:ln w="9525" cap="flat" cmpd="sng" algn="ctr">
                <a:solidFill>
                  <a:srgbClr val="0033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4400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lvl="0">
                  <a:defRPr/>
                </a:pPr>
                <a:endParaRPr lang="ko-KR" altLang="en-US" sz="1400" b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4" name="갈매기형 수장 56">
                <a:extLst>
                  <a:ext uri="{FF2B5EF4-FFF2-40B4-BE49-F238E27FC236}">
                    <a16:creationId xmlns:a16="http://schemas.microsoft.com/office/drawing/2014/main" id="{6765FB6B-CC48-4840-B42B-2EECC963FA1C}"/>
                  </a:ext>
                </a:extLst>
              </p:cNvPr>
              <p:cNvSpPr/>
              <p:nvPr/>
            </p:nvSpPr>
            <p:spPr>
              <a:xfrm flipH="1">
                <a:off x="2274516" y="2442820"/>
                <a:ext cx="2938630" cy="360000"/>
              </a:xfrm>
              <a:prstGeom prst="chevron">
                <a:avLst>
                  <a:gd name="adj" fmla="val 50000"/>
                </a:avLst>
              </a:prstGeom>
              <a:gradFill flip="none" rotWithShape="1">
                <a:gsLst>
                  <a:gs pos="80000">
                    <a:srgbClr val="003366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  <a:ln w="9525" cap="flat" cmpd="sng" algn="ctr">
                <a:solidFill>
                  <a:srgbClr val="0033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0" rIns="0" bIns="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ko-KR" altLang="en-US" sz="1400" dirty="0" err="1">
                    <a:solidFill>
                      <a:schemeClr val="bg1"/>
                    </a:solidFill>
                    <a:latin typeface="+mn-ea"/>
                    <a:ea typeface="+mn-ea"/>
                  </a:rPr>
                  <a:t>핀테크를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+mn-ea"/>
                    <a:ea typeface="+mn-ea"/>
                  </a:rPr>
                  <a:t> 활용한 보상업무 개선필요 </a:t>
                </a:r>
              </a:p>
            </p:txBody>
          </p:sp>
        </p:grp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71EB627-46D6-4EF9-9F5B-34925219D6C7}"/>
                </a:ext>
              </a:extLst>
            </p:cNvPr>
            <p:cNvSpPr/>
            <p:nvPr/>
          </p:nvSpPr>
          <p:spPr bwMode="auto">
            <a:xfrm>
              <a:off x="344650" y="2614150"/>
              <a:ext cx="72000" cy="7200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2DAA3DA-C693-4DE6-AB6E-33A287E40743}"/>
              </a:ext>
            </a:extLst>
          </p:cNvPr>
          <p:cNvGrpSpPr/>
          <p:nvPr/>
        </p:nvGrpSpPr>
        <p:grpSpPr>
          <a:xfrm>
            <a:off x="886011" y="2680927"/>
            <a:ext cx="3473919" cy="490469"/>
            <a:chOff x="234157" y="2470150"/>
            <a:chExt cx="2940639" cy="360000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24E16C5-E909-4486-9F72-BAB3EF43FA45}"/>
                </a:ext>
              </a:extLst>
            </p:cNvPr>
            <p:cNvGrpSpPr/>
            <p:nvPr/>
          </p:nvGrpSpPr>
          <p:grpSpPr>
            <a:xfrm>
              <a:off x="234157" y="2470150"/>
              <a:ext cx="2940639" cy="360000"/>
              <a:chOff x="2272507" y="2442820"/>
              <a:chExt cx="2940639" cy="360000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EA954B1B-4B1B-4D2E-8672-677CF2F19B9C}"/>
                  </a:ext>
                </a:extLst>
              </p:cNvPr>
              <p:cNvSpPr/>
              <p:nvPr/>
            </p:nvSpPr>
            <p:spPr>
              <a:xfrm>
                <a:off x="2272507" y="2442820"/>
                <a:ext cx="221090" cy="360000"/>
              </a:xfrm>
              <a:prstGeom prst="rect">
                <a:avLst/>
              </a:prstGeom>
              <a:solidFill>
                <a:srgbClr val="003366"/>
              </a:solidFill>
              <a:ln w="9525" cap="flat" cmpd="sng" algn="ctr">
                <a:solidFill>
                  <a:srgbClr val="0033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4400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lvl="0">
                  <a:defRPr/>
                </a:pPr>
                <a:endParaRPr lang="ko-KR" altLang="en-US" sz="1400" b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0" name="갈매기형 수장 56">
                <a:extLst>
                  <a:ext uri="{FF2B5EF4-FFF2-40B4-BE49-F238E27FC236}">
                    <a16:creationId xmlns:a16="http://schemas.microsoft.com/office/drawing/2014/main" id="{1B471DEC-BE04-4B4F-B683-425F18BB591A}"/>
                  </a:ext>
                </a:extLst>
              </p:cNvPr>
              <p:cNvSpPr/>
              <p:nvPr/>
            </p:nvSpPr>
            <p:spPr>
              <a:xfrm flipH="1">
                <a:off x="2274516" y="2442820"/>
                <a:ext cx="2938630" cy="360000"/>
              </a:xfrm>
              <a:prstGeom prst="chevron">
                <a:avLst>
                  <a:gd name="adj" fmla="val 50000"/>
                </a:avLst>
              </a:prstGeom>
              <a:gradFill flip="none" rotWithShape="1">
                <a:gsLst>
                  <a:gs pos="80000">
                    <a:srgbClr val="003366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  <a:ln w="9525" cap="flat" cmpd="sng" algn="ctr">
                <a:solidFill>
                  <a:srgbClr val="0033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0" rIns="0" bIns="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ko-KR" altLang="en-US" sz="1400" dirty="0">
                    <a:solidFill>
                      <a:schemeClr val="bg1"/>
                    </a:solidFill>
                    <a:latin typeface="+mn-ea"/>
                    <a:ea typeface="+mn-ea"/>
                  </a:rPr>
                  <a:t>빈번하게 발생되는 소액 보상업무 대상 </a:t>
                </a:r>
              </a:p>
            </p:txBody>
          </p:sp>
        </p:grp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FA66101-2C00-47CC-8583-70844BC89787}"/>
                </a:ext>
              </a:extLst>
            </p:cNvPr>
            <p:cNvSpPr/>
            <p:nvPr/>
          </p:nvSpPr>
          <p:spPr bwMode="auto">
            <a:xfrm>
              <a:off x="344650" y="2614150"/>
              <a:ext cx="72000" cy="7200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D3B4931-59DA-40ED-AE16-42AC11727AEE}"/>
              </a:ext>
            </a:extLst>
          </p:cNvPr>
          <p:cNvGrpSpPr/>
          <p:nvPr/>
        </p:nvGrpSpPr>
        <p:grpSpPr>
          <a:xfrm>
            <a:off x="886011" y="3286173"/>
            <a:ext cx="3473919" cy="490471"/>
            <a:chOff x="234157" y="2470149"/>
            <a:chExt cx="2940639" cy="360001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FA25F5C6-9C5C-40A2-AB4C-CA2C8550BB14}"/>
                </a:ext>
              </a:extLst>
            </p:cNvPr>
            <p:cNvGrpSpPr/>
            <p:nvPr/>
          </p:nvGrpSpPr>
          <p:grpSpPr>
            <a:xfrm>
              <a:off x="234157" y="2470149"/>
              <a:ext cx="2940639" cy="360001"/>
              <a:chOff x="2272507" y="2442819"/>
              <a:chExt cx="2940639" cy="36000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A92F020-CF70-47B6-B2E0-546A3153D6C0}"/>
                  </a:ext>
                </a:extLst>
              </p:cNvPr>
              <p:cNvSpPr/>
              <p:nvPr/>
            </p:nvSpPr>
            <p:spPr>
              <a:xfrm>
                <a:off x="2272507" y="2442820"/>
                <a:ext cx="221090" cy="360000"/>
              </a:xfrm>
              <a:prstGeom prst="rect">
                <a:avLst/>
              </a:prstGeom>
              <a:solidFill>
                <a:srgbClr val="003366"/>
              </a:solidFill>
              <a:ln w="9525" cap="flat" cmpd="sng" algn="ctr">
                <a:solidFill>
                  <a:srgbClr val="0033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4400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lvl="0">
                  <a:defRPr/>
                </a:pPr>
                <a:endParaRPr lang="ko-KR" altLang="en-US" sz="1400" b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7" name="갈매기형 수장 56">
                <a:extLst>
                  <a:ext uri="{FF2B5EF4-FFF2-40B4-BE49-F238E27FC236}">
                    <a16:creationId xmlns:a16="http://schemas.microsoft.com/office/drawing/2014/main" id="{883225DD-B449-49C5-B913-851EDE6BE24F}"/>
                  </a:ext>
                </a:extLst>
              </p:cNvPr>
              <p:cNvSpPr/>
              <p:nvPr/>
            </p:nvSpPr>
            <p:spPr>
              <a:xfrm flipH="1">
                <a:off x="2274516" y="2442819"/>
                <a:ext cx="2938630" cy="360000"/>
              </a:xfrm>
              <a:prstGeom prst="chevron">
                <a:avLst>
                  <a:gd name="adj" fmla="val 50000"/>
                </a:avLst>
              </a:prstGeom>
              <a:gradFill flip="none" rotWithShape="1">
                <a:gsLst>
                  <a:gs pos="80000">
                    <a:srgbClr val="003366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  <a:ln w="9525" cap="flat" cmpd="sng" algn="ctr">
                <a:solidFill>
                  <a:srgbClr val="0033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0" rIns="0" bIns="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ko-KR" altLang="en-US" sz="1400" dirty="0">
                    <a:solidFill>
                      <a:schemeClr val="bg1"/>
                    </a:solidFill>
                    <a:latin typeface="+mn-ea"/>
                    <a:ea typeface="+mn-ea"/>
                  </a:rPr>
                  <a:t>사고 차량 이미지에 대한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+mn-ea"/>
                    <a:ea typeface="+mn-ea"/>
                  </a:rPr>
                  <a:t>AI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+mn-ea"/>
                    <a:ea typeface="+mn-ea"/>
                  </a:rPr>
                  <a:t> 판정으로 자동 손해사정 기반 필요  </a:t>
                </a:r>
              </a:p>
            </p:txBody>
          </p:sp>
        </p:grp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B978783A-000B-43D2-A4C7-762E9EBE8B9F}"/>
                </a:ext>
              </a:extLst>
            </p:cNvPr>
            <p:cNvSpPr/>
            <p:nvPr/>
          </p:nvSpPr>
          <p:spPr bwMode="auto">
            <a:xfrm>
              <a:off x="344650" y="2614150"/>
              <a:ext cx="72000" cy="7200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2D6A7B9B-CEC2-4225-8953-FF870BC9DE8C}"/>
              </a:ext>
            </a:extLst>
          </p:cNvPr>
          <p:cNvGrpSpPr/>
          <p:nvPr/>
        </p:nvGrpSpPr>
        <p:grpSpPr>
          <a:xfrm>
            <a:off x="5116034" y="1412776"/>
            <a:ext cx="3885280" cy="338554"/>
            <a:chOff x="560957" y="1669752"/>
            <a:chExt cx="4248027" cy="338554"/>
          </a:xfrm>
        </p:grpSpPr>
        <p:cxnSp>
          <p:nvCxnSpPr>
            <p:cNvPr id="85" name="Straight Connector 62">
              <a:extLst>
                <a:ext uri="{FF2B5EF4-FFF2-40B4-BE49-F238E27FC236}">
                  <a16:creationId xmlns:a16="http://schemas.microsoft.com/office/drawing/2014/main" id="{55EC6B49-F1B4-4837-BA11-FE329DBCEBD3}"/>
                </a:ext>
              </a:extLst>
            </p:cNvPr>
            <p:cNvCxnSpPr/>
            <p:nvPr/>
          </p:nvCxnSpPr>
          <p:spPr bwMode="auto">
            <a:xfrm>
              <a:off x="560957" y="1988840"/>
              <a:ext cx="424802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5">
              <a:extLst>
                <a:ext uri="{FF2B5EF4-FFF2-40B4-BE49-F238E27FC236}">
                  <a16:creationId xmlns:a16="http://schemas.microsoft.com/office/drawing/2014/main" id="{4C84431E-2EA8-48D4-97A9-5D1E1B32A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957" y="1669752"/>
              <a:ext cx="42480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kumimoji="0" lang="ko-KR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차량</a:t>
              </a:r>
              <a:r>
                <a:rPr kumimoji="0" lang="en-US" altLang="ko-KR" sz="1600" b="1" dirty="0">
                  <a:solidFill>
                    <a:srgbClr val="000000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kumimoji="0" lang="ko-KR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보상업무 자동화</a:t>
              </a:r>
              <a:endParaRPr kumimoji="0" lang="ko-KR" altLang="en-US" sz="1600" b="1" u="none" baseline="30000" dirty="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pic>
        <p:nvPicPr>
          <p:cNvPr id="87" name="그림 86">
            <a:extLst>
              <a:ext uri="{FF2B5EF4-FFF2-40B4-BE49-F238E27FC236}">
                <a16:creationId xmlns:a16="http://schemas.microsoft.com/office/drawing/2014/main" id="{52D45654-3E11-4BE4-8F35-3E9562D49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149" y="1852765"/>
            <a:ext cx="2924175" cy="2067089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57F900-9453-47CE-B343-E3639C34FF79}"/>
              </a:ext>
            </a:extLst>
          </p:cNvPr>
          <p:cNvSpPr txBox="1"/>
          <p:nvPr/>
        </p:nvSpPr>
        <p:spPr>
          <a:xfrm>
            <a:off x="5258720" y="4098342"/>
            <a:ext cx="40328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400" b="1" dirty="0">
                <a:latin typeface="+mn-ea"/>
                <a:ea typeface="+mn-ea"/>
              </a:rPr>
              <a:t>차량 종류 </a:t>
            </a:r>
            <a:r>
              <a:rPr lang="en-US" altLang="ko-KR" sz="1400" b="1" dirty="0">
                <a:latin typeface="+mn-ea"/>
                <a:ea typeface="+mn-ea"/>
              </a:rPr>
              <a:t>: </a:t>
            </a:r>
            <a:r>
              <a:rPr lang="ko-KR" altLang="en-US" sz="1400" b="1" dirty="0">
                <a:latin typeface="+mn-ea"/>
                <a:ea typeface="+mn-ea"/>
              </a:rPr>
              <a:t>전 차종</a:t>
            </a:r>
            <a:endParaRPr lang="en-US" altLang="ko-KR" sz="1400" b="1" dirty="0">
              <a:latin typeface="+mn-ea"/>
              <a:ea typeface="+mn-ea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ko-KR" sz="1400" b="1" dirty="0">
              <a:latin typeface="+mn-ea"/>
              <a:ea typeface="+mn-ea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400" b="1" dirty="0">
                <a:latin typeface="+mn-ea"/>
                <a:ea typeface="+mn-ea"/>
              </a:rPr>
              <a:t>트레이닝 이미지 </a:t>
            </a:r>
            <a:r>
              <a:rPr lang="en-US" altLang="ko-KR" sz="1400" b="1" dirty="0">
                <a:latin typeface="+mn-ea"/>
                <a:ea typeface="+mn-ea"/>
              </a:rPr>
              <a:t>: 3</a:t>
            </a:r>
            <a:r>
              <a:rPr lang="ko-KR" altLang="en-US" sz="1400" b="1" dirty="0">
                <a:latin typeface="+mn-ea"/>
                <a:ea typeface="+mn-ea"/>
              </a:rPr>
              <a:t>만장 </a:t>
            </a:r>
            <a:r>
              <a:rPr lang="en-US" altLang="ko-KR" sz="1400" b="1" dirty="0">
                <a:latin typeface="+mn-ea"/>
                <a:ea typeface="+mn-ea"/>
              </a:rPr>
              <a:t>(</a:t>
            </a:r>
            <a:r>
              <a:rPr lang="ko-KR" altLang="en-US" sz="1400" b="1" dirty="0">
                <a:latin typeface="+mn-ea"/>
                <a:ea typeface="+mn-ea"/>
              </a:rPr>
              <a:t>부위별</a:t>
            </a:r>
            <a:r>
              <a:rPr lang="en-US" altLang="ko-KR" sz="1400" b="1" dirty="0">
                <a:latin typeface="+mn-ea"/>
                <a:ea typeface="+mn-ea"/>
              </a:rPr>
              <a:t>)</a:t>
            </a:r>
          </a:p>
          <a:p>
            <a:r>
              <a:rPr lang="en-US" altLang="ko-KR" sz="1400" b="1" dirty="0">
                <a:latin typeface="+mn-ea"/>
              </a:rPr>
              <a:t>   - </a:t>
            </a:r>
            <a:r>
              <a:rPr lang="ko-KR" altLang="en-US" sz="1400" b="1" dirty="0">
                <a:latin typeface="+mn-ea"/>
              </a:rPr>
              <a:t>부위별 </a:t>
            </a:r>
            <a:r>
              <a:rPr lang="en-US" altLang="ko-KR" sz="1400" b="1" dirty="0">
                <a:latin typeface="+mn-ea"/>
              </a:rPr>
              <a:t>Tag, </a:t>
            </a:r>
            <a:r>
              <a:rPr lang="ko-KR" altLang="en-US" sz="1400" b="1" dirty="0">
                <a:latin typeface="+mn-ea"/>
              </a:rPr>
              <a:t>각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부위별 인식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수작업 수행</a:t>
            </a:r>
            <a:endParaRPr lang="en-US" altLang="ko-KR" sz="1400" b="1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ko-KR" sz="1400" b="1" dirty="0">
              <a:latin typeface="+mn-ea"/>
              <a:ea typeface="+mn-ea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사용 기술 </a:t>
            </a:r>
            <a:r>
              <a:rPr lang="en-US" altLang="ko-KR" sz="1400" b="1" dirty="0">
                <a:latin typeface="+mn-ea"/>
              </a:rPr>
              <a:t>: Yolo, RCNN </a:t>
            </a:r>
            <a:r>
              <a:rPr lang="ko-KR" altLang="en-US" sz="1400" b="1" dirty="0">
                <a:latin typeface="+mn-ea"/>
              </a:rPr>
              <a:t>등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796F3D9-4122-4EB3-A03A-E83F599B63CE}"/>
              </a:ext>
            </a:extLst>
          </p:cNvPr>
          <p:cNvSpPr txBox="1"/>
          <p:nvPr/>
        </p:nvSpPr>
        <p:spPr>
          <a:xfrm>
            <a:off x="5187316" y="6308154"/>
            <a:ext cx="427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+mn-ea"/>
                <a:ea typeface="+mn-ea"/>
              </a:rPr>
              <a:t> 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5D797D0-66AE-4C83-A7E5-B6C5325B6BFA}"/>
              </a:ext>
            </a:extLst>
          </p:cNvPr>
          <p:cNvGrpSpPr/>
          <p:nvPr/>
        </p:nvGrpSpPr>
        <p:grpSpPr>
          <a:xfrm>
            <a:off x="515735" y="4196688"/>
            <a:ext cx="4276410" cy="338554"/>
            <a:chOff x="560957" y="1669752"/>
            <a:chExt cx="4248027" cy="338554"/>
          </a:xfrm>
        </p:grpSpPr>
        <p:cxnSp>
          <p:nvCxnSpPr>
            <p:cNvPr id="102" name="Straight Connector 62">
              <a:extLst>
                <a:ext uri="{FF2B5EF4-FFF2-40B4-BE49-F238E27FC236}">
                  <a16:creationId xmlns:a16="http://schemas.microsoft.com/office/drawing/2014/main" id="{B95354EA-E420-46AD-9A1E-899336CA320E}"/>
                </a:ext>
              </a:extLst>
            </p:cNvPr>
            <p:cNvCxnSpPr/>
            <p:nvPr/>
          </p:nvCxnSpPr>
          <p:spPr bwMode="auto">
            <a:xfrm>
              <a:off x="560957" y="1988840"/>
              <a:ext cx="424802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5">
              <a:extLst>
                <a:ext uri="{FF2B5EF4-FFF2-40B4-BE49-F238E27FC236}">
                  <a16:creationId xmlns:a16="http://schemas.microsoft.com/office/drawing/2014/main" id="{1D7447CD-D8FF-4485-B004-B1D1A82104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957" y="1669752"/>
              <a:ext cx="42480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kumimoji="0" lang="en-US" altLang="ko-KR" sz="1600" b="1" dirty="0">
                  <a:solidFill>
                    <a:srgbClr val="000000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TO-BE</a:t>
              </a:r>
              <a:endParaRPr kumimoji="0" lang="ko-KR" altLang="en-US" sz="1600" b="1" u="none" baseline="30000" dirty="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5D30AAD8-3B76-46AD-AFDD-14BCB7E22D4F}"/>
              </a:ext>
            </a:extLst>
          </p:cNvPr>
          <p:cNvSpPr txBox="1"/>
          <p:nvPr/>
        </p:nvSpPr>
        <p:spPr>
          <a:xfrm>
            <a:off x="736508" y="4707716"/>
            <a:ext cx="37021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400" b="1" dirty="0">
                <a:latin typeface="+mn-ea"/>
              </a:rPr>
              <a:t>차량 보상업무 시스템과 연계를 통한 업무 효율화</a:t>
            </a:r>
            <a:endParaRPr lang="en-US" altLang="ko-KR" sz="1400" b="1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ko-KR" sz="1400" b="1" dirty="0">
              <a:latin typeface="+mn-ea"/>
              <a:ea typeface="+mn-ea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sz="1400" b="1" dirty="0">
                <a:latin typeface="+mn-ea"/>
              </a:rPr>
              <a:t>100</a:t>
            </a:r>
            <a:r>
              <a:rPr lang="ko-KR" altLang="en-US" sz="1400" b="1" dirty="0">
                <a:latin typeface="+mn-ea"/>
              </a:rPr>
              <a:t>만원 이하의 소액 보상 업무 위주로 적용</a:t>
            </a:r>
            <a:endParaRPr lang="en-US" altLang="ko-KR" sz="1400" b="1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ko-KR" sz="1400" b="1" dirty="0">
              <a:latin typeface="+mn-ea"/>
              <a:ea typeface="+mn-ea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400" b="1" dirty="0">
                <a:latin typeface="+mn-ea"/>
              </a:rPr>
              <a:t>심도는 </a:t>
            </a:r>
            <a:r>
              <a:rPr lang="en-US" altLang="ko-KR" sz="1400" b="1" dirty="0">
                <a:latin typeface="+mn-ea"/>
              </a:rPr>
              <a:t>6</a:t>
            </a:r>
            <a:r>
              <a:rPr lang="ko-KR" altLang="en-US" sz="1400" b="1" dirty="0">
                <a:latin typeface="+mn-ea"/>
              </a:rPr>
              <a:t>단계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부위는 외부 </a:t>
            </a:r>
            <a:r>
              <a:rPr lang="en-US" altLang="ko-KR" sz="1400" b="1" dirty="0">
                <a:latin typeface="+mn-ea"/>
              </a:rPr>
              <a:t>13</a:t>
            </a:r>
            <a:r>
              <a:rPr lang="ko-KR" altLang="en-US" sz="1400" b="1" dirty="0">
                <a:latin typeface="+mn-ea"/>
              </a:rPr>
              <a:t>부분 판별 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5A970A3-6FEE-4F7A-AA81-9A6D0B2EAABA}"/>
              </a:ext>
            </a:extLst>
          </p:cNvPr>
          <p:cNvSpPr/>
          <p:nvPr/>
        </p:nvSpPr>
        <p:spPr bwMode="ltGray">
          <a:xfrm>
            <a:off x="5116034" y="5511390"/>
            <a:ext cx="3885280" cy="950652"/>
          </a:xfrm>
          <a:prstGeom prst="rect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분석시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필수 사항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58265" indent="-158265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분석용 데이터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이미지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대상별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약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만장 이상 필요 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58265" indent="-158265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이미지의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Tag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는 해당 업무 현업의 작업 필요 </a:t>
            </a:r>
          </a:p>
        </p:txBody>
      </p:sp>
    </p:spTree>
    <p:extLst>
      <p:ext uri="{BB962C8B-B14F-4D97-AF65-F5344CB8AC3E}">
        <p14:creationId xmlns:p14="http://schemas.microsoft.com/office/powerpoint/2010/main" val="36755960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참고</a:t>
            </a:r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기업 부실 조기 경보 모형 </a:t>
            </a:r>
          </a:p>
        </p:txBody>
      </p:sp>
      <p:sp>
        <p:nvSpPr>
          <p:cNvPr id="2507" name="부제목 2">
            <a:extLst>
              <a:ext uri="{FF2B5EF4-FFF2-40B4-BE49-F238E27FC236}">
                <a16:creationId xmlns:a16="http://schemas.microsoft.com/office/drawing/2014/main" id="{2B634A5F-9653-4AA8-84B2-C9A721C7B172}"/>
              </a:ext>
            </a:extLst>
          </p:cNvPr>
          <p:cNvSpPr txBox="1">
            <a:spLocks/>
          </p:cNvSpPr>
          <p:nvPr/>
        </p:nvSpPr>
        <p:spPr>
          <a:xfrm>
            <a:off x="180975" y="883392"/>
            <a:ext cx="8515350" cy="465992"/>
          </a:xfrm>
          <a:prstGeom prst="rect">
            <a:avLst/>
          </a:prstGeom>
        </p:spPr>
        <p:txBody>
          <a:bodyPr vert="horz" lIns="84406" tIns="42203" rIns="84406" bIns="42203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맑은 고딕" charset="-127"/>
                <a:ea typeface="맑은 고딕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kumimoji="1" lang="en-US" altLang="ko-KR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</a:t>
            </a:r>
            <a:r>
              <a:rPr kumimoji="1" lang="ko-KR" altLang="en-US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사</a:t>
            </a:r>
            <a:r>
              <a:rPr kumimoji="1" lang="en-US" altLang="ko-KR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P</a:t>
            </a:r>
            <a:r>
              <a:rPr kumimoji="1" lang="ko-KR" altLang="en-US" sz="1662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사는 거래 기업의 부실을 조기에 확인하기 위한 조기 경보 모형 도입 </a:t>
            </a:r>
            <a:endParaRPr lang="en-US" altLang="ko-KR" sz="1662" b="1" dirty="0">
              <a:ln>
                <a:solidFill>
                  <a:srgbClr val="000000">
                    <a:alpha val="0"/>
                  </a:srgbClr>
                </a:solidFill>
              </a:ln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59B58E8-D0A3-42FF-B04B-2C1C41B65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848" y="2826869"/>
            <a:ext cx="1809350" cy="1850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369DE42-724B-4F6B-A5E1-071BC61C5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600"/>
          <a:stretch/>
        </p:blipFill>
        <p:spPr>
          <a:xfrm>
            <a:off x="2189775" y="3248569"/>
            <a:ext cx="1554639" cy="179618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E5586A6-105A-44C6-B348-519C17F47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22" y="2826869"/>
            <a:ext cx="2535598" cy="1596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935AFDB-35C5-4ADB-AE24-2AF1C5AC2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549" y="3423150"/>
            <a:ext cx="423956" cy="42441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8C26878-D17F-4038-AA9E-F2340AAA3A37}"/>
              </a:ext>
            </a:extLst>
          </p:cNvPr>
          <p:cNvSpPr txBox="1"/>
          <p:nvPr/>
        </p:nvSpPr>
        <p:spPr>
          <a:xfrm>
            <a:off x="1414681" y="4008934"/>
            <a:ext cx="1808508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i="1" u="sng" dirty="0">
                <a:latin typeface="맑은 고딕" pitchFamily="50" charset="-127"/>
                <a:ea typeface="맑은 고딕" pitchFamily="50" charset="-127"/>
              </a:rPr>
              <a:t>여신 부실예측을 </a:t>
            </a:r>
            <a:endParaRPr lang="en-US" altLang="ko-KR" sz="1400" b="1" i="1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i="1" u="sng" dirty="0">
                <a:latin typeface="맑은 고딕" pitchFamily="50" charset="-127"/>
                <a:ea typeface="맑은 고딕" pitchFamily="50" charset="-127"/>
              </a:rPr>
              <a:t>위한 항목 및 가중치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7A6516-C61E-4BDC-A393-1C0917BA8CEF}"/>
              </a:ext>
            </a:extLst>
          </p:cNvPr>
          <p:cNvGrpSpPr/>
          <p:nvPr/>
        </p:nvGrpSpPr>
        <p:grpSpPr>
          <a:xfrm>
            <a:off x="484767" y="1412776"/>
            <a:ext cx="3782433" cy="338554"/>
            <a:chOff x="560957" y="1669752"/>
            <a:chExt cx="4248027" cy="338554"/>
          </a:xfrm>
        </p:grpSpPr>
        <p:cxnSp>
          <p:nvCxnSpPr>
            <p:cNvPr id="43" name="Straight Connector 62">
              <a:extLst>
                <a:ext uri="{FF2B5EF4-FFF2-40B4-BE49-F238E27FC236}">
                  <a16:creationId xmlns:a16="http://schemas.microsoft.com/office/drawing/2014/main" id="{FD8263D6-7B39-4665-996C-4189B1C4AEB8}"/>
                </a:ext>
              </a:extLst>
            </p:cNvPr>
            <p:cNvCxnSpPr/>
            <p:nvPr/>
          </p:nvCxnSpPr>
          <p:spPr bwMode="auto">
            <a:xfrm>
              <a:off x="560957" y="1988840"/>
              <a:ext cx="424802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EFCF43CA-CBFD-4716-BBCA-ABC8537363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957" y="1669752"/>
              <a:ext cx="42480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kumimoji="0" lang="en-US" altLang="ko-KR" sz="1600" b="1" dirty="0">
                  <a:solidFill>
                    <a:srgbClr val="000000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AS-IS</a:t>
              </a:r>
              <a:endParaRPr kumimoji="0" lang="ko-KR" altLang="en-US" sz="1600" b="1" u="none" baseline="30000" dirty="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01963A5-C8EE-40EE-AAE6-6CBCC1D9B79C}"/>
              </a:ext>
            </a:extLst>
          </p:cNvPr>
          <p:cNvGrpSpPr/>
          <p:nvPr/>
        </p:nvGrpSpPr>
        <p:grpSpPr>
          <a:xfrm>
            <a:off x="4642066" y="1393310"/>
            <a:ext cx="4276410" cy="338554"/>
            <a:chOff x="560957" y="1669752"/>
            <a:chExt cx="4248027" cy="338554"/>
          </a:xfrm>
        </p:grpSpPr>
        <p:cxnSp>
          <p:nvCxnSpPr>
            <p:cNvPr id="49" name="Straight Connector 62">
              <a:extLst>
                <a:ext uri="{FF2B5EF4-FFF2-40B4-BE49-F238E27FC236}">
                  <a16:creationId xmlns:a16="http://schemas.microsoft.com/office/drawing/2014/main" id="{157410A0-4887-4CB0-B9AD-0CD7735E9D80}"/>
                </a:ext>
              </a:extLst>
            </p:cNvPr>
            <p:cNvCxnSpPr/>
            <p:nvPr/>
          </p:nvCxnSpPr>
          <p:spPr bwMode="auto">
            <a:xfrm>
              <a:off x="560957" y="1988840"/>
              <a:ext cx="424802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5">
              <a:extLst>
                <a:ext uri="{FF2B5EF4-FFF2-40B4-BE49-F238E27FC236}">
                  <a16:creationId xmlns:a16="http://schemas.microsoft.com/office/drawing/2014/main" id="{C09CD5B7-07C1-4178-A78C-F3219EA7A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957" y="1669752"/>
              <a:ext cx="42480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kumimoji="0" lang="en-US" altLang="ko-KR" sz="1600" b="1" dirty="0">
                  <a:solidFill>
                    <a:srgbClr val="000000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TO-BE</a:t>
              </a:r>
              <a:endParaRPr kumimoji="0" lang="ko-KR" altLang="en-US" sz="1600" b="1" u="none" baseline="30000" dirty="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pic>
        <p:nvPicPr>
          <p:cNvPr id="1026" name="Picture 2" descr="ì ì©íê°ì¬ì ëí ì´ë¯¸ì§ ê²ìê²°ê³¼">
            <a:extLst>
              <a:ext uri="{FF2B5EF4-FFF2-40B4-BE49-F238E27FC236}">
                <a16:creationId xmlns:a16="http://schemas.microsoft.com/office/drawing/2014/main" id="{DD47EAA4-EC1A-4A0C-A2A0-CB9DEE2B3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282" y="1869965"/>
            <a:ext cx="2305961" cy="83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369A87D-A8A3-472B-8D33-0DBA5C26A1FD}"/>
              </a:ext>
            </a:extLst>
          </p:cNvPr>
          <p:cNvSpPr txBox="1"/>
          <p:nvPr/>
        </p:nvSpPr>
        <p:spPr>
          <a:xfrm>
            <a:off x="1438888" y="3090977"/>
            <a:ext cx="188466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i="1" u="sng" dirty="0">
                <a:latin typeface="맑은 고딕" pitchFamily="50" charset="-127"/>
                <a:ea typeface="맑은 고딕" pitchFamily="50" charset="-127"/>
              </a:rPr>
              <a:t>재무비율산출 공식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E14CEA8-CD83-426B-94D3-91E11FEC8D6C}"/>
              </a:ext>
            </a:extLst>
          </p:cNvPr>
          <p:cNvSpPr/>
          <p:nvPr/>
        </p:nvSpPr>
        <p:spPr>
          <a:xfrm rot="16200000">
            <a:off x="2055045" y="4475004"/>
            <a:ext cx="421700" cy="793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BF85C8-19A0-479F-A288-57474E7F0435}"/>
              </a:ext>
            </a:extLst>
          </p:cNvPr>
          <p:cNvSpPr txBox="1"/>
          <p:nvPr/>
        </p:nvSpPr>
        <p:spPr>
          <a:xfrm>
            <a:off x="4765583" y="2071494"/>
            <a:ext cx="37021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sz="1400" b="1" dirty="0">
                <a:latin typeface="+mn-ea"/>
              </a:rPr>
              <a:t>Machine Learning</a:t>
            </a:r>
            <a:r>
              <a:rPr lang="ko-KR" altLang="en-US" sz="1400" b="1" dirty="0">
                <a:latin typeface="+mn-ea"/>
              </a:rPr>
              <a:t>에 의한 </a:t>
            </a:r>
            <a:r>
              <a:rPr lang="en-US" altLang="ko-KR" sz="1400" b="1" dirty="0">
                <a:latin typeface="+mn-ea"/>
              </a:rPr>
              <a:t>AI </a:t>
            </a:r>
            <a:r>
              <a:rPr lang="ko-KR" altLang="en-US" sz="1400" b="1" dirty="0">
                <a:latin typeface="+mn-ea"/>
              </a:rPr>
              <a:t>모형 개발</a:t>
            </a:r>
            <a:endParaRPr lang="en-US" altLang="ko-KR" sz="1400" b="1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ko-KR" sz="1400" b="1" dirty="0">
              <a:latin typeface="+mn-ea"/>
              <a:ea typeface="+mn-ea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sz="1400" b="1" dirty="0">
                <a:latin typeface="+mn-ea"/>
              </a:rPr>
              <a:t>XAI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e</a:t>
            </a:r>
            <a:r>
              <a:rPr lang="en-US" altLang="ko-KR" sz="1400" b="1" dirty="0" err="1"/>
              <a:t>X</a:t>
            </a:r>
            <a:r>
              <a:rPr lang="en-US" altLang="ko-KR" sz="1400" dirty="0" err="1"/>
              <a:t>plainableAI</a:t>
            </a:r>
            <a:r>
              <a:rPr lang="en-US" altLang="ko-KR" sz="1400" dirty="0"/>
              <a:t>)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기법을 통한 설명가능한 </a:t>
            </a:r>
            <a:r>
              <a:rPr lang="ko-KR" altLang="en-US" sz="1400" b="1" dirty="0" err="1">
                <a:latin typeface="+mn-ea"/>
              </a:rPr>
              <a:t>해석력</a:t>
            </a:r>
            <a:r>
              <a:rPr lang="ko-KR" altLang="en-US" sz="1400" b="1" dirty="0">
                <a:latin typeface="+mn-ea"/>
              </a:rPr>
              <a:t> 추가</a:t>
            </a:r>
            <a:endParaRPr lang="en-US" altLang="ko-KR" sz="1400" b="1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ko-KR" sz="1400" b="1" dirty="0">
              <a:latin typeface="+mn-ea"/>
              <a:ea typeface="+mn-ea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400" b="1" dirty="0">
                <a:latin typeface="+mn-ea"/>
              </a:rPr>
              <a:t>통계적 모델과 </a:t>
            </a:r>
            <a:r>
              <a:rPr lang="en-US" altLang="ko-KR" sz="1400" b="1" dirty="0">
                <a:latin typeface="+mn-ea"/>
              </a:rPr>
              <a:t>ML</a:t>
            </a:r>
            <a:r>
              <a:rPr lang="ko-KR" altLang="en-US" sz="1400" b="1" dirty="0">
                <a:latin typeface="+mn-ea"/>
              </a:rPr>
              <a:t>기반의 모델의 결합 등급 구성 </a:t>
            </a:r>
            <a:endParaRPr lang="en-US" altLang="ko-KR" sz="1400" b="1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ko-KR" sz="1400" b="1" dirty="0">
              <a:latin typeface="+mn-ea"/>
              <a:ea typeface="+mn-ea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400" b="1" dirty="0">
                <a:latin typeface="+mn-ea"/>
              </a:rPr>
              <a:t>사용 기술 </a:t>
            </a:r>
            <a:r>
              <a:rPr lang="en-US" altLang="ko-KR" sz="1400" b="1" dirty="0">
                <a:latin typeface="+mn-ea"/>
              </a:rPr>
              <a:t>: </a:t>
            </a:r>
          </a:p>
          <a:p>
            <a:r>
              <a:rPr lang="en-US" altLang="ko-KR" sz="1400" b="1" dirty="0">
                <a:latin typeface="+mn-ea"/>
              </a:rPr>
              <a:t>   - </a:t>
            </a:r>
            <a:r>
              <a:rPr lang="ko-KR" altLang="en-US" sz="1400" b="1" dirty="0">
                <a:latin typeface="+mn-ea"/>
              </a:rPr>
              <a:t>알고리즘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en-US" altLang="ko-KR" sz="1400" b="1" dirty="0" err="1">
                <a:latin typeface="+mn-ea"/>
              </a:rPr>
              <a:t>XGBoost</a:t>
            </a:r>
            <a:r>
              <a:rPr lang="en-US" altLang="ko-KR" sz="1400" b="1" dirty="0">
                <a:latin typeface="+mn-ea"/>
              </a:rPr>
              <a:t>, Random Forest,</a:t>
            </a:r>
          </a:p>
          <a:p>
            <a:r>
              <a:rPr lang="en-US" altLang="ko-KR" sz="1400" b="1" dirty="0">
                <a:latin typeface="+mn-ea"/>
              </a:rPr>
              <a:t>                   Deep Learning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   - XAI : explainable AI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09DB909-6BCC-4AB6-9C79-6B89BE68F502}"/>
              </a:ext>
            </a:extLst>
          </p:cNvPr>
          <p:cNvSpPr/>
          <p:nvPr/>
        </p:nvSpPr>
        <p:spPr bwMode="ltGray">
          <a:xfrm>
            <a:off x="4933950" y="5436639"/>
            <a:ext cx="4026911" cy="1076614"/>
          </a:xfrm>
          <a:prstGeom prst="rect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분석시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필수 사항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58265" indent="-158265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신용평가사로부터 평가 데이터의 정기적 확보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계약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58265" indent="-158265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통계적 모델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 ML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모델의 병행 개발 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58265" indent="-158265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신용평가 기관이 신용모형 관련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Biz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컨설팅</a:t>
            </a:r>
          </a:p>
        </p:txBody>
      </p:sp>
      <p:pic>
        <p:nvPicPr>
          <p:cNvPr id="1030" name="Picture 6" descr="ê±°ë ê¸°ìì ëí ì´ë¯¸ì§ ê²ìê²°ê³¼">
            <a:extLst>
              <a:ext uri="{FF2B5EF4-FFF2-40B4-BE49-F238E27FC236}">
                <a16:creationId xmlns:a16="http://schemas.microsoft.com/office/drawing/2014/main" id="{12582E1A-FA96-40AA-A32B-3AB582A16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687" y="5584796"/>
            <a:ext cx="1614487" cy="95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37D16D2-095F-4345-B10B-9D6BABFA7CBF}"/>
              </a:ext>
            </a:extLst>
          </p:cNvPr>
          <p:cNvSpPr txBox="1"/>
          <p:nvPr/>
        </p:nvSpPr>
        <p:spPr>
          <a:xfrm>
            <a:off x="1102422" y="5263130"/>
            <a:ext cx="2221130" cy="28364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거래기업의 부실 예측</a:t>
            </a:r>
          </a:p>
        </p:txBody>
      </p:sp>
    </p:spTree>
    <p:extLst>
      <p:ext uri="{BB962C8B-B14F-4D97-AF65-F5344CB8AC3E}">
        <p14:creationId xmlns:p14="http://schemas.microsoft.com/office/powerpoint/2010/main" val="32853657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4400" dirty="0">
                <a:latin typeface="+mn-ea"/>
                <a:ea typeface="+mn-ea"/>
              </a:rPr>
              <a:t>감사합니다</a:t>
            </a:r>
            <a:r>
              <a:rPr lang="en-US" altLang="ko-KR" sz="4400" dirty="0">
                <a:latin typeface="+mn-ea"/>
                <a:ea typeface="+mn-ea"/>
              </a:rPr>
              <a:t>.</a:t>
            </a:r>
            <a:endParaRPr lang="ko-KR" altLang="en-US" sz="44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분석용 </a:t>
            </a:r>
            <a:r>
              <a:rPr lang="ko-KR" altLang="en-US" dirty="0"/>
              <a:t>데이터 마트</a:t>
            </a:r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2A70D607-C040-4B6A-9F9D-1721ED404DD9}"/>
              </a:ext>
            </a:extLst>
          </p:cNvPr>
          <p:cNvSpPr/>
          <p:nvPr/>
        </p:nvSpPr>
        <p:spPr bwMode="gray">
          <a:xfrm>
            <a:off x="230168" y="1920446"/>
            <a:ext cx="8616735" cy="429937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99692" rIns="33231" rtlCol="0" anchor="t"/>
          <a:lstStyle/>
          <a:p>
            <a:pPr marL="158265" indent="-158265">
              <a:lnSpc>
                <a:spcPct val="14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015" b="1" kern="0" dirty="0">
                <a:solidFill>
                  <a:srgbClr val="333333"/>
                </a:solidFill>
                <a:latin typeface="+mn-ea"/>
              </a:rPr>
              <a:t>통합 </a:t>
            </a:r>
            <a:r>
              <a:rPr lang="ko-KR" altLang="en-US" sz="1015" b="1" kern="0" dirty="0" err="1">
                <a:solidFill>
                  <a:srgbClr val="333333"/>
                </a:solidFill>
                <a:latin typeface="+mn-ea"/>
              </a:rPr>
              <a:t>데이터셋</a:t>
            </a:r>
            <a:r>
              <a:rPr lang="ko-KR" altLang="en-US" sz="1015" b="1" kern="0" dirty="0">
                <a:solidFill>
                  <a:srgbClr val="333333"/>
                </a:solidFill>
                <a:latin typeface="+mn-ea"/>
              </a:rPr>
              <a:t> 크기</a:t>
            </a:r>
            <a:r>
              <a:rPr lang="en-US" altLang="ko-KR" sz="1015" b="1" kern="0" dirty="0">
                <a:solidFill>
                  <a:srgbClr val="333333"/>
                </a:solidFill>
                <a:latin typeface="+mn-ea"/>
              </a:rPr>
              <a:t>	: Rows : 504,648 </a:t>
            </a:r>
            <a:r>
              <a:rPr lang="ko-KR" altLang="en-US" sz="1015" b="1" kern="0" dirty="0">
                <a:solidFill>
                  <a:srgbClr val="333333"/>
                </a:solidFill>
                <a:latin typeface="+mn-ea"/>
              </a:rPr>
              <a:t>개</a:t>
            </a:r>
            <a:r>
              <a:rPr lang="en-US" altLang="ko-KR" sz="1015" b="1" kern="0" dirty="0">
                <a:solidFill>
                  <a:srgbClr val="333333"/>
                </a:solidFill>
                <a:latin typeface="+mn-ea"/>
              </a:rPr>
              <a:t>, Cols : 30 </a:t>
            </a:r>
            <a:r>
              <a:rPr lang="ko-KR" altLang="en-US" sz="1015" b="1" kern="0" dirty="0">
                <a:solidFill>
                  <a:srgbClr val="333333"/>
                </a:solidFill>
                <a:latin typeface="+mn-ea"/>
              </a:rPr>
              <a:t>개</a:t>
            </a:r>
            <a:endParaRPr lang="en-US" altLang="ko-KR" sz="1015" b="1" kern="0" dirty="0">
              <a:solidFill>
                <a:srgbClr val="333333"/>
              </a:solidFill>
              <a:latin typeface="+mn-ea"/>
            </a:endParaRPr>
          </a:p>
          <a:p>
            <a:pPr marL="158265" indent="-158265">
              <a:lnSpc>
                <a:spcPct val="14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015" b="1" kern="0" dirty="0">
                <a:solidFill>
                  <a:srgbClr val="333333"/>
                </a:solidFill>
                <a:latin typeface="+mn-ea"/>
              </a:rPr>
              <a:t>최종 테이블 컬럼</a:t>
            </a:r>
            <a:r>
              <a:rPr lang="en-US" altLang="ko-KR" sz="1015" b="1" kern="0" dirty="0">
                <a:solidFill>
                  <a:srgbClr val="333333"/>
                </a:solidFill>
                <a:latin typeface="+mn-ea"/>
              </a:rPr>
              <a:t>	: </a:t>
            </a:r>
          </a:p>
          <a:p>
            <a:pPr marL="158265" indent="-158265">
              <a:lnSpc>
                <a:spcPct val="14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altLang="ko-KR" sz="1015" b="1" kern="0" dirty="0">
              <a:solidFill>
                <a:srgbClr val="333333"/>
              </a:solidFill>
              <a:latin typeface="+mn-ea"/>
            </a:endParaRPr>
          </a:p>
          <a:p>
            <a:pPr marL="158265" indent="-158265">
              <a:lnSpc>
                <a:spcPct val="14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altLang="ko-KR" sz="1015" b="1" kern="0" dirty="0">
              <a:solidFill>
                <a:srgbClr val="333333"/>
              </a:solidFill>
              <a:latin typeface="+mn-ea"/>
            </a:endParaRPr>
          </a:p>
          <a:p>
            <a:pPr marL="158265" indent="-158265">
              <a:lnSpc>
                <a:spcPct val="14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altLang="ko-KR" sz="1015" b="1" kern="0" dirty="0">
              <a:solidFill>
                <a:srgbClr val="333333"/>
              </a:solidFill>
              <a:latin typeface="+mn-ea"/>
            </a:endParaRPr>
          </a:p>
          <a:p>
            <a:pPr marL="158265" indent="-158265">
              <a:lnSpc>
                <a:spcPct val="14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altLang="ko-KR" sz="1015" b="1" kern="0" dirty="0">
              <a:solidFill>
                <a:srgbClr val="333333"/>
              </a:solidFill>
              <a:latin typeface="+mn-ea"/>
            </a:endParaRPr>
          </a:p>
          <a:p>
            <a:pPr marL="158265" indent="-158265">
              <a:lnSpc>
                <a:spcPct val="14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altLang="ko-KR" sz="1015" b="1" kern="0" dirty="0">
              <a:solidFill>
                <a:srgbClr val="333333"/>
              </a:solidFill>
              <a:latin typeface="+mn-ea"/>
            </a:endParaRPr>
          </a:p>
          <a:p>
            <a:pPr marL="158265" indent="-158265">
              <a:lnSpc>
                <a:spcPct val="14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altLang="ko-KR" sz="1015" b="1" kern="0" dirty="0">
              <a:solidFill>
                <a:srgbClr val="333333"/>
              </a:solidFill>
              <a:latin typeface="+mn-ea"/>
            </a:endParaRPr>
          </a:p>
          <a:p>
            <a:pPr marL="158265" indent="-158265">
              <a:lnSpc>
                <a:spcPct val="14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altLang="ko-KR" sz="1015" b="1" kern="0" dirty="0">
              <a:solidFill>
                <a:srgbClr val="333333"/>
              </a:solidFill>
              <a:latin typeface="+mn-ea"/>
            </a:endParaRPr>
          </a:p>
          <a:p>
            <a:pPr marL="158265" indent="-158265">
              <a:lnSpc>
                <a:spcPct val="14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altLang="ko-KR" sz="1015" b="1" kern="0" dirty="0">
              <a:solidFill>
                <a:srgbClr val="333333"/>
              </a:solidFill>
              <a:latin typeface="+mn-ea"/>
            </a:endParaRPr>
          </a:p>
          <a:p>
            <a:pPr marL="158265" indent="-158265">
              <a:lnSpc>
                <a:spcPct val="14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altLang="ko-KR" sz="1015" b="1" kern="0" dirty="0">
              <a:solidFill>
                <a:srgbClr val="333333"/>
              </a:solidFill>
              <a:latin typeface="+mn-ea"/>
            </a:endParaRPr>
          </a:p>
          <a:p>
            <a:pPr marL="158265" indent="-158265">
              <a:lnSpc>
                <a:spcPct val="14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015" b="1" kern="0" dirty="0">
                <a:solidFill>
                  <a:srgbClr val="333333"/>
                </a:solidFill>
                <a:latin typeface="+mn-ea"/>
              </a:rPr>
              <a:t>데이터 샘플</a:t>
            </a:r>
            <a:r>
              <a:rPr lang="en-US" altLang="ko-KR" sz="1015" b="1" kern="0" dirty="0">
                <a:solidFill>
                  <a:srgbClr val="333333"/>
                </a:solidFill>
                <a:latin typeface="+mn-ea"/>
              </a:rPr>
              <a:t>	: </a:t>
            </a:r>
          </a:p>
          <a:p>
            <a:pPr marL="158265" indent="-158265">
              <a:lnSpc>
                <a:spcPct val="14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altLang="ko-KR" sz="1015" b="1" kern="0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FC7B336-3259-4C83-9C26-063E5A441EFD}"/>
              </a:ext>
            </a:extLst>
          </p:cNvPr>
          <p:cNvSpPr/>
          <p:nvPr/>
        </p:nvSpPr>
        <p:spPr bwMode="gray">
          <a:xfrm>
            <a:off x="263632" y="1349030"/>
            <a:ext cx="8616738" cy="598610"/>
          </a:xfrm>
          <a:prstGeom prst="rect">
            <a:avLst/>
          </a:prstGeom>
          <a:solidFill>
            <a:srgbClr val="4F81BD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ko-KR" altLang="en-US" sz="1385" b="1" kern="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분석용 통합 데이터 마트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97097" y="4630115"/>
          <a:ext cx="8549805" cy="1511833"/>
        </p:xfrm>
        <a:graphic>
          <a:graphicData uri="http://schemas.openxmlformats.org/drawingml/2006/table">
            <a:tbl>
              <a:tblPr/>
              <a:tblGrid>
                <a:gridCol w="741128">
                  <a:extLst>
                    <a:ext uri="{9D8B030D-6E8A-4147-A177-3AD203B41FA5}">
                      <a16:colId xmlns:a16="http://schemas.microsoft.com/office/drawing/2014/main" val="3850744761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671459581"/>
                    </a:ext>
                  </a:extLst>
                </a:gridCol>
                <a:gridCol w="464008">
                  <a:extLst>
                    <a:ext uri="{9D8B030D-6E8A-4147-A177-3AD203B41FA5}">
                      <a16:colId xmlns:a16="http://schemas.microsoft.com/office/drawing/2014/main" val="1149287433"/>
                    </a:ext>
                  </a:extLst>
                </a:gridCol>
                <a:gridCol w="569987">
                  <a:extLst>
                    <a:ext uri="{9D8B030D-6E8A-4147-A177-3AD203B41FA5}">
                      <a16:colId xmlns:a16="http://schemas.microsoft.com/office/drawing/2014/main" val="771843950"/>
                    </a:ext>
                  </a:extLst>
                </a:gridCol>
                <a:gridCol w="528105">
                  <a:extLst>
                    <a:ext uri="{9D8B030D-6E8A-4147-A177-3AD203B41FA5}">
                      <a16:colId xmlns:a16="http://schemas.microsoft.com/office/drawing/2014/main" val="1408078113"/>
                    </a:ext>
                  </a:extLst>
                </a:gridCol>
                <a:gridCol w="611869">
                  <a:extLst>
                    <a:ext uri="{9D8B030D-6E8A-4147-A177-3AD203B41FA5}">
                      <a16:colId xmlns:a16="http://schemas.microsoft.com/office/drawing/2014/main" val="2333233458"/>
                    </a:ext>
                  </a:extLst>
                </a:gridCol>
                <a:gridCol w="569987">
                  <a:extLst>
                    <a:ext uri="{9D8B030D-6E8A-4147-A177-3AD203B41FA5}">
                      <a16:colId xmlns:a16="http://schemas.microsoft.com/office/drawing/2014/main" val="2296806780"/>
                    </a:ext>
                  </a:extLst>
                </a:gridCol>
                <a:gridCol w="569987">
                  <a:extLst>
                    <a:ext uri="{9D8B030D-6E8A-4147-A177-3AD203B41FA5}">
                      <a16:colId xmlns:a16="http://schemas.microsoft.com/office/drawing/2014/main" val="1356603139"/>
                    </a:ext>
                  </a:extLst>
                </a:gridCol>
                <a:gridCol w="569987">
                  <a:extLst>
                    <a:ext uri="{9D8B030D-6E8A-4147-A177-3AD203B41FA5}">
                      <a16:colId xmlns:a16="http://schemas.microsoft.com/office/drawing/2014/main" val="399261620"/>
                    </a:ext>
                  </a:extLst>
                </a:gridCol>
                <a:gridCol w="569987">
                  <a:extLst>
                    <a:ext uri="{9D8B030D-6E8A-4147-A177-3AD203B41FA5}">
                      <a16:colId xmlns:a16="http://schemas.microsoft.com/office/drawing/2014/main" val="1856736446"/>
                    </a:ext>
                  </a:extLst>
                </a:gridCol>
                <a:gridCol w="569987">
                  <a:extLst>
                    <a:ext uri="{9D8B030D-6E8A-4147-A177-3AD203B41FA5}">
                      <a16:colId xmlns:a16="http://schemas.microsoft.com/office/drawing/2014/main" val="1588892641"/>
                    </a:ext>
                  </a:extLst>
                </a:gridCol>
                <a:gridCol w="681571">
                  <a:extLst>
                    <a:ext uri="{9D8B030D-6E8A-4147-A177-3AD203B41FA5}">
                      <a16:colId xmlns:a16="http://schemas.microsoft.com/office/drawing/2014/main" val="469625029"/>
                    </a:ext>
                  </a:extLst>
                </a:gridCol>
                <a:gridCol w="458403">
                  <a:extLst>
                    <a:ext uri="{9D8B030D-6E8A-4147-A177-3AD203B41FA5}">
                      <a16:colId xmlns:a16="http://schemas.microsoft.com/office/drawing/2014/main" val="579582664"/>
                    </a:ext>
                  </a:extLst>
                </a:gridCol>
                <a:gridCol w="569987">
                  <a:extLst>
                    <a:ext uri="{9D8B030D-6E8A-4147-A177-3AD203B41FA5}">
                      <a16:colId xmlns:a16="http://schemas.microsoft.com/office/drawing/2014/main" val="325950998"/>
                    </a:ext>
                  </a:extLst>
                </a:gridCol>
                <a:gridCol w="569987">
                  <a:extLst>
                    <a:ext uri="{9D8B030D-6E8A-4147-A177-3AD203B41FA5}">
                      <a16:colId xmlns:a16="http://schemas.microsoft.com/office/drawing/2014/main" val="4041962117"/>
                    </a:ext>
                  </a:extLst>
                </a:gridCol>
              </a:tblGrid>
              <a:tr h="176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strike="noStrike" spc="0" baseline="0" dirty="0" err="1">
                          <a:effectLst/>
                        </a:rPr>
                        <a:t>OrderNum</a:t>
                      </a:r>
                      <a:endParaRPr lang="en-US" sz="700" b="1" strike="noStrike" spc="0" baseline="0" dirty="0">
                        <a:effectLst/>
                      </a:endParaRPr>
                    </a:p>
                  </a:txBody>
                  <a:tcPr marL="16147" marR="16147" marT="8074" marB="8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strike="noStrike" spc="0" baseline="0" dirty="0" err="1">
                          <a:effectLst/>
                        </a:rPr>
                        <a:t>SubOrder</a:t>
                      </a:r>
                      <a:endParaRPr lang="en-US" sz="700" b="1" strike="noStrike" spc="0" baseline="0" dirty="0">
                        <a:effectLst/>
                      </a:endParaRPr>
                    </a:p>
                    <a:p>
                      <a:pPr algn="ctr" fontAlgn="ctr"/>
                      <a:r>
                        <a:rPr lang="en-US" sz="700" b="1" strike="noStrike" spc="0" baseline="0" dirty="0">
                          <a:effectLst/>
                        </a:rPr>
                        <a:t>Num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strike="noStrike" spc="0" baseline="0" dirty="0" err="1">
                          <a:effectLst/>
                        </a:rPr>
                        <a:t>CompanyID</a:t>
                      </a:r>
                      <a:endParaRPr lang="en-US" sz="700" b="1" strike="noStrike" spc="0" baseline="0" dirty="0">
                        <a:effectLst/>
                      </a:endParaRP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strike="noStrike" spc="0" baseline="0" dirty="0" err="1">
                          <a:effectLst/>
                        </a:rPr>
                        <a:t>BpID</a:t>
                      </a:r>
                      <a:endParaRPr lang="en-US" sz="700" b="1" strike="noStrike" spc="0" baseline="0" dirty="0">
                        <a:effectLst/>
                      </a:endParaRP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strike="noStrike" spc="0" baseline="0" dirty="0" err="1">
                          <a:effectLst/>
                        </a:rPr>
                        <a:t>OrderAmt</a:t>
                      </a:r>
                      <a:endParaRPr lang="en-US" sz="700" b="1" strike="noStrike" spc="0" baseline="0" dirty="0">
                        <a:effectLst/>
                      </a:endParaRP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strike="noStrike" spc="0" baseline="0" dirty="0" err="1">
                          <a:effectLst/>
                        </a:rPr>
                        <a:t>ProductCode</a:t>
                      </a:r>
                      <a:endParaRPr lang="en-US" sz="700" b="1" strike="noStrike" spc="0" baseline="0" dirty="0">
                        <a:effectLst/>
                      </a:endParaRP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strike="noStrike" spc="0" baseline="0" dirty="0" err="1">
                          <a:effectLst/>
                        </a:rPr>
                        <a:t>OrderTime</a:t>
                      </a:r>
                      <a:endParaRPr lang="en-US" sz="700" b="1" strike="noStrike" spc="0" baseline="0" dirty="0">
                        <a:effectLst/>
                      </a:endParaRP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strike="noStrike" spc="0" baseline="0" dirty="0" err="1">
                          <a:effectLst/>
                        </a:rPr>
                        <a:t>ShipDate</a:t>
                      </a:r>
                      <a:endParaRPr lang="en-US" sz="700" b="1" strike="noStrike" spc="0" baseline="0" dirty="0">
                        <a:effectLst/>
                      </a:endParaRP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strike="noStrike" spc="0" baseline="0" dirty="0">
                          <a:effectLst/>
                        </a:rPr>
                        <a:t>...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strike="noStrike" spc="0" baseline="0" dirty="0" err="1">
                          <a:effectLst/>
                        </a:rPr>
                        <a:t>Companynm</a:t>
                      </a:r>
                      <a:endParaRPr lang="en-US" sz="700" b="1" strike="noStrike" spc="0" baseline="0" dirty="0">
                        <a:effectLst/>
                      </a:endParaRP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strike="noStrike" spc="0" baseline="0" dirty="0" err="1">
                          <a:effectLst/>
                        </a:rPr>
                        <a:t>Bpnm</a:t>
                      </a:r>
                      <a:endParaRPr lang="en-US" sz="700" b="1" strike="noStrike" spc="0" baseline="0" dirty="0">
                        <a:effectLst/>
                      </a:endParaRP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strike="noStrike" spc="0" baseline="0" dirty="0">
                          <a:effectLst/>
                        </a:rPr>
                        <a:t>Construction</a:t>
                      </a:r>
                    </a:p>
                    <a:p>
                      <a:pPr algn="ctr" fontAlgn="ctr"/>
                      <a:r>
                        <a:rPr lang="en-US" sz="700" b="1" strike="noStrike" spc="0" baseline="0" dirty="0">
                          <a:effectLst/>
                        </a:rPr>
                        <a:t>Type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strike="noStrike" spc="0" baseline="0" dirty="0">
                          <a:effectLst/>
                        </a:rPr>
                        <a:t>Business</a:t>
                      </a:r>
                    </a:p>
                    <a:p>
                      <a:pPr algn="ctr" fontAlgn="ctr"/>
                      <a:r>
                        <a:rPr lang="en-US" sz="700" b="1" strike="noStrike" spc="0" baseline="0" dirty="0">
                          <a:effectLst/>
                        </a:rPr>
                        <a:t>Type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strike="noStrike" spc="0" baseline="0" dirty="0">
                          <a:effectLst/>
                        </a:rPr>
                        <a:t>Option</a:t>
                      </a:r>
                    </a:p>
                    <a:p>
                      <a:pPr algn="ctr" fontAlgn="ctr"/>
                      <a:r>
                        <a:rPr lang="en-US" sz="700" b="1" strike="noStrike" spc="0" baseline="0" dirty="0" err="1">
                          <a:effectLst/>
                        </a:rPr>
                        <a:t>ProductTF</a:t>
                      </a:r>
                      <a:endParaRPr lang="en-US" sz="700" b="1" strike="noStrike" spc="0" baseline="0" dirty="0">
                        <a:effectLst/>
                      </a:endParaRP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strike="noStrike" spc="0" baseline="0" dirty="0" err="1">
                          <a:effectLst/>
                        </a:rPr>
                        <a:t>Supplynm</a:t>
                      </a:r>
                      <a:endParaRPr lang="en-US" sz="700" b="1" strike="noStrike" spc="0" baseline="0" dirty="0">
                        <a:effectLst/>
                      </a:endParaRPr>
                    </a:p>
                  </a:txBody>
                  <a:tcPr marL="16147" marR="16147" marT="8074" marB="807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07134"/>
                  </a:ext>
                </a:extLst>
              </a:tr>
              <a:tr h="38119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dirty="0">
                          <a:effectLst/>
                        </a:rPr>
                        <a:t>GEN1401020001</a:t>
                      </a:r>
                    </a:p>
                  </a:txBody>
                  <a:tcPr marL="16147" marR="16147" marT="8074" marB="8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>
                          <a:effectLst/>
                        </a:rPr>
                        <a:t>1.0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dirty="0">
                          <a:effectLst/>
                        </a:rPr>
                        <a:t>GEN126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dirty="0">
                          <a:effectLst/>
                        </a:rPr>
                        <a:t>BUY0103847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dirty="0">
                          <a:effectLst/>
                        </a:rPr>
                        <a:t>100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dirty="0">
                          <a:effectLst/>
                        </a:rPr>
                        <a:t>6602300001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dirty="0">
                          <a:effectLst/>
                        </a:rPr>
                        <a:t>2014-01-02 08:19:04.760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dirty="0">
                          <a:effectLst/>
                        </a:rPr>
                        <a:t>2014-01-10 17:03:20.490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dirty="0">
                          <a:effectLst/>
                        </a:rPr>
                        <a:t>...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dirty="0">
                          <a:effectLst/>
                        </a:rPr>
                        <a:t>(</a:t>
                      </a:r>
                      <a:r>
                        <a:rPr lang="ko-KR" altLang="en-US" sz="800" b="0" dirty="0">
                          <a:effectLst/>
                        </a:rPr>
                        <a:t>주</a:t>
                      </a:r>
                      <a:r>
                        <a:rPr lang="en-US" altLang="ko-KR" sz="800" b="0" dirty="0">
                          <a:effectLst/>
                        </a:rPr>
                        <a:t>)</a:t>
                      </a:r>
                      <a:r>
                        <a:rPr lang="ko-KR" altLang="en-US" sz="800" b="0" dirty="0" err="1">
                          <a:effectLst/>
                        </a:rPr>
                        <a:t>클라우드정보통신</a:t>
                      </a:r>
                      <a:endParaRPr lang="ko-KR" altLang="en-US" sz="800" b="0" dirty="0">
                        <a:effectLst/>
                      </a:endParaRP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dirty="0" err="1">
                          <a:effectLst/>
                        </a:rPr>
                        <a:t>클라우드정보통신</a:t>
                      </a:r>
                      <a:r>
                        <a:rPr lang="en-US" altLang="ko-KR" sz="800" b="0" dirty="0">
                          <a:effectLst/>
                        </a:rPr>
                        <a:t>_</a:t>
                      </a:r>
                      <a:r>
                        <a:rPr lang="ko-KR" altLang="en-US" sz="800" b="0" dirty="0">
                          <a:effectLst/>
                        </a:rPr>
                        <a:t>안산</a:t>
                      </a:r>
                      <a:r>
                        <a:rPr lang="en-US" altLang="ko-KR" sz="800" b="0" dirty="0">
                          <a:effectLst/>
                        </a:rPr>
                        <a:t>…</a:t>
                      </a:r>
                      <a:endParaRPr lang="ko-KR" altLang="en-US" sz="800" b="0" dirty="0">
                        <a:effectLst/>
                      </a:endParaRP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dirty="0">
                          <a:effectLst/>
                        </a:rPr>
                        <a:t>SKB </a:t>
                      </a:r>
                      <a:r>
                        <a:rPr lang="ko-KR" altLang="en-US" sz="800" b="0" dirty="0" err="1">
                          <a:effectLst/>
                        </a:rPr>
                        <a:t>개통공사</a:t>
                      </a:r>
                      <a:endParaRPr lang="ko-KR" altLang="en-US" sz="800" b="0" dirty="0">
                        <a:effectLst/>
                      </a:endParaRP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dirty="0">
                          <a:effectLst/>
                        </a:rPr>
                        <a:t>Unknown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dirty="0">
                          <a:effectLst/>
                        </a:rPr>
                        <a:t>0.0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dirty="0" err="1">
                          <a:effectLst/>
                        </a:rPr>
                        <a:t>유빈스</a:t>
                      </a:r>
                      <a:r>
                        <a:rPr lang="ko-KR" altLang="en-US" sz="800" b="0" dirty="0">
                          <a:effectLst/>
                        </a:rPr>
                        <a:t> 주식회사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3448"/>
                  </a:ext>
                </a:extLst>
              </a:tr>
              <a:tr h="38119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dirty="0">
                          <a:effectLst/>
                        </a:rPr>
                        <a:t>GEN1401020001</a:t>
                      </a:r>
                    </a:p>
                  </a:txBody>
                  <a:tcPr marL="16147" marR="16147" marT="8074" marB="8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dirty="0">
                          <a:effectLst/>
                        </a:rPr>
                        <a:t>2.0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dirty="0">
                          <a:effectLst/>
                        </a:rPr>
                        <a:t>GEN126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>
                          <a:effectLst/>
                        </a:rPr>
                        <a:t>BUY0103847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dirty="0">
                          <a:effectLst/>
                        </a:rPr>
                        <a:t>3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dirty="0">
                          <a:effectLst/>
                        </a:rPr>
                        <a:t>10000007695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>
                          <a:effectLst/>
                        </a:rPr>
                        <a:t>2014-01-02 08:19:04.760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>
                          <a:effectLst/>
                        </a:rPr>
                        <a:t>2014-01-02 11:21:05.203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dirty="0">
                          <a:effectLst/>
                        </a:rPr>
                        <a:t>...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dirty="0">
                          <a:effectLst/>
                        </a:rPr>
                        <a:t>(</a:t>
                      </a:r>
                      <a:r>
                        <a:rPr lang="ko-KR" altLang="en-US" sz="800" b="0" dirty="0">
                          <a:effectLst/>
                        </a:rPr>
                        <a:t>주</a:t>
                      </a:r>
                      <a:r>
                        <a:rPr lang="en-US" altLang="ko-KR" sz="800" b="0" dirty="0">
                          <a:effectLst/>
                        </a:rPr>
                        <a:t>)</a:t>
                      </a:r>
                      <a:r>
                        <a:rPr lang="ko-KR" altLang="en-US" sz="800" b="0" dirty="0" err="1">
                          <a:effectLst/>
                        </a:rPr>
                        <a:t>클라우드정보통신</a:t>
                      </a:r>
                      <a:endParaRPr lang="ko-KR" altLang="en-US" sz="800" b="0" dirty="0">
                        <a:effectLst/>
                      </a:endParaRP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dirty="0" err="1">
                          <a:effectLst/>
                        </a:rPr>
                        <a:t>클라우드정보통신</a:t>
                      </a:r>
                      <a:r>
                        <a:rPr lang="en-US" altLang="ko-KR" sz="800" b="0" dirty="0">
                          <a:effectLst/>
                        </a:rPr>
                        <a:t>_</a:t>
                      </a:r>
                      <a:r>
                        <a:rPr lang="ko-KR" altLang="en-US" sz="800" b="0" dirty="0">
                          <a:effectLst/>
                        </a:rPr>
                        <a:t>안산</a:t>
                      </a:r>
                      <a:r>
                        <a:rPr lang="en-US" altLang="ko-KR" sz="800" b="0" dirty="0">
                          <a:effectLst/>
                        </a:rPr>
                        <a:t>…</a:t>
                      </a:r>
                      <a:endParaRPr lang="ko-KR" altLang="en-US" sz="800" b="0" dirty="0">
                        <a:effectLst/>
                      </a:endParaRP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dirty="0">
                          <a:effectLst/>
                        </a:rPr>
                        <a:t>SKB </a:t>
                      </a:r>
                      <a:r>
                        <a:rPr lang="ko-KR" altLang="en-US" sz="800" b="0" dirty="0" err="1">
                          <a:effectLst/>
                        </a:rPr>
                        <a:t>개통공사</a:t>
                      </a:r>
                      <a:endParaRPr lang="ko-KR" altLang="en-US" sz="800" b="0" dirty="0">
                        <a:effectLst/>
                      </a:endParaRP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dirty="0">
                          <a:effectLst/>
                        </a:rPr>
                        <a:t>Unknown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dirty="0">
                          <a:effectLst/>
                        </a:rPr>
                        <a:t>0.0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dirty="0" err="1">
                          <a:effectLst/>
                        </a:rPr>
                        <a:t>화정산업</a:t>
                      </a:r>
                      <a:endParaRPr lang="ko-KR" altLang="en-US" sz="800" b="0" dirty="0">
                        <a:effectLst/>
                      </a:endParaRPr>
                    </a:p>
                  </a:txBody>
                  <a:tcPr marL="16147" marR="16147" marT="8074" marB="807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227435"/>
                  </a:ext>
                </a:extLst>
              </a:tr>
              <a:tr h="3417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>
                          <a:effectLst/>
                        </a:rPr>
                        <a:t>GEN1401020002</a:t>
                      </a:r>
                    </a:p>
                  </a:txBody>
                  <a:tcPr marL="16147" marR="16147" marT="8074" marB="8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>
                          <a:effectLst/>
                        </a:rPr>
                        <a:t>1.0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>
                          <a:effectLst/>
                        </a:rPr>
                        <a:t>GEN055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>
                          <a:effectLst/>
                        </a:rPr>
                        <a:t>BUY0103396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>
                          <a:effectLst/>
                        </a:rPr>
                        <a:t>20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>
                          <a:effectLst/>
                        </a:rPr>
                        <a:t>2800100866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dirty="0">
                          <a:effectLst/>
                        </a:rPr>
                        <a:t>2014-01-02 08:25:39.427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dirty="0">
                          <a:effectLst/>
                        </a:rPr>
                        <a:t>2014-01-02 15:46:16.130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dirty="0">
                          <a:effectLst/>
                        </a:rPr>
                        <a:t>...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dirty="0">
                          <a:effectLst/>
                        </a:rPr>
                        <a:t>(</a:t>
                      </a:r>
                      <a:r>
                        <a:rPr lang="ko-KR" altLang="en-US" sz="800" b="0" dirty="0">
                          <a:effectLst/>
                        </a:rPr>
                        <a:t>주</a:t>
                      </a:r>
                      <a:r>
                        <a:rPr lang="en-US" altLang="ko-KR" sz="800" b="0" dirty="0">
                          <a:effectLst/>
                        </a:rPr>
                        <a:t>)</a:t>
                      </a:r>
                      <a:r>
                        <a:rPr lang="ko-KR" altLang="en-US" sz="800" b="0" dirty="0" err="1">
                          <a:effectLst/>
                        </a:rPr>
                        <a:t>에스엔아이</a:t>
                      </a:r>
                      <a:endParaRPr lang="ko-KR" altLang="en-US" sz="800" b="0" dirty="0">
                        <a:effectLst/>
                      </a:endParaRP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dirty="0" err="1">
                          <a:effectLst/>
                        </a:rPr>
                        <a:t>에스엔아이</a:t>
                      </a:r>
                      <a:r>
                        <a:rPr lang="ko-KR" altLang="en-US" sz="800" b="0" dirty="0">
                          <a:effectLst/>
                        </a:rPr>
                        <a:t> </a:t>
                      </a:r>
                      <a:r>
                        <a:rPr lang="en-US" altLang="ko-KR" sz="800" b="0" dirty="0">
                          <a:effectLst/>
                        </a:rPr>
                        <a:t>SKT A</a:t>
                      </a:r>
                      <a:r>
                        <a:rPr lang="ko-KR" altLang="en-US" sz="800" b="0" dirty="0">
                          <a:effectLst/>
                        </a:rPr>
                        <a:t>망 </a:t>
                      </a:r>
                      <a:r>
                        <a:rPr lang="en-US" altLang="ko-KR" sz="800" b="0" dirty="0">
                          <a:effectLst/>
                        </a:rPr>
                        <a:t>2</a:t>
                      </a:r>
                      <a:r>
                        <a:rPr lang="ko-KR" altLang="en-US" sz="800" b="0" dirty="0">
                          <a:effectLst/>
                        </a:rPr>
                        <a:t>군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dirty="0">
                          <a:effectLst/>
                        </a:rPr>
                        <a:t>SKT A</a:t>
                      </a:r>
                      <a:r>
                        <a:rPr lang="ko-KR" altLang="en-US" sz="800" b="0" dirty="0">
                          <a:effectLst/>
                        </a:rPr>
                        <a:t>망 </a:t>
                      </a:r>
                      <a:r>
                        <a:rPr lang="en-US" altLang="ko-KR" sz="800" b="0" dirty="0">
                          <a:effectLst/>
                        </a:rPr>
                        <a:t>1</a:t>
                      </a:r>
                      <a:r>
                        <a:rPr lang="ko-KR" altLang="en-US" sz="800" b="0" dirty="0">
                          <a:effectLst/>
                        </a:rPr>
                        <a:t>군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dirty="0">
                          <a:effectLst/>
                        </a:rPr>
                        <a:t>Unknown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dirty="0">
                          <a:effectLst/>
                        </a:rPr>
                        <a:t>0.0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dirty="0">
                          <a:effectLst/>
                        </a:rPr>
                        <a:t>(</a:t>
                      </a:r>
                      <a:r>
                        <a:rPr lang="ko-KR" altLang="en-US" sz="800" b="0" dirty="0">
                          <a:effectLst/>
                        </a:rPr>
                        <a:t>주</a:t>
                      </a:r>
                      <a:r>
                        <a:rPr lang="en-US" altLang="ko-KR" sz="800" b="0" dirty="0">
                          <a:effectLst/>
                        </a:rPr>
                        <a:t>)</a:t>
                      </a:r>
                      <a:r>
                        <a:rPr lang="ko-KR" altLang="en-US" sz="800" b="0" dirty="0" err="1">
                          <a:effectLst/>
                        </a:rPr>
                        <a:t>티알에프</a:t>
                      </a:r>
                      <a:endParaRPr lang="ko-KR" altLang="en-US" sz="800" b="0" dirty="0">
                        <a:effectLst/>
                      </a:endParaRPr>
                    </a:p>
                  </a:txBody>
                  <a:tcPr marL="16147" marR="16147" marT="8074" marB="807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22921"/>
                  </a:ext>
                </a:extLst>
              </a:tr>
              <a:tr h="1767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</a:p>
                  </a:txBody>
                  <a:tcPr marL="16147" marR="16147" marT="8074" marB="8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...</a:t>
                      </a:r>
                    </a:p>
                  </a:txBody>
                  <a:tcPr marL="16147" marR="16147" marT="8074" marB="807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818329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179119" y="2279985"/>
            <a:ext cx="5498753" cy="1946643"/>
            <a:chOff x="432261" y="1995054"/>
            <a:chExt cx="2003942" cy="3319971"/>
          </a:xfrm>
        </p:grpSpPr>
        <p:sp>
          <p:nvSpPr>
            <p:cNvPr id="8" name="직사각형 7"/>
            <p:cNvSpPr/>
            <p:nvPr/>
          </p:nvSpPr>
          <p:spPr>
            <a:xfrm>
              <a:off x="432261" y="1995054"/>
              <a:ext cx="667981" cy="5685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923" dirty="0"/>
                <a:t>주문 정보</a:t>
              </a:r>
              <a:endParaRPr lang="en-US" altLang="ko-KR" sz="923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32262" y="2485904"/>
              <a:ext cx="667980" cy="28291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923" dirty="0" err="1"/>
                <a:t>OrderNum</a:t>
              </a:r>
              <a:r>
                <a:rPr lang="en-US" altLang="ko-KR" sz="923" dirty="0"/>
                <a:t>(</a:t>
              </a:r>
              <a:r>
                <a:rPr lang="ko-KR" altLang="en-US" sz="923" dirty="0"/>
                <a:t>주문번호</a:t>
              </a:r>
              <a:r>
                <a:rPr lang="en-US" altLang="ko-KR" sz="923" dirty="0"/>
                <a:t>)</a:t>
              </a:r>
            </a:p>
            <a:p>
              <a:r>
                <a:rPr lang="en-US" altLang="ko-KR" sz="923" dirty="0" err="1"/>
                <a:t>SubOrderNum</a:t>
              </a:r>
              <a:r>
                <a:rPr lang="en-US" altLang="ko-KR" sz="923" dirty="0"/>
                <a:t>(</a:t>
              </a:r>
              <a:r>
                <a:rPr lang="ko-KR" altLang="en-US" sz="923" dirty="0" err="1"/>
                <a:t>주문차수</a:t>
              </a:r>
              <a:r>
                <a:rPr lang="en-US" altLang="ko-KR" sz="923" dirty="0"/>
                <a:t>) </a:t>
              </a:r>
            </a:p>
            <a:p>
              <a:r>
                <a:rPr lang="en-US" altLang="ko-KR" sz="923" dirty="0" err="1"/>
                <a:t>GroupID</a:t>
              </a:r>
              <a:r>
                <a:rPr lang="en-US" altLang="ko-KR" sz="923" dirty="0"/>
                <a:t>(</a:t>
              </a:r>
              <a:r>
                <a:rPr lang="ko-KR" altLang="en-US" sz="923" dirty="0"/>
                <a:t>그룹</a:t>
              </a:r>
              <a:r>
                <a:rPr lang="en-US" altLang="ko-KR" sz="923" dirty="0"/>
                <a:t>ID)</a:t>
              </a:r>
            </a:p>
            <a:p>
              <a:r>
                <a:rPr lang="en-US" altLang="ko-KR" sz="923" dirty="0" err="1"/>
                <a:t>OrderAccount</a:t>
              </a:r>
              <a:r>
                <a:rPr lang="en-US" altLang="ko-KR" sz="923" dirty="0"/>
                <a:t>(</a:t>
              </a:r>
              <a:r>
                <a:rPr lang="ko-KR" altLang="en-US" sz="923" dirty="0"/>
                <a:t>주문자</a:t>
              </a:r>
              <a:r>
                <a:rPr lang="en-US" altLang="ko-KR" sz="923" dirty="0"/>
                <a:t>ID)</a:t>
              </a:r>
            </a:p>
            <a:p>
              <a:r>
                <a:rPr lang="en-US" altLang="ko-KR" sz="923" dirty="0"/>
                <a:t>Region(</a:t>
              </a:r>
              <a:r>
                <a:rPr lang="ko-KR" altLang="en-US" sz="923" dirty="0"/>
                <a:t>권역</a:t>
              </a:r>
              <a:r>
                <a:rPr lang="en-US" altLang="ko-KR" sz="923" dirty="0"/>
                <a:t>)</a:t>
              </a:r>
            </a:p>
            <a:p>
              <a:r>
                <a:rPr lang="en-US" altLang="ko-KR" sz="923" dirty="0" err="1"/>
                <a:t>OrderTime</a:t>
              </a:r>
              <a:r>
                <a:rPr lang="en-US" altLang="ko-KR" sz="923" dirty="0"/>
                <a:t>(</a:t>
              </a:r>
              <a:r>
                <a:rPr lang="ko-KR" altLang="en-US" sz="923" dirty="0"/>
                <a:t>등록일</a:t>
              </a:r>
              <a:r>
                <a:rPr lang="en-US" altLang="ko-KR" sz="923" dirty="0"/>
                <a:t>)</a:t>
              </a:r>
            </a:p>
            <a:p>
              <a:r>
                <a:rPr lang="en-US" altLang="ko-KR" sz="923" dirty="0" err="1"/>
                <a:t>ShipDate</a:t>
              </a:r>
              <a:r>
                <a:rPr lang="en-US" altLang="ko-KR" sz="923" dirty="0"/>
                <a:t>(</a:t>
              </a:r>
              <a:r>
                <a:rPr lang="ko-KR" altLang="en-US" sz="923" dirty="0" err="1"/>
                <a:t>출하일자</a:t>
              </a:r>
              <a:r>
                <a:rPr lang="en-US" altLang="ko-KR" sz="923" dirty="0"/>
                <a:t>)</a:t>
              </a:r>
            </a:p>
            <a:p>
              <a:r>
                <a:rPr lang="en-US" altLang="ko-KR" sz="923" dirty="0" err="1"/>
                <a:t>DeliDate</a:t>
              </a:r>
              <a:r>
                <a:rPr lang="en-US" altLang="ko-KR" sz="923" dirty="0"/>
                <a:t>(</a:t>
              </a:r>
              <a:r>
                <a:rPr lang="ko-KR" altLang="en-US" sz="923" dirty="0"/>
                <a:t>표준납기일자</a:t>
              </a:r>
              <a:r>
                <a:rPr lang="en-US" altLang="ko-KR" sz="923" dirty="0"/>
                <a:t>)</a:t>
              </a:r>
            </a:p>
            <a:p>
              <a:r>
                <a:rPr lang="en-US" altLang="ko-KR" sz="923" spc="-74" dirty="0" err="1"/>
                <a:t>RequestDeliDate</a:t>
              </a:r>
              <a:r>
                <a:rPr lang="en-US" altLang="ko-KR" sz="923" spc="-74" dirty="0"/>
                <a:t>(</a:t>
              </a:r>
              <a:r>
                <a:rPr lang="ko-KR" altLang="en-US" sz="923" spc="-74" dirty="0"/>
                <a:t>납품요청일자</a:t>
              </a:r>
              <a:r>
                <a:rPr lang="en-US" altLang="ko-KR" sz="923" spc="-74" dirty="0"/>
                <a:t>)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00242" y="2485903"/>
              <a:ext cx="667980" cy="28291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923" dirty="0" err="1"/>
                <a:t>SupplyID</a:t>
              </a:r>
              <a:r>
                <a:rPr lang="en-US" altLang="ko-KR" sz="923" dirty="0"/>
                <a:t>(</a:t>
              </a:r>
              <a:r>
                <a:rPr lang="ko-KR" altLang="en-US" sz="923" dirty="0" err="1"/>
                <a:t>공급사</a:t>
              </a:r>
              <a:r>
                <a:rPr lang="en-US" altLang="ko-KR" sz="923" dirty="0"/>
                <a:t>ID)</a:t>
              </a:r>
            </a:p>
            <a:p>
              <a:r>
                <a:rPr lang="en-US" altLang="ko-KR" sz="923" dirty="0" err="1"/>
                <a:t>Supplynm</a:t>
              </a:r>
              <a:r>
                <a:rPr lang="en-US" altLang="ko-KR" sz="923" dirty="0"/>
                <a:t>(</a:t>
              </a:r>
              <a:r>
                <a:rPr lang="ko-KR" altLang="en-US" sz="923" dirty="0" err="1"/>
                <a:t>공급사명</a:t>
              </a:r>
              <a:r>
                <a:rPr lang="en-US" altLang="ko-KR" sz="923" dirty="0"/>
                <a:t>)</a:t>
              </a:r>
            </a:p>
            <a:p>
              <a:r>
                <a:rPr lang="en-US" altLang="ko-KR" sz="923" dirty="0" err="1"/>
                <a:t>CompanyID</a:t>
              </a:r>
              <a:r>
                <a:rPr lang="en-US" altLang="ko-KR" sz="923" dirty="0"/>
                <a:t>(</a:t>
              </a:r>
              <a:r>
                <a:rPr lang="ko-KR" altLang="en-US" sz="923" dirty="0"/>
                <a:t>법인</a:t>
              </a:r>
              <a:r>
                <a:rPr lang="en-US" altLang="ko-KR" sz="923" dirty="0"/>
                <a:t>ID)</a:t>
              </a:r>
            </a:p>
            <a:p>
              <a:r>
                <a:rPr lang="en-US" altLang="ko-KR" sz="923" dirty="0" err="1"/>
                <a:t>Companynm</a:t>
              </a:r>
              <a:r>
                <a:rPr lang="en-US" altLang="ko-KR" sz="923" dirty="0"/>
                <a:t>(</a:t>
              </a:r>
              <a:r>
                <a:rPr lang="ko-KR" altLang="en-US" sz="923" dirty="0" err="1"/>
                <a:t>법인명</a:t>
              </a:r>
              <a:r>
                <a:rPr lang="en-US" altLang="ko-KR" sz="923" dirty="0"/>
                <a:t>)</a:t>
              </a:r>
            </a:p>
            <a:p>
              <a:r>
                <a:rPr lang="en-US" altLang="ko-KR" sz="923" dirty="0" err="1"/>
                <a:t>BpID</a:t>
              </a:r>
              <a:r>
                <a:rPr lang="en-US" altLang="ko-KR" sz="923" dirty="0"/>
                <a:t>(</a:t>
              </a:r>
              <a:r>
                <a:rPr lang="ko-KR" altLang="en-US" sz="923" dirty="0"/>
                <a:t>사업장</a:t>
              </a:r>
              <a:r>
                <a:rPr lang="en-US" altLang="ko-KR" sz="923" dirty="0"/>
                <a:t>ID)</a:t>
              </a:r>
            </a:p>
            <a:p>
              <a:r>
                <a:rPr lang="en-US" altLang="ko-KR" sz="923" dirty="0" err="1"/>
                <a:t>Constructionnm</a:t>
              </a:r>
              <a:r>
                <a:rPr lang="en-US" altLang="ko-KR" sz="923" dirty="0"/>
                <a:t>(</a:t>
              </a:r>
              <a:r>
                <a:rPr lang="ko-KR" altLang="en-US" sz="923" dirty="0" err="1"/>
                <a:t>공사명</a:t>
              </a:r>
              <a:r>
                <a:rPr lang="en-US" altLang="ko-KR" sz="923" dirty="0"/>
                <a:t>)</a:t>
              </a:r>
            </a:p>
            <a:p>
              <a:r>
                <a:rPr lang="en-US" altLang="ko-KR" sz="923" dirty="0" err="1"/>
                <a:t>Bpnm</a:t>
              </a:r>
              <a:r>
                <a:rPr lang="en-US" altLang="ko-KR" sz="923" dirty="0"/>
                <a:t>(</a:t>
              </a:r>
              <a:r>
                <a:rPr lang="ko-KR" altLang="en-US" sz="923" dirty="0" err="1"/>
                <a:t>사업장명</a:t>
              </a:r>
              <a:r>
                <a:rPr lang="en-US" altLang="ko-KR" sz="923" dirty="0"/>
                <a:t>)</a:t>
              </a:r>
            </a:p>
            <a:p>
              <a:r>
                <a:rPr lang="en-US" altLang="ko-KR" sz="923" dirty="0" err="1"/>
                <a:t>BpRegion</a:t>
              </a:r>
              <a:r>
                <a:rPr lang="en-US" altLang="ko-KR" sz="923" dirty="0"/>
                <a:t>(</a:t>
              </a:r>
              <a:r>
                <a:rPr lang="ko-KR" altLang="en-US" sz="923" dirty="0"/>
                <a:t>권역</a:t>
              </a:r>
              <a:r>
                <a:rPr lang="en-US" altLang="ko-KR" sz="923" dirty="0"/>
                <a:t>)</a:t>
              </a:r>
            </a:p>
            <a:p>
              <a:r>
                <a:rPr lang="en-US" altLang="ko-KR" sz="923" dirty="0" err="1"/>
                <a:t>BpType</a:t>
              </a:r>
              <a:r>
                <a:rPr lang="en-US" altLang="ko-KR" sz="923" dirty="0"/>
                <a:t>(</a:t>
              </a:r>
              <a:r>
                <a:rPr lang="ko-KR" altLang="en-US" sz="923" dirty="0"/>
                <a:t>업종</a:t>
              </a:r>
              <a:r>
                <a:rPr lang="en-US" altLang="ko-KR" sz="923" dirty="0"/>
                <a:t>)</a:t>
              </a:r>
            </a:p>
            <a:p>
              <a:r>
                <a:rPr lang="en-US" altLang="ko-KR" sz="923" dirty="0" err="1"/>
                <a:t>BpClass</a:t>
              </a:r>
              <a:r>
                <a:rPr lang="en-US" altLang="ko-KR" sz="923" dirty="0"/>
                <a:t>(</a:t>
              </a:r>
              <a:r>
                <a:rPr lang="ko-KR" altLang="en-US" sz="923" dirty="0"/>
                <a:t>업태</a:t>
              </a:r>
              <a:r>
                <a:rPr lang="en-US" altLang="ko-KR" sz="923" dirty="0"/>
                <a:t>)</a:t>
              </a:r>
            </a:p>
            <a:p>
              <a:r>
                <a:rPr lang="en-US" altLang="ko-KR" sz="923" spc="-74" dirty="0" err="1"/>
                <a:t>ConstructionType</a:t>
              </a:r>
              <a:r>
                <a:rPr lang="en-US" altLang="ko-KR" sz="923" spc="-74" dirty="0"/>
                <a:t>(</a:t>
              </a:r>
              <a:r>
                <a:rPr lang="ko-KR" altLang="en-US" sz="923" spc="-74" dirty="0" err="1"/>
                <a:t>공사유형명</a:t>
              </a:r>
              <a:r>
                <a:rPr lang="en-US" altLang="ko-KR" sz="923" spc="-74" dirty="0"/>
                <a:t>)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768222" y="2485903"/>
              <a:ext cx="667980" cy="28291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923" dirty="0" err="1"/>
                <a:t>ProductCode</a:t>
              </a:r>
              <a:r>
                <a:rPr lang="en-US" altLang="ko-KR" sz="923" dirty="0"/>
                <a:t>(</a:t>
              </a:r>
              <a:r>
                <a:rPr lang="ko-KR" altLang="en-US" sz="923" dirty="0" err="1"/>
                <a:t>상품코드</a:t>
              </a:r>
              <a:r>
                <a:rPr lang="en-US" altLang="ko-KR" sz="923" dirty="0"/>
                <a:t>)</a:t>
              </a:r>
            </a:p>
            <a:p>
              <a:r>
                <a:rPr lang="en-US" altLang="ko-KR" sz="923" dirty="0" err="1"/>
                <a:t>Productnm</a:t>
              </a:r>
              <a:r>
                <a:rPr lang="en-US" altLang="ko-KR" sz="923" dirty="0"/>
                <a:t>(</a:t>
              </a:r>
              <a:r>
                <a:rPr lang="ko-KR" altLang="en-US" sz="923" dirty="0"/>
                <a:t>상품명</a:t>
              </a:r>
              <a:r>
                <a:rPr lang="en-US" altLang="ko-KR" sz="923" dirty="0"/>
                <a:t>)</a:t>
              </a:r>
            </a:p>
            <a:p>
              <a:r>
                <a:rPr lang="en-US" altLang="ko-KR" sz="923" dirty="0" err="1"/>
                <a:t>ProductSize</a:t>
              </a:r>
              <a:r>
                <a:rPr lang="en-US" altLang="ko-KR" sz="923" dirty="0"/>
                <a:t>(</a:t>
              </a:r>
              <a:r>
                <a:rPr lang="ko-KR" altLang="en-US" sz="923" dirty="0" err="1"/>
                <a:t>상품규격</a:t>
              </a:r>
              <a:r>
                <a:rPr lang="en-US" altLang="ko-KR" sz="923" dirty="0"/>
                <a:t>)</a:t>
              </a:r>
            </a:p>
            <a:p>
              <a:r>
                <a:rPr lang="en-US" altLang="ko-KR" sz="923" dirty="0"/>
                <a:t>ProductType1(</a:t>
              </a:r>
              <a:r>
                <a:rPr lang="ko-KR" altLang="en-US" sz="923" dirty="0" err="1"/>
                <a:t>상품구분</a:t>
              </a:r>
              <a:r>
                <a:rPr lang="en-US" altLang="ko-KR" sz="923" dirty="0"/>
                <a:t>)</a:t>
              </a:r>
            </a:p>
            <a:p>
              <a:r>
                <a:rPr lang="en-US" altLang="ko-KR" sz="923" dirty="0" err="1"/>
                <a:t>Option_rep</a:t>
              </a:r>
              <a:r>
                <a:rPr lang="en-US" altLang="ko-KR" sz="923" dirty="0"/>
                <a:t>(</a:t>
              </a:r>
              <a:r>
                <a:rPr lang="ko-KR" altLang="en-US" sz="923" dirty="0"/>
                <a:t>옵션상품구분</a:t>
              </a:r>
              <a:r>
                <a:rPr lang="en-US" altLang="ko-KR" sz="923" dirty="0"/>
                <a:t>)</a:t>
              </a:r>
            </a:p>
            <a:p>
              <a:r>
                <a:rPr lang="en-US" altLang="ko-KR" sz="923" dirty="0" err="1"/>
                <a:t>LCagegory</a:t>
              </a:r>
              <a:r>
                <a:rPr lang="en-US" altLang="ko-KR" sz="923" dirty="0"/>
                <a:t>(</a:t>
              </a:r>
              <a:r>
                <a:rPr lang="ko-KR" altLang="en-US" sz="923" dirty="0" err="1"/>
                <a:t>대카테고리</a:t>
              </a:r>
              <a:r>
                <a:rPr lang="en-US" altLang="ko-KR" sz="923" dirty="0"/>
                <a:t>)</a:t>
              </a:r>
            </a:p>
            <a:p>
              <a:r>
                <a:rPr lang="en-US" altLang="ko-KR" sz="923" dirty="0" err="1"/>
                <a:t>MCagegory</a:t>
              </a:r>
              <a:r>
                <a:rPr lang="en-US" altLang="ko-KR" sz="923" dirty="0"/>
                <a:t>(</a:t>
              </a:r>
              <a:r>
                <a:rPr lang="ko-KR" altLang="en-US" sz="923" dirty="0" err="1"/>
                <a:t>중카테고리</a:t>
              </a:r>
              <a:r>
                <a:rPr lang="en-US" altLang="ko-KR" sz="923" dirty="0"/>
                <a:t>)</a:t>
              </a:r>
            </a:p>
            <a:p>
              <a:r>
                <a:rPr lang="en-US" altLang="ko-KR" sz="923" dirty="0" err="1"/>
                <a:t>Scagegory</a:t>
              </a:r>
              <a:r>
                <a:rPr lang="en-US" altLang="ko-KR" sz="923" dirty="0"/>
                <a:t>(</a:t>
              </a:r>
              <a:r>
                <a:rPr lang="ko-KR" altLang="en-US" sz="923" dirty="0" err="1"/>
                <a:t>소카테고리</a:t>
              </a:r>
              <a:r>
                <a:rPr lang="en-US" altLang="ko-KR" sz="923" dirty="0"/>
                <a:t>)</a:t>
              </a:r>
            </a:p>
            <a:p>
              <a:r>
                <a:rPr lang="en-US" altLang="ko-KR" sz="923" dirty="0" err="1"/>
                <a:t>OrderAmt</a:t>
              </a:r>
              <a:r>
                <a:rPr lang="en-US" altLang="ko-KR" sz="923" dirty="0"/>
                <a:t>(</a:t>
              </a:r>
              <a:r>
                <a:rPr lang="ko-KR" altLang="en-US" sz="923" dirty="0" err="1"/>
                <a:t>주문수량</a:t>
              </a:r>
              <a:r>
                <a:rPr lang="en-US" altLang="ko-KR" sz="923" dirty="0"/>
                <a:t>)</a:t>
              </a:r>
            </a:p>
            <a:p>
              <a:r>
                <a:rPr lang="en-US" altLang="ko-KR" sz="923" dirty="0" err="1"/>
                <a:t>UnitPrice</a:t>
              </a:r>
              <a:r>
                <a:rPr lang="en-US" altLang="ko-KR" sz="923" dirty="0"/>
                <a:t>(</a:t>
              </a:r>
              <a:r>
                <a:rPr lang="ko-KR" altLang="en-US" sz="923" dirty="0" err="1"/>
                <a:t>절대판매가</a:t>
              </a:r>
              <a:r>
                <a:rPr lang="en-US" altLang="ko-KR" sz="923" dirty="0"/>
                <a:t>)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00241" y="1995054"/>
              <a:ext cx="667981" cy="4908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923" dirty="0"/>
                <a:t>조직 정보</a:t>
              </a:r>
              <a:endParaRPr lang="en-US" altLang="ko-KR" sz="923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768222" y="1995054"/>
              <a:ext cx="667981" cy="4908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923" dirty="0"/>
                <a:t>상품 정보</a:t>
              </a:r>
              <a:endParaRPr lang="en-US" altLang="ko-KR" sz="923" dirty="0"/>
            </a:p>
          </p:txBody>
        </p:sp>
      </p:grp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CFFEFFFF-C4B5-487B-BEF0-791C3DA77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765175"/>
            <a:ext cx="8616950" cy="583853"/>
          </a:xfrm>
        </p:spPr>
        <p:txBody>
          <a:bodyPr/>
          <a:lstStyle/>
          <a:p>
            <a:pPr marL="0"/>
            <a:r>
              <a:rPr lang="en-US" altLang="ko-KR" dirty="0">
                <a:latin typeface="+mn-ea"/>
              </a:rPr>
              <a:t>SK</a:t>
            </a:r>
            <a:r>
              <a:rPr lang="ko-KR" altLang="en-US" dirty="0" err="1">
                <a:latin typeface="+mn-ea"/>
              </a:rPr>
              <a:t>텔레시스에서</a:t>
            </a:r>
            <a:r>
              <a:rPr lang="ko-KR" altLang="en-US" dirty="0">
                <a:latin typeface="+mn-ea"/>
              </a:rPr>
              <a:t> 수신한 데이터 테이블 중 주문 및 기타 사업장 </a:t>
            </a:r>
            <a:r>
              <a:rPr lang="ko-KR" altLang="en-US" dirty="0" err="1">
                <a:latin typeface="+mn-ea"/>
              </a:rPr>
              <a:t>정보등을</a:t>
            </a:r>
            <a:r>
              <a:rPr lang="ko-KR" altLang="en-US" dirty="0">
                <a:latin typeface="+mn-ea"/>
              </a:rPr>
              <a:t> 포함하고 있는 </a:t>
            </a:r>
            <a:r>
              <a:rPr lang="en-US" altLang="ko-KR" dirty="0">
                <a:latin typeface="+mn-ea"/>
              </a:rPr>
              <a:t>9</a:t>
            </a:r>
            <a:r>
              <a:rPr lang="ko-KR" altLang="en-US" dirty="0">
                <a:latin typeface="+mn-ea"/>
              </a:rPr>
              <a:t>개의 테이블을 사용하여 분석용 데이터 마트를 </a:t>
            </a:r>
            <a:r>
              <a:rPr lang="ko-KR" altLang="en-US" dirty="0" smtClean="0">
                <a:latin typeface="+mn-ea"/>
              </a:rPr>
              <a:t>생성함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0610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탐색적분석</a:t>
            </a:r>
            <a:r>
              <a:rPr lang="en-US" altLang="ko-KR" dirty="0" smtClean="0"/>
              <a:t>-</a:t>
            </a:r>
            <a:r>
              <a:rPr lang="ko-KR" altLang="en-US" dirty="0" smtClean="0"/>
              <a:t>변수 속성</a:t>
            </a:r>
            <a:endParaRPr lang="ko-KR" altLang="en-US" b="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C4A659B-68D7-4128-8569-0AD4341C2C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361"/>
          <a:stretch/>
        </p:blipFill>
        <p:spPr>
          <a:xfrm>
            <a:off x="1886709" y="1834638"/>
            <a:ext cx="5486728" cy="2498125"/>
          </a:xfrm>
          <a:prstGeom prst="rect">
            <a:avLst/>
          </a:prstGeom>
        </p:spPr>
      </p:pic>
      <p:sp>
        <p:nvSpPr>
          <p:cNvPr id="37" name="TextBox 28">
            <a:extLst>
              <a:ext uri="{FF2B5EF4-FFF2-40B4-BE49-F238E27FC236}">
                <a16:creationId xmlns:a16="http://schemas.microsoft.com/office/drawing/2014/main" id="{44EA2D2D-D785-42D6-A24F-04B32D7478D8}"/>
              </a:ext>
            </a:extLst>
          </p:cNvPr>
          <p:cNvSpPr txBox="1"/>
          <p:nvPr/>
        </p:nvSpPr>
        <p:spPr>
          <a:xfrm flipH="1">
            <a:off x="3839296" y="1735921"/>
            <a:ext cx="1688290" cy="2539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5"/>
              </a:spcBef>
            </a:pPr>
            <a:r>
              <a:rPr lang="ko-KR" altLang="en-US" sz="1100" b="1" dirty="0">
                <a:latin typeface="맑은 고딕" pitchFamily="50" charset="-127"/>
                <a:ea typeface="맑은 고딕" pitchFamily="50" charset="-127"/>
                <a:cs typeface="Times New Roman"/>
              </a:rPr>
              <a:t>사업장 산포도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BDB7FD-ACEA-443C-87D5-61C4E0866C5A}"/>
              </a:ext>
            </a:extLst>
          </p:cNvPr>
          <p:cNvSpPr/>
          <p:nvPr/>
        </p:nvSpPr>
        <p:spPr>
          <a:xfrm>
            <a:off x="236557" y="714310"/>
            <a:ext cx="87645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+mn-ea"/>
              </a:rPr>
              <a:t>Doc2Vec</a:t>
            </a:r>
            <a:r>
              <a:rPr lang="ko-KR" altLang="en-US" sz="1600" b="1" dirty="0">
                <a:latin typeface="+mn-ea"/>
              </a:rPr>
              <a:t>을 활용하여 상품 구매이력 데이터로 사업장을 </a:t>
            </a:r>
            <a:r>
              <a:rPr lang="ko-KR" altLang="en-US" sz="1600" b="1" dirty="0" err="1">
                <a:latin typeface="+mn-ea"/>
              </a:rPr>
              <a:t>임베딩하고</a:t>
            </a:r>
            <a:r>
              <a:rPr lang="ko-KR" altLang="en-US" sz="1600" b="1" dirty="0">
                <a:latin typeface="+mn-ea"/>
              </a:rPr>
              <a:t> 이를 </a:t>
            </a:r>
            <a:r>
              <a:rPr lang="en-US" altLang="ko-KR" sz="1600" b="1" dirty="0" smtClean="0">
                <a:latin typeface="+mn-ea"/>
              </a:rPr>
              <a:t>T-</a:t>
            </a:r>
            <a:r>
              <a:rPr lang="en-US" altLang="ko-KR" sz="1600" b="1" dirty="0" err="1" smtClean="0">
                <a:latin typeface="+mn-ea"/>
              </a:rPr>
              <a:t>sne</a:t>
            </a:r>
            <a:r>
              <a:rPr lang="ko-KR" altLang="en-US" sz="1600" b="1" dirty="0" smtClean="0">
                <a:latin typeface="+mn-ea"/>
              </a:rPr>
              <a:t>로 </a:t>
            </a:r>
            <a:r>
              <a:rPr lang="ko-KR" altLang="en-US" sz="1600" b="1" dirty="0" err="1" smtClean="0">
                <a:latin typeface="+mn-ea"/>
              </a:rPr>
              <a:t>차원축소</a:t>
            </a:r>
            <a:r>
              <a:rPr lang="en-US" altLang="ko-KR" sz="1600" b="1" dirty="0" smtClean="0">
                <a:latin typeface="+mn-ea"/>
              </a:rPr>
              <a:t>,</a:t>
            </a:r>
            <a:r>
              <a:rPr lang="ko-KR" altLang="en-US" sz="1600" b="1" dirty="0" smtClean="0">
                <a:latin typeface="+mn-ea"/>
              </a:rPr>
              <a:t> 시각화 하여 </a:t>
            </a:r>
            <a:r>
              <a:rPr lang="ko-KR" altLang="en-US" sz="1600" b="1" dirty="0" err="1" smtClean="0">
                <a:latin typeface="+mn-ea"/>
              </a:rPr>
              <a:t>공사유형이</a:t>
            </a:r>
            <a:r>
              <a:rPr lang="ko-KR" altLang="en-US" sz="1600" b="1" dirty="0" smtClean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구매패턴을 잘 반영하고 </a:t>
            </a:r>
            <a:r>
              <a:rPr lang="ko-KR" altLang="en-US" sz="1600" b="1" dirty="0" smtClean="0">
                <a:latin typeface="+mn-ea"/>
              </a:rPr>
              <a:t>있음을 확인함</a:t>
            </a:r>
            <a:endParaRPr lang="ko-KR" altLang="en-US" sz="1600" b="1" dirty="0">
              <a:latin typeface="+mn-ea"/>
            </a:endParaRPr>
          </a:p>
          <a:p>
            <a:endParaRPr lang="ko-KR" altLang="en-US" sz="1600" b="1" dirty="0"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CCD62CD-C38C-410D-B305-8BB4066F3B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363485" y="3841207"/>
            <a:ext cx="2800203" cy="2407345"/>
          </a:xfrm>
          <a:prstGeom prst="rect">
            <a:avLst/>
          </a:prstGeom>
        </p:spPr>
      </p:pic>
      <p:sp>
        <p:nvSpPr>
          <p:cNvPr id="32" name="TextBox 29">
            <a:extLst>
              <a:ext uri="{FF2B5EF4-FFF2-40B4-BE49-F238E27FC236}">
                <a16:creationId xmlns:a16="http://schemas.microsoft.com/office/drawing/2014/main" id="{BAC1C8A9-E77F-4497-9BC2-141AF01989DB}"/>
              </a:ext>
            </a:extLst>
          </p:cNvPr>
          <p:cNvSpPr txBox="1"/>
          <p:nvPr/>
        </p:nvSpPr>
        <p:spPr>
          <a:xfrm flipH="1">
            <a:off x="551531" y="3849991"/>
            <a:ext cx="1688290" cy="253916"/>
          </a:xfrm>
          <a:prstGeom prst="rect">
            <a:avLst/>
          </a:prstGeom>
          <a:solidFill>
            <a:srgbClr val="FFE389"/>
          </a:solidFill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5"/>
              </a:spcBef>
            </a:pPr>
            <a:r>
              <a:rPr lang="ko-KR" altLang="en-US" sz="1100" b="1" dirty="0" err="1">
                <a:latin typeface="맑은 고딕" pitchFamily="50" charset="-127"/>
                <a:ea typeface="맑은 고딕" pitchFamily="50" charset="-127"/>
                <a:cs typeface="Times New Roman"/>
              </a:rPr>
              <a:t>권역별</a:t>
            </a:r>
            <a:r>
              <a:rPr lang="ko-KR" altLang="en-US" sz="1100" b="1" dirty="0">
                <a:latin typeface="맑은 고딕" pitchFamily="50" charset="-127"/>
                <a:ea typeface="맑은 고딕" pitchFamily="50" charset="-127"/>
                <a:cs typeface="Times New Roman"/>
              </a:rPr>
              <a:t> 색상 구분</a:t>
            </a:r>
          </a:p>
        </p:txBody>
      </p:sp>
      <p:sp>
        <p:nvSpPr>
          <p:cNvPr id="35" name="오른쪽 화살표 32">
            <a:extLst>
              <a:ext uri="{FF2B5EF4-FFF2-40B4-BE49-F238E27FC236}">
                <a16:creationId xmlns:a16="http://schemas.microsoft.com/office/drawing/2014/main" id="{0FE52F7E-C23A-445C-88B8-36B0BDA93E43}"/>
              </a:ext>
            </a:extLst>
          </p:cNvPr>
          <p:cNvSpPr/>
          <p:nvPr/>
        </p:nvSpPr>
        <p:spPr bwMode="auto">
          <a:xfrm rot="20050517" flipH="1">
            <a:off x="2258582" y="3730836"/>
            <a:ext cx="613778" cy="25913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 w="165100" prst="coolSlant"/>
          </a:sp3d>
        </p:spPr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algn="ctr">
              <a:lnSpc>
                <a:spcPct val="150000"/>
              </a:lnSpc>
            </a:pPr>
            <a:endParaRPr lang="ko-KR" altLang="en-US" sz="1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B13C200-0522-494A-A468-9AB8889FCD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6132032" y="3827534"/>
            <a:ext cx="2748344" cy="2421018"/>
          </a:xfrm>
          <a:prstGeom prst="rect">
            <a:avLst/>
          </a:prstGeom>
        </p:spPr>
      </p:pic>
      <p:sp>
        <p:nvSpPr>
          <p:cNvPr id="33" name="TextBox 30">
            <a:extLst>
              <a:ext uri="{FF2B5EF4-FFF2-40B4-BE49-F238E27FC236}">
                <a16:creationId xmlns:a16="http://schemas.microsoft.com/office/drawing/2014/main" id="{161E5A8B-D45E-49DD-8C49-29DCF1990E23}"/>
              </a:ext>
            </a:extLst>
          </p:cNvPr>
          <p:cNvSpPr txBox="1"/>
          <p:nvPr/>
        </p:nvSpPr>
        <p:spPr>
          <a:xfrm flipH="1">
            <a:off x="7039838" y="3834910"/>
            <a:ext cx="1688290" cy="253916"/>
          </a:xfrm>
          <a:prstGeom prst="rect">
            <a:avLst/>
          </a:prstGeom>
          <a:solidFill>
            <a:srgbClr val="FFE389"/>
          </a:solidFill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5"/>
              </a:spcBef>
            </a:pPr>
            <a:r>
              <a:rPr lang="ko-KR" altLang="en-US" sz="1100" b="1" dirty="0">
                <a:latin typeface="맑은 고딕" pitchFamily="50" charset="-127"/>
                <a:ea typeface="맑은 고딕" pitchFamily="50" charset="-127"/>
                <a:cs typeface="Times New Roman"/>
              </a:rPr>
              <a:t>공사유형별 색상 구분</a:t>
            </a:r>
          </a:p>
        </p:txBody>
      </p:sp>
      <p:sp>
        <p:nvSpPr>
          <p:cNvPr id="34" name="오른쪽 화살표 5">
            <a:extLst>
              <a:ext uri="{FF2B5EF4-FFF2-40B4-BE49-F238E27FC236}">
                <a16:creationId xmlns:a16="http://schemas.microsoft.com/office/drawing/2014/main" id="{243E5BF0-CE20-4617-BEEE-DA9108A23142}"/>
              </a:ext>
            </a:extLst>
          </p:cNvPr>
          <p:cNvSpPr/>
          <p:nvPr/>
        </p:nvSpPr>
        <p:spPr bwMode="auto">
          <a:xfrm rot="1549483">
            <a:off x="6402824" y="3773605"/>
            <a:ext cx="569216" cy="25913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25400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 w="165100" prst="coolSlant"/>
          </a:sp3d>
        </p:spPr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algn="ctr">
              <a:lnSpc>
                <a:spcPct val="150000"/>
              </a:lnSpc>
            </a:pPr>
            <a:endParaRPr lang="ko-KR" altLang="en-US" sz="14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237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탐색적분석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변수속성</a:t>
            </a:r>
            <a:endParaRPr lang="ko-KR" altLang="en-US" b="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BDB7FD-ACEA-443C-87D5-61C4E0866C5A}"/>
              </a:ext>
            </a:extLst>
          </p:cNvPr>
          <p:cNvSpPr/>
          <p:nvPr/>
        </p:nvSpPr>
        <p:spPr>
          <a:xfrm>
            <a:off x="236557" y="714310"/>
            <a:ext cx="87645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err="1" smtClean="0">
                <a:latin typeface="+mn-ea"/>
              </a:rPr>
              <a:t>공사유형의</a:t>
            </a:r>
            <a:r>
              <a:rPr lang="ko-KR" altLang="en-US" sz="1600" b="1" dirty="0" smtClean="0">
                <a:latin typeface="+mn-ea"/>
              </a:rPr>
              <a:t> 속성이  </a:t>
            </a:r>
            <a:r>
              <a:rPr lang="ko-KR" altLang="en-US" sz="1600" b="1" dirty="0">
                <a:latin typeface="+mn-ea"/>
              </a:rPr>
              <a:t>시간의 변화에 따라 </a:t>
            </a:r>
            <a:r>
              <a:rPr lang="ko-KR" altLang="en-US" sz="1600" b="1" dirty="0" smtClean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변화함을 </a:t>
            </a:r>
            <a:r>
              <a:rPr lang="ko-KR" altLang="en-US" sz="1600" b="1" dirty="0" smtClean="0">
                <a:latin typeface="+mn-ea"/>
              </a:rPr>
              <a:t>확인하고</a:t>
            </a:r>
            <a:r>
              <a:rPr lang="en-US" altLang="ko-KR" sz="1600" b="1" dirty="0" smtClean="0">
                <a:latin typeface="+mn-ea"/>
              </a:rPr>
              <a:t>, </a:t>
            </a:r>
            <a:r>
              <a:rPr lang="ko-KR" altLang="en-US" sz="1600" b="1" dirty="0" smtClean="0">
                <a:latin typeface="+mn-ea"/>
              </a:rPr>
              <a:t>이를 모델에 반영하기 위하여 시간 경과 변수를 </a:t>
            </a:r>
            <a:r>
              <a:rPr lang="ko-KR" altLang="en-US" sz="1600" b="1" dirty="0">
                <a:latin typeface="+mn-ea"/>
              </a:rPr>
              <a:t>모델의 </a:t>
            </a:r>
            <a:r>
              <a:rPr lang="ko-KR" altLang="en-US" sz="1600" b="1" dirty="0" smtClean="0">
                <a:latin typeface="+mn-ea"/>
              </a:rPr>
              <a:t>학습 가중치로 적용함</a:t>
            </a:r>
            <a:endParaRPr lang="ko-KR" altLang="en-US" sz="1600" b="1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E59517-E852-4585-8957-2574013BD2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9"/>
          <a:stretch/>
        </p:blipFill>
        <p:spPr>
          <a:xfrm>
            <a:off x="769602" y="2240248"/>
            <a:ext cx="8235064" cy="3792252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7EA9AE3-45A4-496A-A8F2-DB428C2CD9F8}"/>
              </a:ext>
            </a:extLst>
          </p:cNvPr>
          <p:cNvSpPr/>
          <p:nvPr/>
        </p:nvSpPr>
        <p:spPr>
          <a:xfrm>
            <a:off x="2771193" y="1854195"/>
            <a:ext cx="544088" cy="17384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2014</a:t>
            </a:r>
            <a:endParaRPr lang="ko-KR" altLang="en-US" sz="10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068E496-115A-4A91-ABA0-0B51A6CBA898}"/>
              </a:ext>
            </a:extLst>
          </p:cNvPr>
          <p:cNvSpPr/>
          <p:nvPr/>
        </p:nvSpPr>
        <p:spPr>
          <a:xfrm>
            <a:off x="4066593" y="1854195"/>
            <a:ext cx="544088" cy="173843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2015</a:t>
            </a:r>
            <a:endParaRPr lang="ko-KR" altLang="en-US" sz="10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5892FE9-5E71-4FE4-9118-B9D4220F9A65}"/>
              </a:ext>
            </a:extLst>
          </p:cNvPr>
          <p:cNvSpPr/>
          <p:nvPr/>
        </p:nvSpPr>
        <p:spPr>
          <a:xfrm>
            <a:off x="5381043" y="1854195"/>
            <a:ext cx="544088" cy="173843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2016</a:t>
            </a:r>
            <a:endParaRPr lang="ko-KR" altLang="en-US" sz="10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EDC7D81-832C-4BF7-A512-2FECE3757768}"/>
              </a:ext>
            </a:extLst>
          </p:cNvPr>
          <p:cNvSpPr/>
          <p:nvPr/>
        </p:nvSpPr>
        <p:spPr>
          <a:xfrm>
            <a:off x="6695493" y="1854195"/>
            <a:ext cx="544088" cy="1738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2017</a:t>
            </a:r>
            <a:endParaRPr lang="ko-KR" altLang="en-US" sz="10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18B6298-EFE2-4D3F-9EB4-7CF7D49D17A4}"/>
              </a:ext>
            </a:extLst>
          </p:cNvPr>
          <p:cNvSpPr/>
          <p:nvPr/>
        </p:nvSpPr>
        <p:spPr>
          <a:xfrm>
            <a:off x="8041594" y="1854195"/>
            <a:ext cx="544088" cy="1738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2018</a:t>
            </a:r>
            <a:endParaRPr lang="ko-KR" altLang="en-US" sz="10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E40211-E3D5-4FBB-8B60-38BDC320A54B}"/>
              </a:ext>
            </a:extLst>
          </p:cNvPr>
          <p:cNvCxnSpPr/>
          <p:nvPr/>
        </p:nvCxnSpPr>
        <p:spPr>
          <a:xfrm>
            <a:off x="2295525" y="2278155"/>
            <a:ext cx="0" cy="36520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754F776-B221-410C-A442-5EF46C1535E8}"/>
              </a:ext>
            </a:extLst>
          </p:cNvPr>
          <p:cNvCxnSpPr/>
          <p:nvPr/>
        </p:nvCxnSpPr>
        <p:spPr>
          <a:xfrm>
            <a:off x="3609975" y="2278155"/>
            <a:ext cx="0" cy="36520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96E98B7-40F6-4270-8696-DE1E45367F31}"/>
              </a:ext>
            </a:extLst>
          </p:cNvPr>
          <p:cNvCxnSpPr/>
          <p:nvPr/>
        </p:nvCxnSpPr>
        <p:spPr>
          <a:xfrm>
            <a:off x="4959350" y="2278155"/>
            <a:ext cx="0" cy="36520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DDF2E67-3912-4F82-AB7E-AE9035E47CED}"/>
              </a:ext>
            </a:extLst>
          </p:cNvPr>
          <p:cNvCxnSpPr/>
          <p:nvPr/>
        </p:nvCxnSpPr>
        <p:spPr>
          <a:xfrm>
            <a:off x="6286500" y="2278155"/>
            <a:ext cx="0" cy="36520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A20FEC4-5118-44B5-93E4-1158FB5CDA46}"/>
              </a:ext>
            </a:extLst>
          </p:cNvPr>
          <p:cNvCxnSpPr/>
          <p:nvPr/>
        </p:nvCxnSpPr>
        <p:spPr>
          <a:xfrm>
            <a:off x="7604125" y="2278155"/>
            <a:ext cx="0" cy="36520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61392BD-C64F-4748-9452-52F62E52B217}"/>
              </a:ext>
            </a:extLst>
          </p:cNvPr>
          <p:cNvSpPr/>
          <p:nvPr/>
        </p:nvSpPr>
        <p:spPr>
          <a:xfrm>
            <a:off x="1449583" y="1854195"/>
            <a:ext cx="544088" cy="1738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전체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3C8FC61-5E48-48F7-96BF-FB5689CB37AC}"/>
              </a:ext>
            </a:extLst>
          </p:cNvPr>
          <p:cNvSpPr/>
          <p:nvPr/>
        </p:nvSpPr>
        <p:spPr>
          <a:xfrm>
            <a:off x="99675" y="3378995"/>
            <a:ext cx="796600" cy="4509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SKT</a:t>
            </a:r>
          </a:p>
          <a:p>
            <a:pPr algn="ctr"/>
            <a:r>
              <a:rPr lang="ko-KR" altLang="en-US" sz="1000" dirty="0"/>
              <a:t>전송선로</a:t>
            </a:r>
            <a:r>
              <a:rPr lang="en-US" altLang="ko-KR" sz="1000" dirty="0"/>
              <a:t>(</a:t>
            </a:r>
            <a:r>
              <a:rPr lang="ko-KR" altLang="en-US" sz="1000" dirty="0"/>
              <a:t>광케이블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BAE40A9-4329-4054-9B15-8952BD92A340}"/>
              </a:ext>
            </a:extLst>
          </p:cNvPr>
          <p:cNvSpPr/>
          <p:nvPr/>
        </p:nvSpPr>
        <p:spPr>
          <a:xfrm>
            <a:off x="99675" y="4368287"/>
            <a:ext cx="796600" cy="37264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SKT </a:t>
            </a:r>
            <a:r>
              <a:rPr lang="ko-KR" altLang="en-US" sz="1000" dirty="0"/>
              <a:t>전송장비시설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07DE8AF-07C7-48F7-8CCA-463BFCD26697}"/>
              </a:ext>
            </a:extLst>
          </p:cNvPr>
          <p:cNvSpPr/>
          <p:nvPr/>
        </p:nvSpPr>
        <p:spPr>
          <a:xfrm>
            <a:off x="83802" y="5330720"/>
            <a:ext cx="796600" cy="37264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네트웍</a:t>
            </a:r>
            <a:r>
              <a:rPr lang="en-US" altLang="ko-KR" sz="1000" dirty="0"/>
              <a:t>O&amp;S</a:t>
            </a:r>
            <a:r>
              <a:rPr lang="ko-KR" altLang="en-US" sz="1000" dirty="0"/>
              <a:t>운용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D22DB95-E27C-4349-B377-DF5514D018BF}"/>
              </a:ext>
            </a:extLst>
          </p:cNvPr>
          <p:cNvSpPr/>
          <p:nvPr/>
        </p:nvSpPr>
        <p:spPr>
          <a:xfrm>
            <a:off x="99675" y="2510809"/>
            <a:ext cx="796600" cy="4509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SKT</a:t>
            </a:r>
          </a:p>
          <a:p>
            <a:pPr algn="ctr"/>
            <a:r>
              <a:rPr lang="ko-KR" altLang="en-US" sz="1000" dirty="0"/>
              <a:t>전송선로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CCCF902-D3A9-4D57-A291-21C097124754}"/>
              </a:ext>
            </a:extLst>
          </p:cNvPr>
          <p:cNvCxnSpPr/>
          <p:nvPr/>
        </p:nvCxnSpPr>
        <p:spPr>
          <a:xfrm>
            <a:off x="1152525" y="2056613"/>
            <a:ext cx="11334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EFDE372-BD3F-4EF9-925D-4EEB7E597F94}"/>
              </a:ext>
            </a:extLst>
          </p:cNvPr>
          <p:cNvCxnSpPr/>
          <p:nvPr/>
        </p:nvCxnSpPr>
        <p:spPr>
          <a:xfrm>
            <a:off x="2476500" y="2056613"/>
            <a:ext cx="11334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899C8EF-5A18-4DAE-9E4A-F2AE3ACE0522}"/>
              </a:ext>
            </a:extLst>
          </p:cNvPr>
          <p:cNvCxnSpPr/>
          <p:nvPr/>
        </p:nvCxnSpPr>
        <p:spPr>
          <a:xfrm>
            <a:off x="3771900" y="2056613"/>
            <a:ext cx="11334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5FE6C87-3D60-4CCB-861F-4E2E830CD360}"/>
              </a:ext>
            </a:extLst>
          </p:cNvPr>
          <p:cNvCxnSpPr/>
          <p:nvPr/>
        </p:nvCxnSpPr>
        <p:spPr>
          <a:xfrm>
            <a:off x="5086350" y="2056613"/>
            <a:ext cx="11334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46B7004-A593-403E-AD55-EEE6C672F3FC}"/>
              </a:ext>
            </a:extLst>
          </p:cNvPr>
          <p:cNvCxnSpPr/>
          <p:nvPr/>
        </p:nvCxnSpPr>
        <p:spPr>
          <a:xfrm>
            <a:off x="6400800" y="2056613"/>
            <a:ext cx="11334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53466A0-4B2F-45F8-A474-BC7FF9EECD5B}"/>
              </a:ext>
            </a:extLst>
          </p:cNvPr>
          <p:cNvCxnSpPr/>
          <p:nvPr/>
        </p:nvCxnSpPr>
        <p:spPr>
          <a:xfrm>
            <a:off x="7746901" y="2056613"/>
            <a:ext cx="11334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901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7834</TotalTime>
  <Words>5796</Words>
  <Application>Microsoft Office PowerPoint</Application>
  <PresentationFormat>화면 슬라이드 쇼(4:3)</PresentationFormat>
  <Paragraphs>1849</Paragraphs>
  <Slides>64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80" baseType="lpstr">
      <vt:lpstr>HY헤드라인M</vt:lpstr>
      <vt:lpstr>굴림</vt:lpstr>
      <vt:lpstr>나눔고딕 ExtraBold</vt:lpstr>
      <vt:lpstr>돋움</vt:lpstr>
      <vt:lpstr>맑은 고딕</vt:lpstr>
      <vt:lpstr>휴먼둥근헤드라인</vt:lpstr>
      <vt:lpstr>Arial</vt:lpstr>
      <vt:lpstr>Calibri</vt:lpstr>
      <vt:lpstr>Calibri Light</vt:lpstr>
      <vt:lpstr>Cambria Math</vt:lpstr>
      <vt:lpstr>Lucida Sans Unicode</vt:lpstr>
      <vt:lpstr>Tahoma</vt:lpstr>
      <vt:lpstr>Times New Roman</vt:lpstr>
      <vt:lpstr>Trebuchet MS</vt:lpstr>
      <vt:lpstr>Wingdings</vt:lpstr>
      <vt:lpstr>Office 테마</vt:lpstr>
      <vt:lpstr>PowerPoint 프레젠테이션</vt:lpstr>
      <vt:lpstr>추진 개요</vt:lpstr>
      <vt:lpstr>분석 추진 Process (자재 추천 모델)</vt:lpstr>
      <vt:lpstr>상품추천모델 개발 시의 이슈</vt:lpstr>
      <vt:lpstr>AI 기반 추천 알고리즘의 도입</vt:lpstr>
      <vt:lpstr>자재 추천 모델 구조</vt:lpstr>
      <vt:lpstr>분석용 데이터 마트</vt:lpstr>
      <vt:lpstr>탐색적분석-변수 속성</vt:lpstr>
      <vt:lpstr>탐색적분석- 변수속성</vt:lpstr>
      <vt:lpstr>탐색적분석-상품 유형별 주문 수량 비중, 구매 사업장 수</vt:lpstr>
      <vt:lpstr>데이터 전처리</vt:lpstr>
      <vt:lpstr>데이터 전처리-doc2vec 적용</vt:lpstr>
      <vt:lpstr>데이터 전처리-cross columns</vt:lpstr>
      <vt:lpstr>자재추천 모델 구조(日단위 주문내역 기반 )</vt:lpstr>
      <vt:lpstr>자재추천 모델 적용 예시(日단위 주문내역 기반)</vt:lpstr>
      <vt:lpstr>자재추천 모델 구조(상품 선택 기반)</vt:lpstr>
      <vt:lpstr>자재추천 모델 적용 예시(상품 선택 기반)</vt:lpstr>
      <vt:lpstr>자재추천 모델 구조(누락상품 추천)</vt:lpstr>
      <vt:lpstr>자재추천 모델 적용예시(누락상품 추천)</vt:lpstr>
      <vt:lpstr> 성능지표</vt:lpstr>
      <vt:lpstr>자재추천 모델 성능지표 모니터링(예시)</vt:lpstr>
      <vt:lpstr>자재추천 분석 시스템 구성도</vt:lpstr>
      <vt:lpstr>추천 프로세스 구조 및 흐름</vt:lpstr>
      <vt:lpstr>자재추천 시나리오(案)</vt:lpstr>
      <vt:lpstr>향후 추진 방향</vt:lpstr>
      <vt:lpstr>향후 추진 방안</vt:lpstr>
      <vt:lpstr>향후 추진 방안</vt:lpstr>
      <vt:lpstr>PowerPoint 프레젠테이션</vt:lpstr>
      <vt:lpstr>자재 수요 예측 분석 &gt; 개요</vt:lpstr>
      <vt:lpstr>품목선정</vt:lpstr>
      <vt:lpstr>단일변수 기본 예측모형 </vt:lpstr>
      <vt:lpstr>데이터 특성 및 기본 예측 모형 결과 </vt:lpstr>
      <vt:lpstr>추가변수 발굴</vt:lpstr>
      <vt:lpstr>선행자재 도출</vt:lpstr>
      <vt:lpstr>딥러닝 활용한 예측 모형</vt:lpstr>
      <vt:lpstr>딥러닝 모형 수요예측 결과 </vt:lpstr>
      <vt:lpstr>딥러닝 모형 수요예측 결과 </vt:lpstr>
      <vt:lpstr>외부변수가 추가된 딥러닝 모형 수요예측 결과</vt:lpstr>
      <vt:lpstr>딥러닝 모형 수요예측 결과 분석</vt:lpstr>
      <vt:lpstr>딥러닝 모형 수요예측 결과 분석_2</vt:lpstr>
      <vt:lpstr>딥러닝 모형 수요예측 결과 분석_3</vt:lpstr>
      <vt:lpstr>딥러닝 모형 수요예측 결과 분석_3-1</vt:lpstr>
      <vt:lpstr>딥러닝 모형 수요예측 결과 분석_3-2</vt:lpstr>
      <vt:lpstr>자재 수요예측 분석 결과 시사점</vt:lpstr>
      <vt:lpstr>자재 수요예측의 추진 방향성 제시</vt:lpstr>
      <vt:lpstr>-부록-</vt:lpstr>
      <vt:lpstr>-부록-</vt:lpstr>
      <vt:lpstr>-부록-</vt:lpstr>
      <vt:lpstr>-부록-</vt:lpstr>
      <vt:lpstr>-부록-</vt:lpstr>
      <vt:lpstr>-부록-</vt:lpstr>
      <vt:lpstr>-부록-</vt:lpstr>
      <vt:lpstr>-부록-</vt:lpstr>
      <vt:lpstr>-부록-</vt:lpstr>
      <vt:lpstr>-부록-</vt:lpstr>
      <vt:lpstr>-부록-</vt:lpstr>
      <vt:lpstr>PowerPoint 프레젠테이션</vt:lpstr>
      <vt:lpstr>AI-IS 품질관리 </vt:lpstr>
      <vt:lpstr>AI-IS 품질관리 </vt:lpstr>
      <vt:lpstr>[참고] 품질예측 사례 </vt:lpstr>
      <vt:lpstr>To-Be 품질 관리 </vt:lpstr>
      <vt:lpstr>[참고] 이미지 인식 사례 </vt:lpstr>
      <vt:lpstr>[참고] 기업 부실 조기 경보 모형 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Overall W&amp;D model architecture</dc:title>
  <dc:creator>Kim Kyungsoo</dc:creator>
  <cp:lastModifiedBy>정 안재</cp:lastModifiedBy>
  <cp:revision>240</cp:revision>
  <dcterms:created xsi:type="dcterms:W3CDTF">2018-09-07T00:08:27Z</dcterms:created>
  <dcterms:modified xsi:type="dcterms:W3CDTF">2019-02-07T06:42:40Z</dcterms:modified>
</cp:coreProperties>
</file>